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A4FAC-EFD9-47A2-ADB4-CFD06D5B00BD}" type="datetimeFigureOut">
              <a:rPr lang="en-US"/>
              <a:pPr>
                <a:defRPr/>
              </a:pPr>
              <a:t>6/3/2010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4F4176A8-5151-4373-B881-6DFCFD51A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62048-C5AA-40F7-AA58-F7B57ED5E649}" type="datetimeFigureOut">
              <a:rPr lang="en-US"/>
              <a:pPr>
                <a:defRPr/>
              </a:pPr>
              <a:t>6/3/2010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EF75A-922A-48AA-B726-7AB7B5C5AF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E69AB-19C8-4657-8299-8AD291696B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D75F7-F3B0-4E52-A263-7FBEA57D080E}" type="datetimeFigureOut">
              <a:rPr lang="en-US"/>
              <a:pPr>
                <a:defRPr/>
              </a:pPr>
              <a:t>6/3/2010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497AF-693C-46CD-8E76-28AF795A4D12}" type="datetimeFigureOut">
              <a:rPr lang="en-US"/>
              <a:pPr>
                <a:defRPr/>
              </a:pPr>
              <a:t>6/3/2010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7420F-C44E-4044-81C7-7ACCF5A555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B71F2-C83E-47B5-891A-485148DFE872}" type="datetimeFigureOut">
              <a:rPr lang="en-US"/>
              <a:pPr>
                <a:defRPr/>
              </a:pPr>
              <a:t>6/3/2010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7EBAB61A-8A34-4420-B96B-C053911F7F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8A3D5-6F4A-46F6-9947-F1C2EF5B8573}" type="datetimeFigureOut">
              <a:rPr lang="en-US"/>
              <a:pPr>
                <a:defRPr/>
              </a:pPr>
              <a:t>6/3/2010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E38A7-6D55-47C4-8AB3-C6FF758A2E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608EC-C3B2-46D6-AD32-20C22476BAE7}" type="datetimeFigureOut">
              <a:rPr lang="en-US"/>
              <a:pPr>
                <a:defRPr/>
              </a:pPr>
              <a:t>6/3/2010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E8285332-9DFF-4F58-BDCA-E49E81BC81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1D323-45FE-4146-A49D-9E585C503824}" type="datetimeFigureOut">
              <a:rPr lang="en-US"/>
              <a:pPr>
                <a:defRPr/>
              </a:pPr>
              <a:t>6/3/2010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169522-BAEF-4E35-B92B-CE2CF7666C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2D73F-C03E-48E8-9E17-61A3BF0685BE}" type="datetimeFigureOut">
              <a:rPr lang="en-US"/>
              <a:pPr>
                <a:defRPr/>
              </a:pPr>
              <a:t>6/3/2010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F1AF7FD-5B20-4B74-A06A-E5F05BCDC8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62C5AB16-2C0F-43CD-9E8B-668904468C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5E628-9F17-4A03-8255-761E1D1FF309}" type="datetimeFigureOut">
              <a:rPr lang="en-US"/>
              <a:pPr>
                <a:defRPr/>
              </a:pPr>
              <a:t>6/3/2010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5F464C-1853-4A5B-8AD3-6EDBB21DD3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DE7FBD-3C87-4FB4-A6CD-D9620D65ABA0}" type="datetimeFigureOut">
              <a:rPr lang="en-US"/>
              <a:pPr>
                <a:defRPr/>
              </a:pPr>
              <a:t>6/3/2010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C8AA45A1-B4F5-4312-9C1E-71EDEF154944}" type="datetimeFigureOut">
              <a:rPr lang="en-US"/>
              <a:pPr>
                <a:defRPr/>
              </a:pPr>
              <a:t>6/3/2010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smtClean="0">
                <a:solidFill>
                  <a:schemeClr val="accent3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C0C5544-AD16-4769-9EC0-70B983FFED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1) What is a Database?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A database is an organized collection of information about a subject.</a:t>
            </a:r>
          </a:p>
          <a:p>
            <a:r>
              <a:rPr lang="en-US" smtClean="0"/>
              <a:t>Examples: Address Book, Telephone Book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smtClean="0">
                <a:solidFill>
                  <a:srgbClr val="7B9899"/>
                </a:solidFill>
              </a:rPr>
              <a:t>2) How is an Access Database Organized? What is the file extension for Access 2007 and Access 2003?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Access maintains all its objects in one database file.</a:t>
            </a:r>
          </a:p>
          <a:p>
            <a:r>
              <a:rPr lang="en-US" smtClean="0"/>
              <a:t>The file extension for Access 2007 is .accdb </a:t>
            </a:r>
          </a:p>
          <a:p>
            <a:r>
              <a:rPr lang="en-US" smtClean="0"/>
              <a:t>The file extension for Access 2003 is .mdb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3) What is a Navigation Pane?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When you first open the Access Database you will see the Navigation Pane.</a:t>
            </a:r>
          </a:p>
          <a:p>
            <a:r>
              <a:rPr lang="en-US" smtClean="0"/>
              <a:t>It displays a list of the objects in a database.</a:t>
            </a:r>
          </a:p>
          <a:p>
            <a:r>
              <a:rPr lang="en-US" smtClean="0"/>
              <a:t>It can be minimized or maximized.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smtClean="0">
                <a:solidFill>
                  <a:srgbClr val="7B9899"/>
                </a:solidFill>
              </a:rPr>
              <a:t>4) What are the four main types of objects? What are the two additional more advanced types of objects?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Four main types are: Tables, Queries, Forms, and Reports.</a:t>
            </a:r>
          </a:p>
          <a:p>
            <a:r>
              <a:rPr lang="en-US" smtClean="0"/>
              <a:t>Two advanced types are: Macros and Modules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5) </a:t>
            </a:r>
            <a:r>
              <a:rPr lang="en-US" sz="4000" dirty="0" smtClean="0"/>
              <a:t>What is a row called? What is a column called? What are field contents?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dirty="0" smtClean="0"/>
              <a:t>Access is like Excel in some ways, but it has more advanced database features.</a:t>
            </a:r>
          </a:p>
          <a:p>
            <a:r>
              <a:rPr lang="en-US" dirty="0" smtClean="0"/>
              <a:t>A spreadsheet is an object that is now called a </a:t>
            </a:r>
            <a:r>
              <a:rPr lang="en-US" u="sng" dirty="0" smtClean="0"/>
              <a:t>table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row is now called a </a:t>
            </a:r>
            <a:r>
              <a:rPr lang="en-US" u="sng" dirty="0" smtClean="0"/>
              <a:t>record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column is now called a </a:t>
            </a:r>
            <a:r>
              <a:rPr lang="en-US" u="sng" dirty="0" smtClean="0"/>
              <a:t>field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header for a column is now called a </a:t>
            </a:r>
            <a:r>
              <a:rPr lang="en-US" u="sng" dirty="0" smtClean="0"/>
              <a:t>field Name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data in a field is now the </a:t>
            </a:r>
            <a:r>
              <a:rPr lang="en-US" u="sng" dirty="0" smtClean="0"/>
              <a:t>field contents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6) What is a form?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A form is a window for viewing the data in one or more tables.</a:t>
            </a:r>
          </a:p>
          <a:p>
            <a:r>
              <a:rPr lang="en-US" smtClean="0"/>
              <a:t>Forms can be used to view, input, or edit data.</a:t>
            </a:r>
          </a:p>
          <a:p>
            <a:r>
              <a:rPr lang="en-US" smtClean="0"/>
              <a:t>They show the information for one record on one single page.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7) What is a query?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A query allows you to see or work with a portion of a table by limiting the number of fields and by selecting specific records.</a:t>
            </a:r>
          </a:p>
          <a:p>
            <a:r>
              <a:rPr lang="en-US" smtClean="0"/>
              <a:t>What would be the closest similar command that completes the same in Excel?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8) What is a report?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A report is formatted information from a table or query that can be sent to a printer.</a:t>
            </a:r>
          </a:p>
          <a:p>
            <a:r>
              <a:rPr lang="en-US" smtClean="0"/>
              <a:t>It can be a detailed list of records, calculated values, and totals, or a chart summarizing the data.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9) What is a relational database?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Database tables that share common fields are related.</a:t>
            </a:r>
          </a:p>
          <a:p>
            <a:r>
              <a:rPr lang="en-US" smtClean="0"/>
              <a:t>If there are tables that are related in a database, then it is called a relational database.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38</TotalTime>
  <Words>422</Words>
  <Application>Microsoft Office PowerPoint</Application>
  <PresentationFormat>On-screen Show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Civic</vt:lpstr>
      <vt:lpstr>1) What is a Database?</vt:lpstr>
      <vt:lpstr>2) How is an Access Database Organized? What is the file extension for Access 2007 and Access 2003?</vt:lpstr>
      <vt:lpstr>3) What is a Navigation Pane?</vt:lpstr>
      <vt:lpstr>4) What are the four main types of objects? What are the two additional more advanced types of objects?</vt:lpstr>
      <vt:lpstr>5) What is a row called? What is a column called? What are field contents?</vt:lpstr>
      <vt:lpstr>6) What is a form?</vt:lpstr>
      <vt:lpstr>7) What is a query?</vt:lpstr>
      <vt:lpstr>8) What is a report?</vt:lpstr>
      <vt:lpstr>9) What is a relational database?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1) What is a Database?</dc:title>
  <dc:creator>lcarias</dc:creator>
  <cp:lastModifiedBy>LuisCarias</cp:lastModifiedBy>
  <cp:revision>5</cp:revision>
  <dcterms:created xsi:type="dcterms:W3CDTF">2009-05-27T22:37:25Z</dcterms:created>
  <dcterms:modified xsi:type="dcterms:W3CDTF">2010-06-03T20:02:08Z</dcterms:modified>
</cp:coreProperties>
</file>