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6F2027-8C37-4849-9ECD-A33E66B1D24E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AD2AEB18-E737-44A7-9BEF-C7433C4B7963}">
      <dgm:prSet phldrT="[Text]" custT="1"/>
      <dgm:spPr/>
      <dgm:t>
        <a:bodyPr anchor="t" anchorCtr="0"/>
        <a:lstStyle/>
        <a:p>
          <a:r>
            <a:rPr lang="en-US" sz="1200" u="sng" dirty="0" smtClean="0"/>
            <a:t>Common to All</a:t>
          </a:r>
          <a:endParaRPr lang="en-US" sz="1200" u="none" dirty="0" smtClean="0"/>
        </a:p>
        <a:p>
          <a:r>
            <a:rPr lang="en-US" sz="1200" u="none" smtClean="0"/>
            <a:t>1)</a:t>
          </a:r>
          <a:endParaRPr lang="es-MX" sz="1200" u="sng" dirty="0"/>
        </a:p>
      </dgm:t>
    </dgm:pt>
    <dgm:pt modelId="{33FDE655-AC86-4AB2-92A9-CE1C21F40916}" type="parTrans" cxnId="{D824B0EE-227B-4752-A483-1B868FD556ED}">
      <dgm:prSet/>
      <dgm:spPr/>
      <dgm:t>
        <a:bodyPr/>
        <a:lstStyle/>
        <a:p>
          <a:endParaRPr lang="es-MX"/>
        </a:p>
      </dgm:t>
    </dgm:pt>
    <dgm:pt modelId="{FD0FF641-5454-4BBC-8301-246884DB6B72}" type="sibTrans" cxnId="{D824B0EE-227B-4752-A483-1B868FD556ED}">
      <dgm:prSet/>
      <dgm:spPr/>
      <dgm:t>
        <a:bodyPr/>
        <a:lstStyle/>
        <a:p>
          <a:endParaRPr lang="es-MX"/>
        </a:p>
      </dgm:t>
    </dgm:pt>
    <dgm:pt modelId="{E47D6D3A-558E-4E56-A6D1-C209DECF281B}">
      <dgm:prSet phldrT="[Text]" custT="1"/>
      <dgm:spPr/>
      <dgm:t>
        <a:bodyPr anchor="t" anchorCtr="0"/>
        <a:lstStyle/>
        <a:p>
          <a:r>
            <a:rPr lang="en-US" sz="1200" dirty="0" smtClean="0"/>
            <a:t>T</a:t>
          </a:r>
          <a:r>
            <a:rPr lang="en-US" sz="1200" u="sng" dirty="0" smtClean="0"/>
            <a:t>abs or Things only in PowerPoint</a:t>
          </a:r>
          <a:endParaRPr lang="en-US" sz="1200" u="none" dirty="0" smtClean="0"/>
        </a:p>
        <a:p>
          <a:r>
            <a:rPr lang="en-US" sz="1200" u="none" dirty="0" smtClean="0"/>
            <a:t>1)</a:t>
          </a:r>
          <a:endParaRPr lang="es-MX" sz="1200" u="none" dirty="0"/>
        </a:p>
      </dgm:t>
    </dgm:pt>
    <dgm:pt modelId="{2F30046A-3FCB-427D-B84B-466A935FB230}" type="parTrans" cxnId="{E3E206C3-EA13-4D9B-894A-41EFBEBAD53B}">
      <dgm:prSet/>
      <dgm:spPr/>
      <dgm:t>
        <a:bodyPr/>
        <a:lstStyle/>
        <a:p>
          <a:endParaRPr lang="es-MX"/>
        </a:p>
      </dgm:t>
    </dgm:pt>
    <dgm:pt modelId="{F85A57AA-8014-48B7-9C63-FC46954F0192}" type="sibTrans" cxnId="{E3E206C3-EA13-4D9B-894A-41EFBEBAD53B}">
      <dgm:prSet/>
      <dgm:spPr/>
      <dgm:t>
        <a:bodyPr/>
        <a:lstStyle/>
        <a:p>
          <a:endParaRPr lang="es-MX"/>
        </a:p>
      </dgm:t>
    </dgm:pt>
    <dgm:pt modelId="{F33AF7C4-8A97-4853-B9B4-9CF5475DAB59}">
      <dgm:prSet phldrT="[Text]" custT="1"/>
      <dgm:spPr/>
      <dgm:t>
        <a:bodyPr anchor="t" anchorCtr="0"/>
        <a:lstStyle/>
        <a:p>
          <a:r>
            <a:rPr lang="en-US" sz="1200" dirty="0" smtClean="0"/>
            <a:t>T</a:t>
          </a:r>
          <a:r>
            <a:rPr lang="en-US" sz="1200" u="sng" dirty="0" smtClean="0"/>
            <a:t>abs or Things only in Word</a:t>
          </a:r>
          <a:endParaRPr lang="en-US" sz="1200" u="none" dirty="0" smtClean="0"/>
        </a:p>
        <a:p>
          <a:r>
            <a:rPr lang="en-US" sz="1200" u="none" dirty="0" smtClean="0"/>
            <a:t>1)</a:t>
          </a:r>
          <a:endParaRPr lang="es-MX" sz="1200" u="none" dirty="0"/>
        </a:p>
      </dgm:t>
    </dgm:pt>
    <dgm:pt modelId="{DA323FF9-E458-439A-9886-27C12D949637}" type="parTrans" cxnId="{D689BEEB-0DEA-40E9-B85A-B7A0CF88C421}">
      <dgm:prSet/>
      <dgm:spPr/>
      <dgm:t>
        <a:bodyPr/>
        <a:lstStyle/>
        <a:p>
          <a:endParaRPr lang="es-MX"/>
        </a:p>
      </dgm:t>
    </dgm:pt>
    <dgm:pt modelId="{6A732AA0-20A7-466C-BA5A-FD864E767719}" type="sibTrans" cxnId="{D689BEEB-0DEA-40E9-B85A-B7A0CF88C421}">
      <dgm:prSet/>
      <dgm:spPr/>
      <dgm:t>
        <a:bodyPr/>
        <a:lstStyle/>
        <a:p>
          <a:endParaRPr lang="es-MX"/>
        </a:p>
      </dgm:t>
    </dgm:pt>
    <dgm:pt modelId="{D21566A3-D427-4105-B28A-43293BC8AE15}">
      <dgm:prSet phldrT="[Text]" custT="1"/>
      <dgm:spPr/>
      <dgm:t>
        <a:bodyPr anchor="t" anchorCtr="0"/>
        <a:lstStyle/>
        <a:p>
          <a:r>
            <a:rPr lang="en-US" sz="1200" dirty="0" smtClean="0"/>
            <a:t>T</a:t>
          </a:r>
          <a:r>
            <a:rPr lang="en-US" sz="1200" u="sng" dirty="0" smtClean="0"/>
            <a:t>abs or Things only in Excel</a:t>
          </a:r>
          <a:endParaRPr lang="en-US" sz="1200" u="none" dirty="0" smtClean="0"/>
        </a:p>
        <a:p>
          <a:r>
            <a:rPr lang="en-US" sz="1200" u="none" dirty="0" smtClean="0"/>
            <a:t>1)</a:t>
          </a:r>
          <a:endParaRPr lang="es-MX" sz="1200" u="none" dirty="0"/>
        </a:p>
      </dgm:t>
    </dgm:pt>
    <dgm:pt modelId="{25FF6048-3B4D-4AF9-BD63-ACA814C7406B}" type="parTrans" cxnId="{DED3D3DA-CB91-40A7-A835-5A0127A512C8}">
      <dgm:prSet/>
      <dgm:spPr/>
      <dgm:t>
        <a:bodyPr/>
        <a:lstStyle/>
        <a:p>
          <a:endParaRPr lang="es-MX"/>
        </a:p>
      </dgm:t>
    </dgm:pt>
    <dgm:pt modelId="{9112EF7D-6325-4A89-A48C-9AED47529AC6}" type="sibTrans" cxnId="{DED3D3DA-CB91-40A7-A835-5A0127A512C8}">
      <dgm:prSet/>
      <dgm:spPr/>
      <dgm:t>
        <a:bodyPr/>
        <a:lstStyle/>
        <a:p>
          <a:endParaRPr lang="es-MX"/>
        </a:p>
      </dgm:t>
    </dgm:pt>
    <dgm:pt modelId="{5216E1EC-5B15-411E-9752-CB4E8082D20B}" type="pres">
      <dgm:prSet presAssocID="{936F2027-8C37-4849-9ECD-A33E66B1D24E}" presName="composite" presStyleCnt="0">
        <dgm:presLayoutVars>
          <dgm:chMax val="1"/>
          <dgm:dir/>
          <dgm:resizeHandles val="exact"/>
        </dgm:presLayoutVars>
      </dgm:prSet>
      <dgm:spPr/>
    </dgm:pt>
    <dgm:pt modelId="{42351892-E948-44F8-AE61-9A5A58E1A77E}" type="pres">
      <dgm:prSet presAssocID="{936F2027-8C37-4849-9ECD-A33E66B1D24E}" presName="radial" presStyleCnt="0">
        <dgm:presLayoutVars>
          <dgm:animLvl val="ctr"/>
        </dgm:presLayoutVars>
      </dgm:prSet>
      <dgm:spPr/>
    </dgm:pt>
    <dgm:pt modelId="{86EAA1D8-0877-4A38-BEF2-0BDFE935D13A}" type="pres">
      <dgm:prSet presAssocID="{AD2AEB18-E737-44A7-9BEF-C7433C4B7963}" presName="centerShape" presStyleLbl="vennNode1" presStyleIdx="0" presStyleCnt="4"/>
      <dgm:spPr/>
      <dgm:t>
        <a:bodyPr/>
        <a:lstStyle/>
        <a:p>
          <a:endParaRPr lang="es-MX"/>
        </a:p>
      </dgm:t>
    </dgm:pt>
    <dgm:pt modelId="{36925780-C148-4A23-BAFF-45B56FCD4813}" type="pres">
      <dgm:prSet presAssocID="{E47D6D3A-558E-4E56-A6D1-C209DECF281B}" presName="node" presStyleLbl="vennNode1" presStyleIdx="1" presStyleCnt="4" custScaleX="334984" custScaleY="7738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A4D1C1B-F218-4626-9E37-1C2E4927DBBF}" type="pres">
      <dgm:prSet presAssocID="{F33AF7C4-8A97-4853-B9B4-9CF5475DAB59}" presName="node" presStyleLbl="vennNode1" presStyleIdx="2" presStyleCnt="4" custScaleX="187419" custScaleY="169675" custRadScaleRad="114135" custRadScaleInc="-132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4D877222-0786-49CE-B9F2-B0F3FFF10541}" type="pres">
      <dgm:prSet presAssocID="{D21566A3-D427-4105-B28A-43293BC8AE15}" presName="node" presStyleLbl="vennNode1" presStyleIdx="3" presStyleCnt="4" custScaleX="178689" custScaleY="159764" custRadScaleRad="118250" custRadScaleInc="317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2A6F83BF-0BFF-44CA-BF85-43226089833E}" type="presOf" srcId="{D21566A3-D427-4105-B28A-43293BC8AE15}" destId="{4D877222-0786-49CE-B9F2-B0F3FFF10541}" srcOrd="0" destOrd="0" presId="urn:microsoft.com/office/officeart/2005/8/layout/radial3"/>
    <dgm:cxn modelId="{E3E206C3-EA13-4D9B-894A-41EFBEBAD53B}" srcId="{AD2AEB18-E737-44A7-9BEF-C7433C4B7963}" destId="{E47D6D3A-558E-4E56-A6D1-C209DECF281B}" srcOrd="0" destOrd="0" parTransId="{2F30046A-3FCB-427D-B84B-466A935FB230}" sibTransId="{F85A57AA-8014-48B7-9C63-FC46954F0192}"/>
    <dgm:cxn modelId="{DED3D3DA-CB91-40A7-A835-5A0127A512C8}" srcId="{AD2AEB18-E737-44A7-9BEF-C7433C4B7963}" destId="{D21566A3-D427-4105-B28A-43293BC8AE15}" srcOrd="2" destOrd="0" parTransId="{25FF6048-3B4D-4AF9-BD63-ACA814C7406B}" sibTransId="{9112EF7D-6325-4A89-A48C-9AED47529AC6}"/>
    <dgm:cxn modelId="{B369A5C6-2F10-4CF5-A485-8CDA63732520}" type="presOf" srcId="{AD2AEB18-E737-44A7-9BEF-C7433C4B7963}" destId="{86EAA1D8-0877-4A38-BEF2-0BDFE935D13A}" srcOrd="0" destOrd="0" presId="urn:microsoft.com/office/officeart/2005/8/layout/radial3"/>
    <dgm:cxn modelId="{CA92492D-2D27-40D6-BD5F-CA49123CB5FD}" type="presOf" srcId="{F33AF7C4-8A97-4853-B9B4-9CF5475DAB59}" destId="{DA4D1C1B-F218-4626-9E37-1C2E4927DBBF}" srcOrd="0" destOrd="0" presId="urn:microsoft.com/office/officeart/2005/8/layout/radial3"/>
    <dgm:cxn modelId="{18460AB6-0DB4-413E-B2EA-969954F7F129}" type="presOf" srcId="{E47D6D3A-558E-4E56-A6D1-C209DECF281B}" destId="{36925780-C148-4A23-BAFF-45B56FCD4813}" srcOrd="0" destOrd="0" presId="urn:microsoft.com/office/officeart/2005/8/layout/radial3"/>
    <dgm:cxn modelId="{693C68AD-5519-4D61-A0A2-410F297F6B08}" type="presOf" srcId="{936F2027-8C37-4849-9ECD-A33E66B1D24E}" destId="{5216E1EC-5B15-411E-9752-CB4E8082D20B}" srcOrd="0" destOrd="0" presId="urn:microsoft.com/office/officeart/2005/8/layout/radial3"/>
    <dgm:cxn modelId="{D689BEEB-0DEA-40E9-B85A-B7A0CF88C421}" srcId="{AD2AEB18-E737-44A7-9BEF-C7433C4B7963}" destId="{F33AF7C4-8A97-4853-B9B4-9CF5475DAB59}" srcOrd="1" destOrd="0" parTransId="{DA323FF9-E458-439A-9886-27C12D949637}" sibTransId="{6A732AA0-20A7-466C-BA5A-FD864E767719}"/>
    <dgm:cxn modelId="{D824B0EE-227B-4752-A483-1B868FD556ED}" srcId="{936F2027-8C37-4849-9ECD-A33E66B1D24E}" destId="{AD2AEB18-E737-44A7-9BEF-C7433C4B7963}" srcOrd="0" destOrd="0" parTransId="{33FDE655-AC86-4AB2-92A9-CE1C21F40916}" sibTransId="{FD0FF641-5454-4BBC-8301-246884DB6B72}"/>
    <dgm:cxn modelId="{3E0988B3-6709-4B66-856E-A3ACB87A7842}" type="presParOf" srcId="{5216E1EC-5B15-411E-9752-CB4E8082D20B}" destId="{42351892-E948-44F8-AE61-9A5A58E1A77E}" srcOrd="0" destOrd="0" presId="urn:microsoft.com/office/officeart/2005/8/layout/radial3"/>
    <dgm:cxn modelId="{977E8FEA-517E-4DDF-8A25-DDC866EDBE96}" type="presParOf" srcId="{42351892-E948-44F8-AE61-9A5A58E1A77E}" destId="{86EAA1D8-0877-4A38-BEF2-0BDFE935D13A}" srcOrd="0" destOrd="0" presId="urn:microsoft.com/office/officeart/2005/8/layout/radial3"/>
    <dgm:cxn modelId="{43280724-EDCB-4DD8-95A6-E8C50DB8B757}" type="presParOf" srcId="{42351892-E948-44F8-AE61-9A5A58E1A77E}" destId="{36925780-C148-4A23-BAFF-45B56FCD4813}" srcOrd="1" destOrd="0" presId="urn:microsoft.com/office/officeart/2005/8/layout/radial3"/>
    <dgm:cxn modelId="{09F3A0E5-2F98-4915-B23C-16CDF50CDF5D}" type="presParOf" srcId="{42351892-E948-44F8-AE61-9A5A58E1A77E}" destId="{DA4D1C1B-F218-4626-9E37-1C2E4927DBBF}" srcOrd="2" destOrd="0" presId="urn:microsoft.com/office/officeart/2005/8/layout/radial3"/>
    <dgm:cxn modelId="{83EB8BE3-2782-4ABF-AA83-379CE206D6B4}" type="presParOf" srcId="{42351892-E948-44F8-AE61-9A5A58E1A77E}" destId="{4D877222-0786-49CE-B9F2-B0F3FFF10541}" srcOrd="3" destOrd="0" presId="urn:microsoft.com/office/officeart/2005/8/layout/radial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MX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7FD74-A14A-4B8D-A893-D4CBD4651857}" type="datetimeFigureOut">
              <a:rPr lang="es-MX" smtClean="0"/>
              <a:t>03/05/2010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B8F2D9-35ED-435E-B054-3E812686ACC6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533400" y="457200"/>
          <a:ext cx="80010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29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</cp:revision>
  <dcterms:created xsi:type="dcterms:W3CDTF">2010-05-03T14:52:47Z</dcterms:created>
  <dcterms:modified xsi:type="dcterms:W3CDTF">2010-05-03T15:01:12Z</dcterms:modified>
</cp:coreProperties>
</file>