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262" r:id="rId4"/>
    <p:sldId id="257" r:id="rId5"/>
    <p:sldId id="258" r:id="rId6"/>
    <p:sldId id="259" r:id="rId7"/>
    <p:sldId id="260"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Passing this class</a:t>
            </a:r>
            <a:endParaRPr lang="en-US" dirty="0"/>
          </a:p>
        </p:txBody>
      </p:sp>
      <p:sp>
        <p:nvSpPr>
          <p:cNvPr id="3" name="Subtitle 2"/>
          <p:cNvSpPr>
            <a:spLocks noGrp="1"/>
          </p:cNvSpPr>
          <p:nvPr>
            <p:ph type="subTitle" idx="1"/>
          </p:nvPr>
        </p:nvSpPr>
        <p:spPr/>
        <p:txBody>
          <a:bodyPr/>
          <a:lstStyle/>
          <a:p>
            <a:r>
              <a:rPr lang="en-US" dirty="0" smtClean="0"/>
              <a:t>This is OUR class.  We have to learn Natural Science, but how we get through the journey is up to us.</a:t>
            </a:r>
            <a:endParaRPr lang="en-US" dirty="0"/>
          </a:p>
        </p:txBody>
      </p:sp>
    </p:spTree>
    <p:extLst>
      <p:ext uri="{BB962C8B-B14F-4D97-AF65-F5344CB8AC3E}">
        <p14:creationId xmlns:p14="http://schemas.microsoft.com/office/powerpoint/2010/main" val="378612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r>
              <a:rPr lang="en-US" dirty="0" smtClean="0"/>
              <a:t>Golden rule</a:t>
            </a:r>
            <a:endParaRPr lang="en-US" dirty="0"/>
          </a:p>
        </p:txBody>
      </p:sp>
      <p:sp>
        <p:nvSpPr>
          <p:cNvPr id="3" name="Content Placeholder 2"/>
          <p:cNvSpPr>
            <a:spLocks noGrp="1"/>
          </p:cNvSpPr>
          <p:nvPr>
            <p:ph idx="1"/>
          </p:nvPr>
        </p:nvSpPr>
        <p:spPr>
          <a:xfrm>
            <a:off x="1069848" y="1468265"/>
            <a:ext cx="10058400" cy="4050792"/>
          </a:xfrm>
        </p:spPr>
        <p:txBody>
          <a:bodyPr>
            <a:noAutofit/>
          </a:bodyPr>
          <a:lstStyle/>
          <a:p>
            <a:r>
              <a:rPr lang="en-US" sz="2400" dirty="0" smtClean="0"/>
              <a:t>I had a great conversation with my 14 year old son, Gabriel the other day.  </a:t>
            </a:r>
          </a:p>
          <a:p>
            <a:r>
              <a:rPr lang="en-US" sz="2400" dirty="0" smtClean="0"/>
              <a:t>During that conversation it became clear that there are often erroneous assumptions made, by teachers and students.</a:t>
            </a:r>
          </a:p>
          <a:p>
            <a:r>
              <a:rPr lang="en-US" sz="2400" dirty="0" smtClean="0">
                <a:solidFill>
                  <a:srgbClr val="0070C0"/>
                </a:solidFill>
              </a:rPr>
              <a:t>First of all </a:t>
            </a:r>
            <a:r>
              <a:rPr lang="en-US" sz="2400" dirty="0" smtClean="0"/>
              <a:t>. . . Teachers are people!  When students are nice to us, we feel warm and fuzzy and it makes us feel happy inside.  </a:t>
            </a:r>
          </a:p>
          <a:p>
            <a:r>
              <a:rPr lang="en-US" sz="2400" dirty="0" smtClean="0">
                <a:solidFill>
                  <a:srgbClr val="0070C0"/>
                </a:solidFill>
              </a:rPr>
              <a:t>Second of all </a:t>
            </a:r>
            <a:r>
              <a:rPr lang="en-US" sz="2400" dirty="0" smtClean="0"/>
              <a:t>. . . Students are people!  When teachers are nice to them, I like to believe they feel warm and fuzzy and it makes them happy inside too.</a:t>
            </a:r>
          </a:p>
          <a:p>
            <a:r>
              <a:rPr lang="en-US" sz="2400" dirty="0" smtClean="0">
                <a:solidFill>
                  <a:srgbClr val="0070C0"/>
                </a:solidFill>
              </a:rPr>
              <a:t>Third of all </a:t>
            </a:r>
            <a:r>
              <a:rPr lang="en-US" sz="2400" dirty="0" smtClean="0"/>
              <a:t>. . . It is NEVER my intent to ever make any of you feel badly, even if you make a poor choice or engage in bad behavior.  I will make every effort to remain calm and respectful, firm and decisive.  Should I fail in this regard, please respectfully remind me that I may need a time out myself.</a:t>
            </a:r>
            <a:endParaRPr lang="en-US" sz="2400" dirty="0"/>
          </a:p>
        </p:txBody>
      </p:sp>
    </p:spTree>
    <p:extLst>
      <p:ext uri="{BB962C8B-B14F-4D97-AF65-F5344CB8AC3E}">
        <p14:creationId xmlns:p14="http://schemas.microsoft.com/office/powerpoint/2010/main" val="136068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Believe in yourselves, I do.</a:t>
            </a:r>
            <a:endParaRPr lang="en-US" dirty="0"/>
          </a:p>
        </p:txBody>
      </p:sp>
      <p:sp>
        <p:nvSpPr>
          <p:cNvPr id="3" name="Content Placeholder 2"/>
          <p:cNvSpPr>
            <a:spLocks noGrp="1"/>
          </p:cNvSpPr>
          <p:nvPr>
            <p:ph idx="1"/>
          </p:nvPr>
        </p:nvSpPr>
        <p:spPr/>
        <p:txBody>
          <a:bodyPr/>
          <a:lstStyle/>
          <a:p>
            <a:r>
              <a:rPr lang="en-US" dirty="0" smtClean="0"/>
              <a:t>I do not care who said what, when, why or to whom, but in this class you are ALL smart, good kids destined to do their best.  I believe that.  You may not all make the best choices or you may exhibit bad behavior (even my son Gabriel and even I do that), but THAT does not define YOU.  YES, I have done bad behavior.</a:t>
            </a:r>
          </a:p>
          <a:p>
            <a:r>
              <a:rPr lang="en-US" dirty="0" smtClean="0">
                <a:solidFill>
                  <a:srgbClr val="0070C0"/>
                </a:solidFill>
              </a:rPr>
              <a:t>YOU define YOU.</a:t>
            </a:r>
          </a:p>
          <a:p>
            <a:r>
              <a:rPr lang="en-US" dirty="0" smtClean="0"/>
              <a:t>If YOU believe you can pass this class, then YOU can.  AND, </a:t>
            </a:r>
            <a:r>
              <a:rPr lang="en-US" dirty="0" smtClean="0">
                <a:solidFill>
                  <a:srgbClr val="0070C0"/>
                </a:solidFill>
              </a:rPr>
              <a:t>I am here to help you</a:t>
            </a:r>
            <a:r>
              <a:rPr lang="en-US" dirty="0" smtClean="0"/>
              <a:t>.</a:t>
            </a:r>
          </a:p>
          <a:p>
            <a:r>
              <a:rPr lang="en-US" dirty="0" smtClean="0"/>
              <a:t>I will study with you.  I will quiz you.  I will listen to you.  I will make flashcards with you.  I am willing to do what it takes to help you pass the class, you just have to put in the effort.</a:t>
            </a:r>
          </a:p>
          <a:p>
            <a:r>
              <a:rPr lang="en-US" dirty="0" smtClean="0"/>
              <a:t>Believe it or not, if the only time you can study is afterschool, I would even fight traffic to stay later with you.  (Most of you know I live about an hour away).</a:t>
            </a:r>
            <a:endParaRPr lang="en-US" dirty="0"/>
          </a:p>
        </p:txBody>
      </p:sp>
    </p:spTree>
    <p:extLst>
      <p:ext uri="{BB962C8B-B14F-4D97-AF65-F5344CB8AC3E}">
        <p14:creationId xmlns:p14="http://schemas.microsoft.com/office/powerpoint/2010/main" val="1369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CAN DO IT!</a:t>
            </a:r>
            <a:endParaRPr lang="en-US" dirty="0"/>
          </a:p>
        </p:txBody>
      </p:sp>
      <p:sp>
        <p:nvSpPr>
          <p:cNvPr id="6" name="Text Placeholder 5"/>
          <p:cNvSpPr>
            <a:spLocks noGrp="1"/>
          </p:cNvSpPr>
          <p:nvPr>
            <p:ph type="body" sz="half" idx="2"/>
          </p:nvPr>
        </p:nvSpPr>
        <p:spPr/>
        <p:txBody>
          <a:bodyPr/>
          <a:lstStyle/>
          <a:p>
            <a:r>
              <a:rPr lang="en-US" sz="1800" dirty="0" smtClean="0"/>
              <a:t>Yes, this is really how I see each and one of you in my mind’s eye!  </a:t>
            </a:r>
          </a:p>
          <a:p>
            <a:endParaRPr lang="en-US" dirty="0"/>
          </a:p>
        </p:txBody>
      </p:sp>
      <p:pic>
        <p:nvPicPr>
          <p:cNvPr id="1026" name="Picture 2" descr="https://expertbeacon.com/sites/default/files/students_can_make_studying_fun_and_efficient_by_using_memory_tool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005" r="60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9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r>
              <a:rPr lang="en-US" dirty="0" smtClean="0"/>
              <a:t>vocabulary</a:t>
            </a:r>
            <a:endParaRPr lang="en-US" dirty="0"/>
          </a:p>
        </p:txBody>
      </p:sp>
      <p:sp>
        <p:nvSpPr>
          <p:cNvPr id="3" name="Content Placeholder 2"/>
          <p:cNvSpPr>
            <a:spLocks noGrp="1"/>
          </p:cNvSpPr>
          <p:nvPr>
            <p:ph idx="1"/>
          </p:nvPr>
        </p:nvSpPr>
        <p:spPr>
          <a:xfrm>
            <a:off x="373163" y="1609344"/>
            <a:ext cx="10058400" cy="4649507"/>
          </a:xfrm>
        </p:spPr>
        <p:txBody>
          <a:bodyPr>
            <a:noAutofit/>
          </a:bodyPr>
          <a:lstStyle/>
          <a:p>
            <a:r>
              <a:rPr lang="en-US" sz="2400" dirty="0" err="1" smtClean="0"/>
              <a:t>Ewwww</a:t>
            </a:r>
            <a:r>
              <a:rPr lang="en-US" sz="2400" dirty="0" smtClean="0"/>
              <a:t>…. Vocabulary.  It’s </a:t>
            </a:r>
            <a:r>
              <a:rPr lang="en-US" sz="2400" dirty="0" err="1" smtClean="0"/>
              <a:t>soooo</a:t>
            </a:r>
            <a:r>
              <a:rPr lang="en-US" sz="2400" dirty="0" smtClean="0"/>
              <a:t> boring.</a:t>
            </a:r>
          </a:p>
          <a:p>
            <a:r>
              <a:rPr lang="en-US" sz="2400" dirty="0" smtClean="0"/>
              <a:t>Yup, it sure can be.</a:t>
            </a:r>
          </a:p>
          <a:p>
            <a:r>
              <a:rPr lang="en-US" sz="2400" dirty="0" smtClean="0"/>
              <a:t>But… vocabulary is one of the </a:t>
            </a:r>
            <a:r>
              <a:rPr lang="en-US" sz="2400" dirty="0" smtClean="0">
                <a:solidFill>
                  <a:srgbClr val="0070C0"/>
                </a:solidFill>
              </a:rPr>
              <a:t>MAIN</a:t>
            </a:r>
            <a:r>
              <a:rPr lang="en-US" sz="2400" dirty="0" smtClean="0"/>
              <a:t> keys to success in any class.  </a:t>
            </a:r>
          </a:p>
          <a:p>
            <a:r>
              <a:rPr lang="en-US" sz="2400" dirty="0" smtClean="0"/>
              <a:t>Let’s think about it for a minute:</a:t>
            </a:r>
          </a:p>
          <a:p>
            <a:pPr marL="274320" lvl="1" indent="0">
              <a:buNone/>
            </a:pPr>
            <a:endParaRPr lang="en-US" sz="2000" dirty="0"/>
          </a:p>
          <a:p>
            <a:pPr marL="274320" lvl="1" indent="0">
              <a:buNone/>
            </a:pPr>
            <a:r>
              <a:rPr lang="en-US" sz="2000" dirty="0" smtClean="0"/>
              <a:t>?  There is a vocabulary quiz  - hands down if you know the vocabulary you are </a:t>
            </a:r>
            <a:r>
              <a:rPr lang="en-US" sz="2000" dirty="0" err="1" smtClean="0"/>
              <a:t>gonna</a:t>
            </a:r>
            <a:r>
              <a:rPr lang="en-US" sz="2000" dirty="0" smtClean="0"/>
              <a:t> ace it</a:t>
            </a:r>
          </a:p>
          <a:p>
            <a:pPr marL="274320" lvl="1" indent="0">
              <a:buNone/>
            </a:pPr>
            <a:r>
              <a:rPr lang="en-US" sz="2000" dirty="0" smtClean="0"/>
              <a:t>?  There is a concept test / multiple choice.  Get’s a little trickier, but if you know the vocabulary used in the questions you can knock out some of the obvious wrong answers improving your chances of getting the question right. </a:t>
            </a:r>
          </a:p>
          <a:p>
            <a:pPr marL="274320" lvl="1" indent="0">
              <a:buNone/>
            </a:pPr>
            <a:r>
              <a:rPr lang="en-US" sz="2000" dirty="0" smtClean="0"/>
              <a:t>?  Doesn’t it take a lot of work to memorize vocabulary? – Not really, just a few minutes with some flashcards here and there, and before you know it . . . You know it!</a:t>
            </a:r>
            <a:endParaRPr lang="en-US" sz="2000" dirty="0"/>
          </a:p>
        </p:txBody>
      </p:sp>
      <p:pic>
        <p:nvPicPr>
          <p:cNvPr id="2052" name="Picture 4" descr="http://www.onestopenglish.com/Pictures/web/m/y/s/-Vocabulary_word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661" y="-144463"/>
            <a:ext cx="57150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95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318"/>
            <a:ext cx="10058400" cy="1609344"/>
          </a:xfrm>
        </p:spPr>
        <p:txBody>
          <a:bodyPr/>
          <a:lstStyle/>
          <a:p>
            <a:r>
              <a:rPr lang="en-US" dirty="0" smtClean="0"/>
              <a:t>Taking notes</a:t>
            </a:r>
            <a:endParaRPr lang="en-US" dirty="0"/>
          </a:p>
        </p:txBody>
      </p:sp>
      <p:sp>
        <p:nvSpPr>
          <p:cNvPr id="3" name="Content Placeholder 2"/>
          <p:cNvSpPr>
            <a:spLocks noGrp="1"/>
          </p:cNvSpPr>
          <p:nvPr>
            <p:ph idx="1"/>
          </p:nvPr>
        </p:nvSpPr>
        <p:spPr>
          <a:xfrm>
            <a:off x="329619" y="1647662"/>
            <a:ext cx="10058400" cy="4724400"/>
          </a:xfrm>
        </p:spPr>
        <p:txBody>
          <a:bodyPr>
            <a:normAutofit/>
          </a:bodyPr>
          <a:lstStyle/>
          <a:p>
            <a:r>
              <a:rPr lang="en-US" dirty="0" smtClean="0"/>
              <a:t>Here we go again . . . Boring!  But, hey Mrs. Muñoz only makes us fill in the blanks, so we don’t even really need to pay attention, right?</a:t>
            </a:r>
          </a:p>
          <a:p>
            <a:r>
              <a:rPr lang="en-US" dirty="0" smtClean="0"/>
              <a:t>NOPE.  Sorry Charlie.  It does not work that way.  </a:t>
            </a:r>
          </a:p>
          <a:p>
            <a:pPr marL="0" indent="0">
              <a:buNone/>
            </a:pPr>
            <a:r>
              <a:rPr lang="en-US" dirty="0" smtClean="0">
                <a:solidFill>
                  <a:srgbClr val="0070C0"/>
                </a:solidFill>
              </a:rPr>
              <a:t>First</a:t>
            </a:r>
            <a:r>
              <a:rPr lang="en-US" dirty="0" smtClean="0"/>
              <a:t> . . . You need to think about what you are writing to see if it makes sense. – Otherwise, how you </a:t>
            </a:r>
            <a:r>
              <a:rPr lang="en-US" dirty="0" err="1" smtClean="0"/>
              <a:t>gonna</a:t>
            </a:r>
            <a:r>
              <a:rPr lang="en-US" dirty="0" smtClean="0"/>
              <a:t> ask questions?</a:t>
            </a:r>
          </a:p>
          <a:p>
            <a:pPr marL="0" indent="0">
              <a:buNone/>
            </a:pPr>
            <a:r>
              <a:rPr lang="en-US" dirty="0" smtClean="0">
                <a:solidFill>
                  <a:srgbClr val="0070C0"/>
                </a:solidFill>
              </a:rPr>
              <a:t>Second</a:t>
            </a:r>
            <a:r>
              <a:rPr lang="en-US" dirty="0" smtClean="0"/>
              <a:t> . . . You need to review the information, just like studying flashcards so the ideas coalesce (make sense) together in your mind.  Otherwise, how you </a:t>
            </a:r>
            <a:r>
              <a:rPr lang="en-US" dirty="0" err="1" smtClean="0"/>
              <a:t>gonna</a:t>
            </a:r>
            <a:r>
              <a:rPr lang="en-US" dirty="0" smtClean="0"/>
              <a:t> answer questions?</a:t>
            </a:r>
          </a:p>
          <a:p>
            <a:pPr marL="0" indent="0">
              <a:buNone/>
            </a:pPr>
            <a:r>
              <a:rPr lang="en-US" dirty="0" smtClean="0">
                <a:solidFill>
                  <a:srgbClr val="0070C0"/>
                </a:solidFill>
              </a:rPr>
              <a:t>Third</a:t>
            </a:r>
            <a:r>
              <a:rPr lang="en-US" dirty="0" smtClean="0"/>
              <a:t> . . . By having time to only write in the blanks, you have extra time to annotate your notes . . . You know – highlight important concepts, underline vocabulary words, put stars next to questions I mention might be important on the test. </a:t>
            </a:r>
          </a:p>
          <a:p>
            <a:pPr marL="0" indent="0">
              <a:buNone/>
            </a:pPr>
            <a:r>
              <a:rPr lang="en-US" dirty="0" smtClean="0">
                <a:solidFill>
                  <a:srgbClr val="0070C0"/>
                </a:solidFill>
              </a:rPr>
              <a:t>Fourth</a:t>
            </a:r>
            <a:r>
              <a:rPr lang="en-US" dirty="0" smtClean="0"/>
              <a:t> . . . This is a no brainer – each section of the notes packet is worth 5 points – that is usually 60 points for notes (vocabulary, notes and review questions) that is equal to an exam grade!  Why throw away free points?</a:t>
            </a:r>
            <a:endParaRPr lang="en-US" dirty="0"/>
          </a:p>
        </p:txBody>
      </p:sp>
    </p:spTree>
    <p:extLst>
      <p:ext uri="{BB962C8B-B14F-4D97-AF65-F5344CB8AC3E}">
        <p14:creationId xmlns:p14="http://schemas.microsoft.com/office/powerpoint/2010/main" val="158016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sz="2800" dirty="0" smtClean="0"/>
              <a:t>Hate to say it guys, this one is kind of on you.  You know I grade mostly for effort so as long as you did the work, you get the points.  Then, we correct the answers and you get to use the information/notes on the test.  </a:t>
            </a:r>
          </a:p>
          <a:p>
            <a:r>
              <a:rPr lang="en-US" sz="2800" dirty="0" smtClean="0"/>
              <a:t>It only makes sense to do the best you can, correct the answers and use them to ace the tests.</a:t>
            </a:r>
            <a:endParaRPr lang="en-US" sz="2800" dirty="0"/>
          </a:p>
        </p:txBody>
      </p:sp>
    </p:spTree>
    <p:extLst>
      <p:ext uri="{BB962C8B-B14F-4D97-AF65-F5344CB8AC3E}">
        <p14:creationId xmlns:p14="http://schemas.microsoft.com/office/powerpoint/2010/main" val="271615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03632"/>
            <a:ext cx="10058400" cy="1609344"/>
          </a:xfrm>
        </p:spPr>
        <p:txBody>
          <a:bodyPr/>
          <a:lstStyle/>
          <a:p>
            <a:r>
              <a:rPr lang="en-US" dirty="0" smtClean="0"/>
              <a:t>Projects/labs</a:t>
            </a:r>
            <a:endParaRPr lang="en-US" dirty="0"/>
          </a:p>
        </p:txBody>
      </p:sp>
      <p:sp>
        <p:nvSpPr>
          <p:cNvPr id="3" name="Content Placeholder 2"/>
          <p:cNvSpPr>
            <a:spLocks noGrp="1"/>
          </p:cNvSpPr>
          <p:nvPr>
            <p:ph idx="1"/>
          </p:nvPr>
        </p:nvSpPr>
        <p:spPr>
          <a:xfrm>
            <a:off x="1069848" y="1577123"/>
            <a:ext cx="10058400" cy="4769248"/>
          </a:xfrm>
        </p:spPr>
        <p:txBody>
          <a:bodyPr>
            <a:normAutofit/>
          </a:bodyPr>
          <a:lstStyle/>
          <a:p>
            <a:r>
              <a:rPr lang="en-US" dirty="0" smtClean="0"/>
              <a:t>This is a big one guys!  These projects are equal to a test grade, </a:t>
            </a:r>
            <a:r>
              <a:rPr lang="en-US" dirty="0" smtClean="0">
                <a:solidFill>
                  <a:srgbClr val="0070C0"/>
                </a:solidFill>
              </a:rPr>
              <a:t>if not more</a:t>
            </a:r>
            <a:r>
              <a:rPr lang="en-US" dirty="0" smtClean="0"/>
              <a:t>.  </a:t>
            </a:r>
            <a:endParaRPr lang="en-US" dirty="0"/>
          </a:p>
          <a:p>
            <a:r>
              <a:rPr lang="en-US" dirty="0" smtClean="0"/>
              <a:t>I absolutely LOVE projects.  The chapter information can be bland and textual, but projects give you a way to shine, to make what we are learning about your own, put your own spin on it.</a:t>
            </a:r>
          </a:p>
          <a:p>
            <a:r>
              <a:rPr lang="en-US" dirty="0" smtClean="0"/>
              <a:t>Sometimes, the projects flop – I was a little disappointed in how few volcanoes were made, but next year things will go better.</a:t>
            </a:r>
          </a:p>
          <a:p>
            <a:r>
              <a:rPr lang="en-US" dirty="0" smtClean="0"/>
              <a:t>The Rock Cycle project was awesome.  Some of you guys turned in some truly amazing </a:t>
            </a:r>
            <a:r>
              <a:rPr lang="en-US" dirty="0" err="1" smtClean="0"/>
              <a:t>powerpoints</a:t>
            </a:r>
            <a:r>
              <a:rPr lang="en-US" dirty="0" smtClean="0"/>
              <a:t> and posters!</a:t>
            </a:r>
          </a:p>
          <a:p>
            <a:r>
              <a:rPr lang="en-US" dirty="0" smtClean="0"/>
              <a:t> We have two different earthquake projects come up that promise for some fun.</a:t>
            </a:r>
          </a:p>
          <a:p>
            <a:r>
              <a:rPr lang="en-US" dirty="0" smtClean="0"/>
              <a:t>AND, I am already designing a solar system trading card game for our next unit.</a:t>
            </a:r>
          </a:p>
          <a:p>
            <a:r>
              <a:rPr lang="en-US" dirty="0" smtClean="0">
                <a:solidFill>
                  <a:srgbClr val="0070C0"/>
                </a:solidFill>
              </a:rPr>
              <a:t>IT IS IMPERATIVE THAT YOU DO THESE PROJECTS, PUT IN AS MUCH EFFORT AS YOU CAN MUSTER, ASK ME FOR HELP, WHATEVER IT TAKES, BUT YOU MUST DO THEM OR PUT YOUR GRADE INTO JEOPARDY!</a:t>
            </a:r>
            <a:endParaRPr lang="en-US" dirty="0">
              <a:solidFill>
                <a:srgbClr val="0070C0"/>
              </a:solidFill>
            </a:endParaRPr>
          </a:p>
        </p:txBody>
      </p:sp>
    </p:spTree>
    <p:extLst>
      <p:ext uri="{BB962C8B-B14F-4D97-AF65-F5344CB8AC3E}">
        <p14:creationId xmlns:p14="http://schemas.microsoft.com/office/powerpoint/2010/main" val="360267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 final exam</a:t>
            </a:r>
            <a:endParaRPr lang="en-US" dirty="0"/>
          </a:p>
        </p:txBody>
      </p:sp>
      <p:sp>
        <p:nvSpPr>
          <p:cNvPr id="3" name="Content Placeholder 2"/>
          <p:cNvSpPr>
            <a:spLocks noGrp="1"/>
          </p:cNvSpPr>
          <p:nvPr>
            <p:ph idx="1"/>
          </p:nvPr>
        </p:nvSpPr>
        <p:spPr/>
        <p:txBody>
          <a:bodyPr>
            <a:normAutofit/>
          </a:bodyPr>
          <a:lstStyle/>
          <a:p>
            <a:r>
              <a:rPr lang="en-US" sz="2400" dirty="0" smtClean="0"/>
              <a:t>There are chapter vocabulary quizzes.  I will help you study prior to taking the quiz, which seems to help the scores improve significantly since I started doing that.  However, it is really up to you to study a little every day so you can ace the quizzes.</a:t>
            </a:r>
          </a:p>
          <a:p>
            <a:r>
              <a:rPr lang="en-US" sz="2400" dirty="0" smtClean="0"/>
              <a:t>I am considering more frequent quizzes/concept, etc., but it is still under consideration.</a:t>
            </a:r>
          </a:p>
          <a:p>
            <a:r>
              <a:rPr lang="en-US" sz="2400" dirty="0" smtClean="0"/>
              <a:t>I am undecided as to whether I will resume chapter tests or save the concept test for the comprehensive final, which is mandatory.  I will probably skip the chapter tests so we have more time for projects and study time.  It is fluid.  Thoughts?  Put them in the suggestion box.</a:t>
            </a:r>
            <a:endParaRPr lang="en-US" sz="2400" dirty="0"/>
          </a:p>
        </p:txBody>
      </p:sp>
    </p:spTree>
    <p:extLst>
      <p:ext uri="{BB962C8B-B14F-4D97-AF65-F5344CB8AC3E}">
        <p14:creationId xmlns:p14="http://schemas.microsoft.com/office/powerpoint/2010/main" val="174118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 BOX – WHAT’S LEFT?</a:t>
            </a:r>
            <a:endParaRPr lang="en-US" dirty="0"/>
          </a:p>
        </p:txBody>
      </p:sp>
      <p:sp>
        <p:nvSpPr>
          <p:cNvPr id="3" name="Content Placeholder 2"/>
          <p:cNvSpPr>
            <a:spLocks noGrp="1"/>
          </p:cNvSpPr>
          <p:nvPr>
            <p:ph idx="1"/>
          </p:nvPr>
        </p:nvSpPr>
        <p:spPr/>
        <p:txBody>
          <a:bodyPr/>
          <a:lstStyle/>
          <a:p>
            <a:r>
              <a:rPr lang="en-US" sz="2400" dirty="0" smtClean="0"/>
              <a:t>Give me ideas.  </a:t>
            </a:r>
          </a:p>
          <a:p>
            <a:r>
              <a:rPr lang="en-US" sz="2400" dirty="0" smtClean="0"/>
              <a:t>What do you think will help you be successful?</a:t>
            </a:r>
          </a:p>
          <a:p>
            <a:r>
              <a:rPr lang="en-US" sz="2400" dirty="0" smtClean="0"/>
              <a:t>We will read these suggestions and comments together as a group.  Please be respectful and only put in useful, productive comments or suggestions.</a:t>
            </a:r>
          </a:p>
          <a:p>
            <a:endParaRPr lang="en-US" dirty="0"/>
          </a:p>
        </p:txBody>
      </p:sp>
    </p:spTree>
    <p:extLst>
      <p:ext uri="{BB962C8B-B14F-4D97-AF65-F5344CB8AC3E}">
        <p14:creationId xmlns:p14="http://schemas.microsoft.com/office/powerpoint/2010/main" val="3790631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51</TotalTime>
  <Words>1198</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Rockwell</vt:lpstr>
      <vt:lpstr>Rockwell Condensed</vt:lpstr>
      <vt:lpstr>Wingdings</vt:lpstr>
      <vt:lpstr>Wood Type</vt:lpstr>
      <vt:lpstr>Passing this class</vt:lpstr>
      <vt:lpstr>Believe in yourselves, I do.</vt:lpstr>
      <vt:lpstr>YOU CAN DO IT!</vt:lpstr>
      <vt:lpstr>vocabulary</vt:lpstr>
      <vt:lpstr>Taking notes</vt:lpstr>
      <vt:lpstr>homework</vt:lpstr>
      <vt:lpstr>Projects/labs</vt:lpstr>
      <vt:lpstr>Tests / final exam</vt:lpstr>
      <vt:lpstr>SUGGESTION BOX – WHAT’S LEFT?</vt:lpstr>
      <vt:lpstr>Golden rule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techniques</dc:title>
  <dc:creator>Lynn Munoz</dc:creator>
  <cp:lastModifiedBy>Lynn Munoz</cp:lastModifiedBy>
  <cp:revision>7</cp:revision>
  <dcterms:created xsi:type="dcterms:W3CDTF">2016-01-02T21:30:03Z</dcterms:created>
  <dcterms:modified xsi:type="dcterms:W3CDTF">2016-01-02T22:32:07Z</dcterms:modified>
</cp:coreProperties>
</file>