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4194"/>
  </p:normalViewPr>
  <p:slideViewPr>
    <p:cSldViewPr snapToGrid="0" snapToObjects="1">
      <p:cViewPr varScale="1">
        <p:scale>
          <a:sx n="76" d="100"/>
          <a:sy n="76" d="100"/>
        </p:scale>
        <p:origin x="2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BC32-A8EE-7543-BA03-77D413E6CA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PAIN!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AFE8C-2748-3D45-842A-C073570C7F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ATI Chapters 35- 38</a:t>
            </a:r>
          </a:p>
        </p:txBody>
      </p:sp>
    </p:spTree>
    <p:extLst>
      <p:ext uri="{BB962C8B-B14F-4D97-AF65-F5344CB8AC3E}">
        <p14:creationId xmlns:p14="http://schemas.microsoft.com/office/powerpoint/2010/main" val="362370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F05D52-375A-C141-A3AF-E5799F478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Seven Categories of Adjuvant Meds: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A255-0256-C549-9D28-0F13C8D96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Tricyclic antidepressants (TCAs)</a:t>
            </a:r>
          </a:p>
          <a:p>
            <a:r>
              <a:rPr lang="en-US" dirty="0"/>
              <a:t>Anticonvulsants</a:t>
            </a:r>
          </a:p>
          <a:p>
            <a:r>
              <a:rPr lang="en-US" dirty="0"/>
              <a:t>CNS stimulants</a:t>
            </a:r>
          </a:p>
          <a:p>
            <a:r>
              <a:rPr lang="en-US" dirty="0"/>
              <a:t>Antihistamines</a:t>
            </a:r>
          </a:p>
          <a:p>
            <a:r>
              <a:rPr lang="en-US" dirty="0"/>
              <a:t>Glucocorticoids</a:t>
            </a:r>
          </a:p>
          <a:p>
            <a:r>
              <a:rPr lang="en-US" dirty="0"/>
              <a:t>Bisphosphonates</a:t>
            </a:r>
          </a:p>
          <a:p>
            <a:r>
              <a:rPr lang="en-US" dirty="0"/>
              <a:t>NSAIDs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74DAFE-96B1-4E46-83AD-C735711A59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912" r="13596" b="-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7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441E8-5F9F-3749-BC03-F3A5AD1D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1. TCA - amitriptyline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03E0E7-CFF9-6E42-86DE-1CAFB7AAD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374" y="4263992"/>
            <a:ext cx="3498045" cy="13258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Anticholinergic</a:t>
            </a: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247F3D-DCB1-324A-AA05-A2C791F213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8603" y="1271612"/>
            <a:ext cx="4887354" cy="43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47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5DA054-BE26-2648-9A70-C943F861C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2. Anticonvulsants – carbamazepine, gabapentin 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1795020-615A-A04E-97C5-0D2B9D796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603" y="1621990"/>
            <a:ext cx="4887354" cy="361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49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F4017AE-9ABE-EA43-8CD0-5D07716B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3. CNS stimulants: methylphenidate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6AF930-0DB3-A34F-A543-A5EC26895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3719" y="1261330"/>
            <a:ext cx="4202237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3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FFF181-E45E-144A-B715-F753C971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5" y="1261331"/>
            <a:ext cx="3497565" cy="30026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4. Antihistamines - hydroxyzine</a:t>
            </a: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A330523-F25B-4007-B3E5-ABB5637D1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6A3AF1-1050-C346-9C5F-EEF780060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2631" y="1261330"/>
            <a:ext cx="3983325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9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35A455-4E4D-D14F-9BAD-A6755BFD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/>
              <a:t>5. Glucocorticoids - dexamethasone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51D2ED-C8D7-9644-965E-8454DBA6B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35" r="-1" b="190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5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01E864F1-8B6B-6248-B7B0-722BD5459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6. Bisphosphonates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ACC8B-2C3D-0D47-8154-6C6ADAA6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53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45DCB31-085E-5941-A560-44824BB8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7. NSAIDs</a:t>
            </a: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B8EC2-DB17-C345-B050-85B881BC8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9D92F-07C9-AF4E-B39A-067C46735F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38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95BAD-7897-D747-8602-BCB6636F3B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Misc. Pain Meds</a:t>
            </a:r>
          </a:p>
        </p:txBody>
      </p:sp>
    </p:spTree>
    <p:extLst>
      <p:ext uri="{BB962C8B-B14F-4D97-AF65-F5344CB8AC3E}">
        <p14:creationId xmlns:p14="http://schemas.microsoft.com/office/powerpoint/2010/main" val="2090115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E5A7-E847-734A-8473-3418D78EB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Migraines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A8AA4E-ED24-684F-A48D-5DEC346346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7434" y="2160588"/>
            <a:ext cx="3543920" cy="388143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73D988-C5F3-F54F-A846-326C92E0CB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59917" y="2160587"/>
            <a:ext cx="3606800" cy="346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E3D8-A7BD-8746-BE3D-2F82B433F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NSAIDS!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19C174-2D6C-954D-A501-F60B67123F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7251" y="1320800"/>
            <a:ext cx="3856774" cy="35989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672C3-9884-6143-B475-E12529EBF2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1725" y="2837329"/>
            <a:ext cx="4512988" cy="33179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ASA</a:t>
            </a:r>
          </a:p>
          <a:p>
            <a:pPr marL="0" indent="0"/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-</a:t>
            </a:r>
            <a:r>
              <a:rPr lang="en-US" dirty="0" err="1">
                <a:solidFill>
                  <a:srgbClr val="FFFFFF"/>
                </a:solidFill>
              </a:rPr>
              <a:t>profens</a:t>
            </a:r>
            <a:endParaRPr lang="en-US" dirty="0">
              <a:solidFill>
                <a:srgbClr val="FFFFFF"/>
              </a:solidFill>
            </a:endParaRPr>
          </a:p>
          <a:p>
            <a:pPr marL="0" indent="0"/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Indomethacin</a:t>
            </a:r>
          </a:p>
          <a:p>
            <a:pPr marL="0" indent="0"/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Ketorolac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Celecoxib</a:t>
            </a:r>
          </a:p>
        </p:txBody>
      </p:sp>
    </p:spTree>
    <p:extLst>
      <p:ext uri="{BB962C8B-B14F-4D97-AF65-F5344CB8AC3E}">
        <p14:creationId xmlns:p14="http://schemas.microsoft.com/office/powerpoint/2010/main" val="1617700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9EE9-A986-9642-A603-E5E7B90F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major meds: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96EF6-6520-6748-87FE-7AE1F7A28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Triptans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89E12-D8BE-5441-8B5A-D8701D7DEB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Sumatriptan</a:t>
            </a:r>
          </a:p>
          <a:p>
            <a:endParaRPr lang="en-US" dirty="0"/>
          </a:p>
          <a:p>
            <a:r>
              <a:rPr lang="en-US" dirty="0"/>
              <a:t>Serotonin receptor agonists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C57E26-A09F-5744-B66D-BF765E410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Ergot alkaloids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D15AC0-35D4-374C-801E-78B569B3AD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Ergotamine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55E7D-E6DF-DD4B-8F21-89E59C244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3315624"/>
            <a:ext cx="24638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2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165D3A-CE50-7047-AE48-926F2632E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Local Anesthetics!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0E6B79-E6BD-B641-B4FB-E27DB2859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Lidocaine, etc.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EMLA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19C832-91DE-854A-8356-E1513B9F6A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278" r="9493" b="-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4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15330-329C-5343-AF48-4986BD39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more fun facts…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1A2BDE-AE4B-4647-8EEB-0E4C48DEC6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0744" y="2160589"/>
            <a:ext cx="3797300" cy="350542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FC9A6-783E-B44E-8AAC-638440B73E1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Salicylism</a:t>
            </a:r>
          </a:p>
          <a:p>
            <a:endParaRPr lang="en-US" dirty="0"/>
          </a:p>
          <a:p>
            <a:r>
              <a:rPr lang="en-US" dirty="0"/>
              <a:t>Reye’s Syndrome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51675-5B65-6A4E-B9E5-06149C2EB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587" y="4100975"/>
            <a:ext cx="20193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8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F9D894-1717-734F-8C06-F11457F1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And yet more facts!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177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FF25BC-6917-884D-BE98-D3C6D97DBC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601" b="1"/>
          <a:stretch/>
        </p:blipFill>
        <p:spPr>
          <a:xfrm>
            <a:off x="20" y="3"/>
            <a:ext cx="6050260" cy="409166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CAF4A7-174B-B944-89C2-FE6846AC1A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7154" r="10053" b="-1"/>
          <a:stretch/>
        </p:blipFill>
        <p:spPr>
          <a:xfrm>
            <a:off x="6141719" y="-683"/>
            <a:ext cx="6050280" cy="40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1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F990-982A-B84E-93E2-186F4995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36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F836C-9AE3-2449-B347-4BF38C55F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Opioids – Schedule II</a:t>
            </a:r>
          </a:p>
        </p:txBody>
      </p:sp>
    </p:spTree>
    <p:extLst>
      <p:ext uri="{BB962C8B-B14F-4D97-AF65-F5344CB8AC3E}">
        <p14:creationId xmlns:p14="http://schemas.microsoft.com/office/powerpoint/2010/main" val="421902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1B5660-BCEE-2448-9E0B-4AB1277C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Opioid Agonists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3A1B0-A037-B143-8472-3F4DED53B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167" y="2160589"/>
            <a:ext cx="3720916" cy="35607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MSO4 – morphine sulfate</a:t>
            </a:r>
          </a:p>
          <a:p>
            <a:endParaRPr lang="en-US" dirty="0"/>
          </a:p>
          <a:p>
            <a:r>
              <a:rPr lang="en-US" dirty="0"/>
              <a:t>Codeine</a:t>
            </a:r>
          </a:p>
          <a:p>
            <a:endParaRPr lang="en-US" dirty="0"/>
          </a:p>
          <a:p>
            <a:r>
              <a:rPr lang="en-US" dirty="0"/>
              <a:t>Hydrocodone</a:t>
            </a:r>
          </a:p>
          <a:p>
            <a:pPr marL="0" indent="0"/>
            <a:endParaRPr lang="en-US"/>
          </a:p>
          <a:p>
            <a:r>
              <a:rPr lang="en-US" dirty="0"/>
              <a:t>Fentanyl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8CFD21-D6C6-1945-81A3-FF59734A5D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035" y="1452925"/>
            <a:ext cx="4602747" cy="34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45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0E1B2F4-1DF9-244C-91E3-33B0F2BD5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Partial Agonists &amp; Antagonist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A9C1B-AC6A-8B4B-8847-C653403BB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6287" y="2160589"/>
            <a:ext cx="2934714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Prototype – Butorphanol (Stadol)</a:t>
            </a:r>
          </a:p>
          <a:p>
            <a:endParaRPr lang="en-US"/>
          </a:p>
          <a:p>
            <a:r>
              <a:rPr lang="en-US"/>
              <a:t>Pentazocine AKA Talwin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Abstinence Syndrome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772304-93DB-C341-B4D6-4A41705806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89" r="-1" b="-1"/>
          <a:stretch/>
        </p:blipFill>
        <p:spPr>
          <a:xfrm>
            <a:off x="677334" y="2159331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26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12DC-95DD-2743-B6E8-007671BC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37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77C1-442C-274E-A560-BA99C8E05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Adjuvants</a:t>
            </a:r>
          </a:p>
        </p:txBody>
      </p:sp>
    </p:spTree>
    <p:extLst>
      <p:ext uri="{BB962C8B-B14F-4D97-AF65-F5344CB8AC3E}">
        <p14:creationId xmlns:p14="http://schemas.microsoft.com/office/powerpoint/2010/main" val="2075812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8CBB87-B010-684E-AB73-D34C1AA3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067" y="0"/>
            <a:ext cx="8604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0013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Application>Microsoft Macintosh PowerPoint</Application>
  <PresentationFormat>Widescreen</PresentationFormat>
  <Paragraphs>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Facet</vt:lpstr>
      <vt:lpstr>PAIN!</vt:lpstr>
      <vt:lpstr>NSAIDS!</vt:lpstr>
      <vt:lpstr>And more fun facts…</vt:lpstr>
      <vt:lpstr>And yet more facts!</vt:lpstr>
      <vt:lpstr>Chapter 36</vt:lpstr>
      <vt:lpstr>Opioid Agonists</vt:lpstr>
      <vt:lpstr>Partial Agonists &amp; Antagonist</vt:lpstr>
      <vt:lpstr>Chapter 37</vt:lpstr>
      <vt:lpstr>PowerPoint Presentation</vt:lpstr>
      <vt:lpstr>Seven Categories of Adjuvant Meds:</vt:lpstr>
      <vt:lpstr>1. TCA - amitriptyline</vt:lpstr>
      <vt:lpstr>2. Anticonvulsants – carbamazepine, gabapentin </vt:lpstr>
      <vt:lpstr>3. CNS stimulants: methylphenidate</vt:lpstr>
      <vt:lpstr>4. Antihistamines - hydroxyzine</vt:lpstr>
      <vt:lpstr>5. Glucocorticoids - dexamethasone</vt:lpstr>
      <vt:lpstr>6. Bisphosphonates</vt:lpstr>
      <vt:lpstr>7. NSAIDs</vt:lpstr>
      <vt:lpstr>Chapter 38</vt:lpstr>
      <vt:lpstr>Migraines</vt:lpstr>
      <vt:lpstr>Two major meds:</vt:lpstr>
      <vt:lpstr>Local Anesthetics!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PAIN!</dc:title>
  <dc:creator>Lyn Cain</dc:creator>
  <cp:lastModifiedBy>Lyn Cain</cp:lastModifiedBy>
  <cp:revision>1</cp:revision>
  <dcterms:created xsi:type="dcterms:W3CDTF">2019-09-21T01:20:54Z</dcterms:created>
  <dcterms:modified xsi:type="dcterms:W3CDTF">2019-09-21T01:21:01Z</dcterms:modified>
</cp:coreProperties>
</file>