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F17A5-FE3E-4FAA-A2B1-D9114AD54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5DFB50-0F17-4E6D-9F1B-FB401C0FFF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2D31F-EB86-45BE-888F-A0CBD1832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773D0-D849-4B40-AD67-6BE708DBE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47FC7-C397-4351-BFD5-289FAFA4B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DAB4-84CE-4AE2-BFF2-B492270D6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70DCB6-1080-4212-812A-E41C64572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3B644-A820-4F0C-B1A8-055ECD74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26CEC-0C0F-4001-9AF3-7AD8D9BF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B3114-F055-4005-9522-7FCCADFE6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2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33DAA8-B4AB-4590-BF6A-B22A84298C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C25E12-A68F-4840-B370-4D3489D69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FD473-F756-41E8-9B20-625002DF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D9890-4BFF-4708-9DFB-6D3DCEEA1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96DA1-76F0-4163-8E87-7632A0029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30601-A0F5-42FB-A0B4-B050EE9A0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BDC40-39A4-44D9-95C8-C1D07DF70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D2AC6-7FF7-4C6E-9576-33ED54E1C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99CB1-9885-4F7D-BE5F-AD2419F99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D727A-F236-42C4-9139-5DB6C86F2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5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358B1-D3AF-49CE-9F9A-FD7E154FE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9339-3C9D-40C8-8CD5-89CB981B3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9B6CA-830D-4480-A85A-29BBA0CC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E89E1-C008-489F-97ED-B71C41F7E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BED4-274B-4195-A4C4-DF67BAB86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9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CD6B0-90FD-406B-AA29-9438C080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0AC15-1944-4F60-BDF8-2388507B66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118E4-1D03-4192-8C03-5691A39C7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E537A-2A76-47D4-9CAE-8A93C409C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84898-E349-447D-9FB9-0341776DC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8D826-9105-4893-A3E6-B05B0F888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7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0B8E9-7EB3-44F0-B749-2962E4E91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9A10D-97F1-4AC1-B772-4062FFC32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AAAA7-2195-4FA2-AFB0-86776EB60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1A8604-C4A4-4442-B6F6-1C71C8C22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78FF7F-D628-4AC2-8E00-BE4676E2C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714173-62CC-4EF1-A5D6-0EE1267D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23C083-D2E1-4386-82E8-A0EF1E531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975757-BC13-42E0-9C75-EEFEF38D1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4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E5522-034E-4D31-AF14-D959BCC58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E68967-7933-4F64-BEBC-EECFC21EE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807D55-96C1-44EF-9A02-1E6F618D4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A3F7C-88D6-4712-8089-EEFD42C9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8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F4398F-7ED1-49AF-96E0-AD8F1E49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F3CDE7-3586-4B76-9B07-ACD8E9FF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61739-F7DB-406A-88E0-224841E17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61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021D2-F579-4A65-A457-BE250A969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50858-F9B2-4979-B713-87B9CF650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454724-94FB-4294-ADC7-8500E80C5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CC6714-F16E-49AA-8F35-75AC1E6F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852E49-C486-45FB-B143-153BD29D7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C14D25-E35A-4F94-A613-ED5AA4EAC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8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BE05-81E4-4C24-93A3-33C3B27D7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9C4B64-9A64-4EFE-BEA1-33AA46710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E51A8-C4FF-460A-8029-37284A7DB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C4294-63B2-46DB-94C0-6CDC8788D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34822-8A92-4F95-A861-681FA5D1E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E9868-9568-44BE-80DA-CA337D61B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1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59D267-8AA4-4040-8992-0B3038464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E9154-F4F7-416F-961C-C780305F5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AD952-E304-4ED1-94A9-347C27E952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60ED8-5E7E-4543-A08D-B793EFA32288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D74C4-6C8D-4FFF-8A69-158D6E67B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12C13-24C5-4C0C-9779-10D7912BE9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440CB-BD1D-49F1-83E3-024758AC0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2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97B4D-4305-47B7-8A7B-1FD2A626CE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Bienvenue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en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français</a:t>
            </a:r>
            <a:r>
              <a:rPr lang="en-US" b="1" dirty="0">
                <a:solidFill>
                  <a:srgbClr val="0070C0"/>
                </a:solidFill>
              </a:rPr>
              <a:t> 5 NM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259D2-E265-49FD-8BAB-7A71282BB6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000" b="1" dirty="0"/>
              <a:t>1ère rencontre </a:t>
            </a:r>
          </a:p>
          <a:p>
            <a:r>
              <a:rPr lang="en-US" sz="3000" b="1" dirty="0"/>
              <a:t>le 30 mars 2020</a:t>
            </a:r>
          </a:p>
        </p:txBody>
      </p:sp>
    </p:spTree>
    <p:extLst>
      <p:ext uri="{BB962C8B-B14F-4D97-AF65-F5344CB8AC3E}">
        <p14:creationId xmlns:p14="http://schemas.microsoft.com/office/powerpoint/2010/main" val="401277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9EF6-A176-4B48-88FC-A5307780B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A0964-E468-4892-AFAD-77402ECCC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/>
              <a:t>Je </a:t>
            </a:r>
            <a:r>
              <a:rPr lang="en-US" dirty="0" err="1"/>
              <a:t>vais</a:t>
            </a:r>
            <a:r>
              <a:rPr lang="en-US" dirty="0"/>
              <a:t> essayer </a:t>
            </a:r>
            <a:r>
              <a:rPr lang="en-US" dirty="0" err="1"/>
              <a:t>d’avoir</a:t>
            </a:r>
            <a:r>
              <a:rPr lang="en-US" dirty="0"/>
              <a:t> un </a:t>
            </a:r>
            <a:r>
              <a:rPr lang="en-US" dirty="0" err="1"/>
              <a:t>cours</a:t>
            </a:r>
            <a:r>
              <a:rPr lang="en-US" dirty="0"/>
              <a:t> “LIVE” à </a:t>
            </a:r>
            <a:r>
              <a:rPr lang="en-US" dirty="0" err="1"/>
              <a:t>toutes</a:t>
            </a:r>
            <a:r>
              <a:rPr lang="en-US" dirty="0"/>
              <a:t> les deux (2) sessions.</a:t>
            </a:r>
          </a:p>
          <a:p>
            <a:r>
              <a:rPr lang="en-US" dirty="0"/>
              <a:t>Pour la “</a:t>
            </a:r>
            <a:r>
              <a:rPr lang="en-US" b="1" dirty="0"/>
              <a:t>2e rencontre</a:t>
            </a:r>
            <a:r>
              <a:rPr lang="en-US" dirty="0"/>
              <a:t>”, je </a:t>
            </a:r>
            <a:r>
              <a:rPr lang="en-US" dirty="0" err="1"/>
              <a:t>l’annoncerai</a:t>
            </a:r>
            <a:r>
              <a:rPr lang="en-US" dirty="0"/>
              <a:t> au </a:t>
            </a:r>
            <a:r>
              <a:rPr lang="en-US" dirty="0" err="1"/>
              <a:t>moins</a:t>
            </a:r>
            <a:r>
              <a:rPr lang="en-US" dirty="0"/>
              <a:t> </a:t>
            </a:r>
            <a:r>
              <a:rPr lang="en-US" b="1" dirty="0"/>
              <a:t>24hres</a:t>
            </a:r>
            <a:r>
              <a:rPr lang="en-US" dirty="0"/>
              <a:t> à </a:t>
            </a:r>
            <a:r>
              <a:rPr lang="en-US" dirty="0" err="1"/>
              <a:t>l’avance</a:t>
            </a:r>
            <a:r>
              <a:rPr lang="en-US" dirty="0"/>
              <a:t>, </a:t>
            </a:r>
            <a:r>
              <a:rPr lang="en-US" dirty="0" err="1"/>
              <a:t>tel</a:t>
            </a:r>
            <a:r>
              <a:rPr lang="en-US" dirty="0"/>
              <a:t> que je </a:t>
            </a:r>
            <a:r>
              <a:rPr lang="en-US" dirty="0" err="1"/>
              <a:t>l’ai</a:t>
            </a:r>
            <a:r>
              <a:rPr lang="en-US" dirty="0"/>
              <a:t> </a:t>
            </a:r>
            <a:r>
              <a:rPr lang="en-US" dirty="0" err="1"/>
              <a:t>faite</a:t>
            </a:r>
            <a:r>
              <a:rPr lang="en-US" dirty="0"/>
              <a:t> pour la “</a:t>
            </a:r>
            <a:r>
              <a:rPr lang="en-US" b="1" dirty="0"/>
              <a:t>1ère rencontre</a:t>
            </a:r>
            <a:r>
              <a:rPr lang="en-US" dirty="0"/>
              <a:t>”.</a:t>
            </a:r>
          </a:p>
          <a:p>
            <a:r>
              <a:rPr lang="en-US" dirty="0"/>
              <a:t>À </a:t>
            </a:r>
            <a:r>
              <a:rPr lang="en-US" dirty="0" err="1"/>
              <a:t>chaque</a:t>
            </a:r>
            <a:r>
              <a:rPr lang="en-US" dirty="0"/>
              <a:t> “RENCONTRE”, </a:t>
            </a:r>
            <a:r>
              <a:rPr lang="en-US" dirty="0" err="1"/>
              <a:t>indiquez-moi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avez</a:t>
            </a:r>
            <a:r>
              <a:rPr lang="en-US" dirty="0"/>
              <a:t> </a:t>
            </a:r>
            <a:r>
              <a:rPr lang="en-US" dirty="0" err="1"/>
              <a:t>lu</a:t>
            </a:r>
            <a:r>
              <a:rPr lang="en-US" dirty="0"/>
              <a:t> les “INFOS”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utilisant</a:t>
            </a:r>
            <a:r>
              <a:rPr lang="en-US" dirty="0"/>
              <a:t> “</a:t>
            </a:r>
            <a:r>
              <a:rPr lang="en-US" b="1" dirty="0"/>
              <a:t>reply</a:t>
            </a:r>
            <a:r>
              <a:rPr lang="en-US" dirty="0"/>
              <a:t>” </a:t>
            </a:r>
            <a:r>
              <a:rPr lang="en-US" dirty="0" err="1"/>
              <a:t>même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êtes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retard.</a:t>
            </a:r>
          </a:p>
          <a:p>
            <a:r>
              <a:rPr lang="en-US" dirty="0"/>
              <a:t>Dans </a:t>
            </a:r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période</a:t>
            </a:r>
            <a:r>
              <a:rPr lang="en-US" dirty="0"/>
              <a:t> de confinement les </a:t>
            </a:r>
            <a:r>
              <a:rPr lang="en-US" dirty="0" err="1"/>
              <a:t>cours</a:t>
            </a:r>
            <a:r>
              <a:rPr lang="en-US" dirty="0"/>
              <a:t> </a:t>
            </a:r>
            <a:r>
              <a:rPr lang="en-US" dirty="0" err="1"/>
              <a:t>seront</a:t>
            </a:r>
            <a:r>
              <a:rPr lang="en-US" dirty="0"/>
              <a:t> </a:t>
            </a:r>
            <a:r>
              <a:rPr lang="en-US" dirty="0" err="1"/>
              <a:t>notés</a:t>
            </a:r>
            <a:r>
              <a:rPr lang="en-US" dirty="0"/>
              <a:t> </a:t>
            </a:r>
            <a:r>
              <a:rPr lang="en-US" dirty="0" err="1"/>
              <a:t>différemment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17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AB28-63CF-4F37-8110-F60A77AA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3 types de travail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51050-15B6-4C3F-B0F5-3CF593EC5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Les </a:t>
            </a:r>
            <a:r>
              <a:rPr lang="en-US" u="sng" dirty="0" err="1"/>
              <a:t>présences</a:t>
            </a:r>
            <a:r>
              <a:rPr lang="en-US" dirty="0"/>
              <a:t>:                                                                                                                              Une question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répondue</a:t>
            </a:r>
            <a:r>
              <a:rPr lang="en-US" dirty="0"/>
              <a:t> à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cours</a:t>
            </a:r>
            <a:r>
              <a:rPr lang="en-US" dirty="0"/>
              <a:t> (entre 6h00 am - 11h59 pm) sur Microsoft Teams pour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marqué</a:t>
            </a:r>
            <a:r>
              <a:rPr lang="en-US" dirty="0"/>
              <a:t> “</a:t>
            </a:r>
            <a:r>
              <a:rPr lang="en-US" b="1" dirty="0"/>
              <a:t>PRÉSENT”</a:t>
            </a:r>
            <a:r>
              <a:rPr lang="en-US" dirty="0"/>
              <a:t> sur </a:t>
            </a:r>
            <a:r>
              <a:rPr lang="en-US" b="1" dirty="0"/>
              <a:t>FOCUS</a:t>
            </a:r>
          </a:p>
          <a:p>
            <a:endParaRPr lang="en-US" dirty="0"/>
          </a:p>
          <a:p>
            <a:r>
              <a:rPr lang="en-US" u="sng" dirty="0"/>
              <a:t>Le travail à la </a:t>
            </a:r>
            <a:r>
              <a:rPr lang="en-US" u="sng" dirty="0" err="1"/>
              <a:t>maison</a:t>
            </a:r>
            <a:r>
              <a:rPr lang="en-US" u="sng" dirty="0"/>
              <a:t> </a:t>
            </a:r>
            <a:r>
              <a:rPr lang="en-US" dirty="0"/>
              <a:t>(15% de </a:t>
            </a:r>
            <a:r>
              <a:rPr lang="en-US" dirty="0" err="1"/>
              <a:t>votre</a:t>
            </a:r>
            <a:r>
              <a:rPr lang="en-US" dirty="0"/>
              <a:t> note) [Le travail sera sur Microsoft Teams et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completé</a:t>
            </a:r>
            <a:r>
              <a:rPr lang="en-US" dirty="0"/>
              <a:t> (</a:t>
            </a:r>
            <a:r>
              <a:rPr lang="en-US" dirty="0" err="1"/>
              <a:t>tapé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écrit</a:t>
            </a:r>
            <a:r>
              <a:rPr lang="en-US" dirty="0"/>
              <a:t>) </a:t>
            </a:r>
            <a:r>
              <a:rPr lang="en-US" dirty="0" err="1"/>
              <a:t>selon</a:t>
            </a:r>
            <a:r>
              <a:rPr lang="en-US" dirty="0"/>
              <a:t> </a:t>
            </a:r>
            <a:r>
              <a:rPr lang="en-US" dirty="0" err="1"/>
              <a:t>l’échéancier</a:t>
            </a:r>
            <a:r>
              <a:rPr lang="en-US" dirty="0"/>
              <a:t> sur Microsoft Teams].                                                                                                                    15 pts </a:t>
            </a:r>
            <a:r>
              <a:rPr lang="en-US" dirty="0" err="1"/>
              <a:t>si</a:t>
            </a:r>
            <a:r>
              <a:rPr lang="en-US" dirty="0"/>
              <a:t> le travail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complet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français</a:t>
            </a:r>
            <a:r>
              <a:rPr lang="en-US" dirty="0"/>
              <a:t> et remis à temps                                               7.5 pts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votre</a:t>
            </a:r>
            <a:r>
              <a:rPr lang="en-US" dirty="0"/>
              <a:t> travail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incomplet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(ENGLISH ) </a:t>
            </a:r>
            <a:r>
              <a:rPr lang="en-US" dirty="0" err="1"/>
              <a:t>ou</a:t>
            </a:r>
            <a:r>
              <a:rPr lang="en-US" dirty="0"/>
              <a:t> remis </a:t>
            </a:r>
            <a:r>
              <a:rPr lang="en-US" dirty="0" err="1"/>
              <a:t>en</a:t>
            </a:r>
            <a:r>
              <a:rPr lang="en-US" dirty="0"/>
              <a:t> retard                  0 </a:t>
            </a:r>
            <a:r>
              <a:rPr lang="en-US" dirty="0" err="1"/>
              <a:t>pt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ne </a:t>
            </a:r>
            <a:r>
              <a:rPr lang="en-US" dirty="0" err="1"/>
              <a:t>l’avez</a:t>
            </a:r>
            <a:r>
              <a:rPr lang="en-US" dirty="0"/>
              <a:t> pas fait.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73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6126A-C84F-40CF-8988-2AB3C2B2C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3 types de travail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18265-C3F3-40E6-BAB7-F5FC0C4A5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u="sng" dirty="0"/>
              <a:t>Les </a:t>
            </a:r>
            <a:r>
              <a:rPr lang="en-US" u="sng" dirty="0" err="1"/>
              <a:t>interros</a:t>
            </a:r>
            <a:r>
              <a:rPr lang="en-US" u="sng" dirty="0"/>
              <a:t> </a:t>
            </a:r>
            <a:r>
              <a:rPr lang="en-US" dirty="0"/>
              <a:t>(85% de la note) </a:t>
            </a:r>
            <a:r>
              <a:rPr lang="en-US" dirty="0" err="1"/>
              <a:t>seront</a:t>
            </a:r>
            <a:r>
              <a:rPr lang="en-US" dirty="0"/>
              <a:t> </a:t>
            </a:r>
            <a:r>
              <a:rPr lang="en-US" dirty="0" err="1"/>
              <a:t>disponibles</a:t>
            </a:r>
            <a:r>
              <a:rPr lang="en-US" dirty="0"/>
              <a:t> SEULEMENT sur QUIA et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faudra</a:t>
            </a:r>
            <a:r>
              <a:rPr lang="en-US" dirty="0"/>
              <a:t> </a:t>
            </a:r>
            <a:r>
              <a:rPr lang="en-US" dirty="0" err="1"/>
              <a:t>répondre</a:t>
            </a:r>
            <a:r>
              <a:rPr lang="en-US" dirty="0"/>
              <a:t> aux questions sur Microsoft Teams.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*</a:t>
            </a:r>
            <a:r>
              <a:rPr lang="en-US" sz="2700" dirty="0" err="1"/>
              <a:t>Épreuve</a:t>
            </a:r>
            <a:r>
              <a:rPr lang="en-US" sz="2700" dirty="0"/>
              <a:t> 2 (3 AUDIOS) disponible entre 10h00 am – 11h30 am</a:t>
            </a:r>
          </a:p>
          <a:p>
            <a:pPr marL="0" indent="0">
              <a:buNone/>
            </a:pPr>
            <a:r>
              <a:rPr lang="en-US" sz="2700" dirty="0"/>
              <a:t>	*</a:t>
            </a:r>
            <a:r>
              <a:rPr lang="en-US" sz="2700" dirty="0" err="1"/>
              <a:t>Épreuve</a:t>
            </a:r>
            <a:r>
              <a:rPr lang="en-US" sz="2700" dirty="0"/>
              <a:t> 2 (3 </a:t>
            </a:r>
            <a:r>
              <a:rPr lang="en-US" sz="2700" dirty="0" err="1"/>
              <a:t>textes</a:t>
            </a:r>
            <a:r>
              <a:rPr lang="en-US" sz="2700" dirty="0"/>
              <a:t>) disponible entre 10h00 am – 11h30 am</a:t>
            </a:r>
          </a:p>
          <a:p>
            <a:pPr marL="0" indent="0">
              <a:buNone/>
            </a:pPr>
            <a:r>
              <a:rPr lang="en-US" sz="2700" dirty="0"/>
              <a:t>	*</a:t>
            </a:r>
            <a:r>
              <a:rPr lang="en-US" sz="2700" dirty="0" err="1"/>
              <a:t>Épreuve</a:t>
            </a:r>
            <a:r>
              <a:rPr lang="en-US" sz="2700" dirty="0"/>
              <a:t> 1 (</a:t>
            </a:r>
            <a:r>
              <a:rPr lang="en-US" sz="2700" dirty="0" err="1"/>
              <a:t>une</a:t>
            </a:r>
            <a:r>
              <a:rPr lang="en-US" sz="2700" dirty="0"/>
              <a:t> </a:t>
            </a:r>
            <a:r>
              <a:rPr lang="en-US" sz="2700" dirty="0" err="1"/>
              <a:t>tâche</a:t>
            </a:r>
            <a:r>
              <a:rPr lang="en-US" sz="2700" dirty="0"/>
              <a:t> </a:t>
            </a:r>
            <a:r>
              <a:rPr lang="en-US" sz="2700" dirty="0" err="1"/>
              <a:t>écrite</a:t>
            </a:r>
            <a:r>
              <a:rPr lang="en-US" sz="2700" dirty="0"/>
              <a:t>) </a:t>
            </a:r>
            <a:r>
              <a:rPr lang="en-US" sz="2600" dirty="0"/>
              <a:t>disponible entre 10h00 am – 11h30 am</a:t>
            </a:r>
          </a:p>
          <a:p>
            <a:pPr marL="0" indent="0">
              <a:buNone/>
            </a:pPr>
            <a:endParaRPr lang="en-US" sz="2700" dirty="0"/>
          </a:p>
          <a:p>
            <a:pPr marL="0" indent="0">
              <a:buNone/>
            </a:pPr>
            <a:r>
              <a:rPr lang="en-US" sz="2400" b="1" dirty="0"/>
              <a:t>-SI VOUS </a:t>
            </a:r>
            <a:r>
              <a:rPr lang="en-US" sz="2400" b="1" dirty="0" err="1"/>
              <a:t>êtes</a:t>
            </a:r>
            <a:r>
              <a:rPr lang="en-US" sz="2400" b="1" dirty="0"/>
              <a:t> ABSENT, </a:t>
            </a:r>
            <a:r>
              <a:rPr lang="en-US" sz="2400" b="1" dirty="0" err="1"/>
              <a:t>vous</a:t>
            </a:r>
            <a:r>
              <a:rPr lang="en-US" sz="2400" b="1" dirty="0"/>
              <a:t> </a:t>
            </a:r>
            <a:r>
              <a:rPr lang="en-US" sz="2400" b="1" dirty="0" err="1"/>
              <a:t>aurez</a:t>
            </a:r>
            <a:r>
              <a:rPr lang="en-US" sz="2400" b="1" dirty="0"/>
              <a:t> </a:t>
            </a:r>
            <a:r>
              <a:rPr lang="en-US" sz="2400" b="1" dirty="0" err="1"/>
              <a:t>une</a:t>
            </a:r>
            <a:r>
              <a:rPr lang="en-US" sz="2400" b="1" dirty="0"/>
              <a:t> </a:t>
            </a:r>
            <a:r>
              <a:rPr lang="en-US" sz="2400" b="1" dirty="0" err="1"/>
              <a:t>différente</a:t>
            </a:r>
            <a:r>
              <a:rPr lang="en-US" sz="2400" b="1" dirty="0"/>
              <a:t> </a:t>
            </a:r>
            <a:r>
              <a:rPr lang="en-US" sz="2400" b="1" dirty="0" err="1"/>
              <a:t>épreuve</a:t>
            </a:r>
            <a:r>
              <a:rPr lang="en-US" sz="2400" b="1" dirty="0"/>
              <a:t> et </a:t>
            </a:r>
            <a:r>
              <a:rPr lang="en-US" sz="2400" b="1" dirty="0" err="1"/>
              <a:t>il</a:t>
            </a:r>
            <a:r>
              <a:rPr lang="en-US" sz="2400" b="1" dirty="0"/>
              <a:t> </a:t>
            </a:r>
            <a:r>
              <a:rPr lang="en-US" sz="2400" b="1" dirty="0" err="1"/>
              <a:t>faut</a:t>
            </a:r>
            <a:r>
              <a:rPr lang="en-US" sz="2400" b="1" dirty="0"/>
              <a:t> me </a:t>
            </a:r>
            <a:r>
              <a:rPr lang="en-US" sz="2400" b="1" dirty="0" err="1"/>
              <a:t>contacter</a:t>
            </a:r>
            <a:r>
              <a:rPr lang="en-US" sz="2400" b="1" dirty="0"/>
              <a:t> via email (mercierl@pcsb.org)</a:t>
            </a:r>
          </a:p>
          <a:p>
            <a:pPr marL="0" indent="0">
              <a:buNone/>
            </a:pP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344653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17748-E499-4A22-9FB2-94E87A0FF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 ÉPREUVES </a:t>
            </a:r>
            <a:r>
              <a:rPr lang="en-US" dirty="0" err="1"/>
              <a:t>prévues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E0F73-A27B-4891-AC3E-32E9EE2B9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Épreuve</a:t>
            </a:r>
            <a:r>
              <a:rPr lang="en-US" dirty="0"/>
              <a:t> 2 (3 </a:t>
            </a:r>
            <a:r>
              <a:rPr lang="en-US" dirty="0" err="1"/>
              <a:t>textes</a:t>
            </a:r>
            <a:r>
              <a:rPr lang="en-US" dirty="0"/>
              <a:t>) (60 pts avec </a:t>
            </a:r>
            <a:r>
              <a:rPr lang="en-US" dirty="0" err="1"/>
              <a:t>courbe</a:t>
            </a:r>
            <a:r>
              <a:rPr lang="en-US" dirty="0"/>
              <a:t> du BI) 20 </a:t>
            </a:r>
            <a:r>
              <a:rPr lang="en-US" dirty="0" err="1"/>
              <a:t>avril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Épreuve</a:t>
            </a:r>
            <a:r>
              <a:rPr lang="en-US" dirty="0"/>
              <a:t> 2 (3 audios</a:t>
            </a:r>
            <a:r>
              <a:rPr lang="en-US"/>
              <a:t>) (40 </a:t>
            </a:r>
            <a:r>
              <a:rPr lang="en-US" dirty="0"/>
              <a:t>pts avec </a:t>
            </a:r>
            <a:r>
              <a:rPr lang="en-US" dirty="0" err="1"/>
              <a:t>courbe</a:t>
            </a:r>
            <a:r>
              <a:rPr lang="en-US" dirty="0"/>
              <a:t> du BI)   29 </a:t>
            </a:r>
            <a:r>
              <a:rPr lang="en-US" dirty="0" err="1"/>
              <a:t>avril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Épreuve</a:t>
            </a:r>
            <a:r>
              <a:rPr lang="en-US" dirty="0"/>
              <a:t> 1 (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tâche</a:t>
            </a:r>
            <a:r>
              <a:rPr lang="en-US" dirty="0"/>
              <a:t> </a:t>
            </a:r>
            <a:r>
              <a:rPr lang="en-US" dirty="0" err="1"/>
              <a:t>écrite</a:t>
            </a:r>
            <a:r>
              <a:rPr lang="en-US" dirty="0"/>
              <a:t>) (50 pts </a:t>
            </a:r>
            <a:r>
              <a:rPr lang="en-US" dirty="0" err="1"/>
              <a:t>selon</a:t>
            </a:r>
            <a:r>
              <a:rPr lang="en-US" dirty="0"/>
              <a:t> </a:t>
            </a:r>
            <a:r>
              <a:rPr lang="en-US" dirty="0" err="1"/>
              <a:t>rubrique</a:t>
            </a:r>
            <a:r>
              <a:rPr lang="en-US" dirty="0"/>
              <a:t> du BI)  11 </a:t>
            </a:r>
            <a:r>
              <a:rPr lang="en-US" dirty="0" err="1"/>
              <a:t>mai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Épreuve</a:t>
            </a:r>
            <a:r>
              <a:rPr lang="en-US" dirty="0"/>
              <a:t> 2 (3 </a:t>
            </a:r>
            <a:r>
              <a:rPr lang="en-US" dirty="0" err="1"/>
              <a:t>textes</a:t>
            </a:r>
            <a:r>
              <a:rPr lang="en-US" dirty="0"/>
              <a:t>) (60 pts avec </a:t>
            </a:r>
            <a:r>
              <a:rPr lang="en-US" dirty="0" err="1"/>
              <a:t>courbe</a:t>
            </a:r>
            <a:r>
              <a:rPr lang="en-US" dirty="0"/>
              <a:t> du BI) 20 </a:t>
            </a:r>
            <a:r>
              <a:rPr lang="en-US" dirty="0" err="1"/>
              <a:t>mai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SI VOUS </a:t>
            </a:r>
            <a:r>
              <a:rPr lang="en-US" b="1" dirty="0" err="1"/>
              <a:t>êtes</a:t>
            </a:r>
            <a:r>
              <a:rPr lang="en-US" b="1" dirty="0"/>
              <a:t> ABSENT, </a:t>
            </a:r>
            <a:r>
              <a:rPr lang="en-US" b="1" dirty="0" err="1"/>
              <a:t>vous</a:t>
            </a:r>
            <a:r>
              <a:rPr lang="en-US" b="1" dirty="0"/>
              <a:t> </a:t>
            </a:r>
            <a:r>
              <a:rPr lang="en-US" b="1" dirty="0" err="1"/>
              <a:t>aurez</a:t>
            </a:r>
            <a:r>
              <a:rPr lang="en-US" b="1" dirty="0"/>
              <a:t> </a:t>
            </a:r>
            <a:r>
              <a:rPr lang="en-US" b="1" dirty="0" err="1"/>
              <a:t>une</a:t>
            </a:r>
            <a:r>
              <a:rPr lang="en-US" b="1" dirty="0"/>
              <a:t> </a:t>
            </a:r>
            <a:r>
              <a:rPr lang="en-US" b="1" dirty="0" err="1"/>
              <a:t>différente</a:t>
            </a:r>
            <a:r>
              <a:rPr lang="en-US" b="1" dirty="0"/>
              <a:t> </a:t>
            </a:r>
            <a:r>
              <a:rPr lang="en-US" b="1" dirty="0" err="1"/>
              <a:t>épreuve</a:t>
            </a:r>
            <a:r>
              <a:rPr lang="en-US" b="1" dirty="0"/>
              <a:t> et </a:t>
            </a:r>
            <a:r>
              <a:rPr lang="en-US" b="1" dirty="0" err="1"/>
              <a:t>il</a:t>
            </a:r>
            <a:r>
              <a:rPr lang="en-US" b="1" dirty="0"/>
              <a:t> </a:t>
            </a:r>
            <a:r>
              <a:rPr lang="en-US" b="1" dirty="0" err="1"/>
              <a:t>faut</a:t>
            </a:r>
            <a:r>
              <a:rPr lang="en-US" b="1" dirty="0"/>
              <a:t> me </a:t>
            </a:r>
            <a:r>
              <a:rPr lang="en-US" b="1" dirty="0" err="1"/>
              <a:t>contacter</a:t>
            </a:r>
            <a:r>
              <a:rPr lang="en-US" b="1" dirty="0"/>
              <a:t> via email (mercierl@pcsb.org)</a:t>
            </a:r>
          </a:p>
        </p:txBody>
      </p:sp>
    </p:spTree>
    <p:extLst>
      <p:ext uri="{BB962C8B-B14F-4D97-AF65-F5344CB8AC3E}">
        <p14:creationId xmlns:p14="http://schemas.microsoft.com/office/powerpoint/2010/main" val="7525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319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Bienvenue en français 5 NM </vt:lpstr>
      <vt:lpstr>PowerPoint Presentation</vt:lpstr>
      <vt:lpstr>3 types de travail</vt:lpstr>
      <vt:lpstr>3 types de travail</vt:lpstr>
      <vt:lpstr>Les ÉPREUVES prévues…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Bienvenue en français 4 NS </dc:title>
  <dc:creator>charles millette</dc:creator>
  <cp:lastModifiedBy>charles millette</cp:lastModifiedBy>
  <cp:revision>16</cp:revision>
  <dcterms:created xsi:type="dcterms:W3CDTF">2020-03-28T16:32:07Z</dcterms:created>
  <dcterms:modified xsi:type="dcterms:W3CDTF">2020-03-31T14:13:34Z</dcterms:modified>
</cp:coreProperties>
</file>