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4C4B-0433-4176-A032-6B130118317A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18CE9-2C32-4E76-9762-959AC5FC9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4C4B-0433-4176-A032-6B130118317A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18CE9-2C32-4E76-9762-959AC5FC9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4C4B-0433-4176-A032-6B130118317A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18CE9-2C32-4E76-9762-959AC5FC9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4C4B-0433-4176-A032-6B130118317A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18CE9-2C32-4E76-9762-959AC5FC9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4C4B-0433-4176-A032-6B130118317A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18CE9-2C32-4E76-9762-959AC5FC9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4C4B-0433-4176-A032-6B130118317A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18CE9-2C32-4E76-9762-959AC5FC9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4C4B-0433-4176-A032-6B130118317A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18CE9-2C32-4E76-9762-959AC5FC9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4C4B-0433-4176-A032-6B130118317A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18CE9-2C32-4E76-9762-959AC5FC9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4C4B-0433-4176-A032-6B130118317A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18CE9-2C32-4E76-9762-959AC5FC9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4C4B-0433-4176-A032-6B130118317A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18CE9-2C32-4E76-9762-959AC5FC9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4C4B-0433-4176-A032-6B130118317A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18CE9-2C32-4E76-9762-959AC5FC9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84C4B-0433-4176-A032-6B130118317A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18CE9-2C32-4E76-9762-959AC5FC9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/>
              <a:t>Temps au passé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3000" dirty="0" smtClean="0">
                <a:solidFill>
                  <a:schemeClr val="tx1"/>
                </a:solidFill>
              </a:rPr>
              <a:t>Imparfait </a:t>
            </a:r>
            <a:endParaRPr lang="fr-FR" sz="3000" dirty="0" smtClean="0">
              <a:solidFill>
                <a:schemeClr val="tx1"/>
              </a:solidFill>
            </a:endParaRPr>
          </a:p>
          <a:p>
            <a:r>
              <a:rPr lang="fr-FR" sz="3000" dirty="0" smtClean="0">
                <a:solidFill>
                  <a:schemeClr val="tx1"/>
                </a:solidFill>
              </a:rPr>
              <a:t>P</a:t>
            </a:r>
            <a:r>
              <a:rPr lang="fr-FR" sz="3000" dirty="0" smtClean="0">
                <a:solidFill>
                  <a:schemeClr val="tx1"/>
                </a:solidFill>
              </a:rPr>
              <a:t>assé </a:t>
            </a:r>
            <a:r>
              <a:rPr lang="fr-FR" sz="3000" dirty="0" smtClean="0">
                <a:solidFill>
                  <a:schemeClr val="tx1"/>
                </a:solidFill>
              </a:rPr>
              <a:t>composé </a:t>
            </a:r>
            <a:endParaRPr lang="fr-FR" sz="3000" dirty="0" smtClean="0">
              <a:solidFill>
                <a:schemeClr val="tx1"/>
              </a:solidFill>
            </a:endParaRPr>
          </a:p>
          <a:p>
            <a:r>
              <a:rPr lang="fr-FR" sz="3000" dirty="0" smtClean="0">
                <a:solidFill>
                  <a:schemeClr val="tx1"/>
                </a:solidFill>
              </a:rPr>
              <a:t>Plus-que-parfait </a:t>
            </a:r>
          </a:p>
          <a:p>
            <a:r>
              <a:rPr lang="fr-FR" sz="3000" smtClean="0">
                <a:solidFill>
                  <a:schemeClr val="tx1"/>
                </a:solidFill>
              </a:rPr>
              <a:t>Conditionnel passé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L’imparfait et le passé composé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dirty="0" smtClean="0"/>
              <a:t>○</a:t>
            </a:r>
            <a:r>
              <a:rPr lang="fr-FR" sz="4400" b="1" i="1" dirty="0" smtClean="0"/>
              <a:t>L’imparfait</a:t>
            </a:r>
            <a:r>
              <a:rPr lang="fr-FR" sz="4400" dirty="0" smtClean="0"/>
              <a:t> </a:t>
            </a:r>
            <a:r>
              <a:rPr lang="fr-FR" sz="4400" u="sng" dirty="0" smtClean="0"/>
              <a:t>décrit</a:t>
            </a:r>
            <a:r>
              <a:rPr lang="fr-FR" sz="4400" dirty="0" smtClean="0"/>
              <a:t> et encadre au passé: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/>
              <a:t>	</a:t>
            </a:r>
            <a:r>
              <a:rPr lang="fr-FR" sz="3600" dirty="0" smtClean="0"/>
              <a:t>-</a:t>
            </a:r>
            <a:r>
              <a:rPr lang="fr-FR" sz="4000" dirty="0" smtClean="0"/>
              <a:t>décrit un </a:t>
            </a:r>
            <a:r>
              <a:rPr lang="fr-FR" sz="4000" u="sng" dirty="0" smtClean="0"/>
              <a:t>état d’esprit </a:t>
            </a:r>
            <a:r>
              <a:rPr lang="fr-FR" sz="4000" dirty="0" smtClean="0"/>
              <a:t>ou une </a:t>
            </a:r>
            <a:r>
              <a:rPr lang="fr-FR" sz="4000" u="sng" dirty="0" smtClean="0"/>
              <a:t>condition au passé.</a:t>
            </a:r>
            <a:r>
              <a:rPr lang="fr-FR" sz="4000" dirty="0" smtClean="0"/>
              <a:t> </a:t>
            </a:r>
          </a:p>
          <a:p>
            <a:pPr>
              <a:buNone/>
            </a:pPr>
            <a:r>
              <a:rPr lang="fr-FR" dirty="0"/>
              <a:t>	</a:t>
            </a:r>
            <a:r>
              <a:rPr lang="fr-FR" sz="2600" dirty="0" smtClean="0"/>
              <a:t>Ex:</a:t>
            </a:r>
            <a:r>
              <a:rPr lang="fr-FR" dirty="0" smtClean="0"/>
              <a:t> </a:t>
            </a:r>
            <a:r>
              <a:rPr lang="fr-FR" sz="2600" i="1" dirty="0" smtClean="0"/>
              <a:t>Je croyais savoir la réponse.</a:t>
            </a:r>
          </a:p>
          <a:p>
            <a:pPr>
              <a:buNone/>
            </a:pPr>
            <a:endParaRPr lang="fr-FR" u="sng" dirty="0" smtClean="0"/>
          </a:p>
          <a:p>
            <a:pPr>
              <a:buNone/>
            </a:pPr>
            <a:r>
              <a:rPr lang="fr-FR" dirty="0"/>
              <a:t>	</a:t>
            </a:r>
            <a:r>
              <a:rPr lang="fr-FR" sz="3600" dirty="0" smtClean="0"/>
              <a:t>-</a:t>
            </a:r>
            <a:r>
              <a:rPr lang="fr-FR" sz="4000" dirty="0" smtClean="0"/>
              <a:t>action </a:t>
            </a:r>
            <a:r>
              <a:rPr lang="fr-FR" sz="4000" u="sng" dirty="0" smtClean="0"/>
              <a:t>habituelle</a:t>
            </a:r>
            <a:r>
              <a:rPr lang="fr-FR" sz="4000" dirty="0" smtClean="0"/>
              <a:t> ou </a:t>
            </a:r>
            <a:r>
              <a:rPr lang="fr-FR" sz="4000" u="sng" dirty="0" smtClean="0"/>
              <a:t>répétée au passé. </a:t>
            </a:r>
          </a:p>
          <a:p>
            <a:pPr>
              <a:buNone/>
            </a:pPr>
            <a:r>
              <a:rPr lang="fr-FR" dirty="0" smtClean="0"/>
              <a:t>	</a:t>
            </a:r>
            <a:r>
              <a:rPr lang="fr-FR" sz="2600" dirty="0" smtClean="0"/>
              <a:t>Ex:</a:t>
            </a:r>
            <a:r>
              <a:rPr lang="fr-FR" dirty="0" smtClean="0"/>
              <a:t> </a:t>
            </a:r>
            <a:r>
              <a:rPr lang="fr-FR" sz="2600" dirty="0" smtClean="0"/>
              <a:t>L’an passé, j’étudiais mes verbes toutes les semaines.</a:t>
            </a:r>
            <a:endParaRPr lang="fr-FR" sz="2600" u="sng" dirty="0" smtClean="0"/>
          </a:p>
          <a:p>
            <a:pPr>
              <a:buNone/>
            </a:pPr>
            <a:endParaRPr lang="fr-FR" u="sng" dirty="0" smtClean="0"/>
          </a:p>
          <a:p>
            <a:pPr>
              <a:buNone/>
            </a:pPr>
            <a:r>
              <a:rPr lang="fr-FR" sz="4000" dirty="0"/>
              <a:t>	</a:t>
            </a:r>
            <a:r>
              <a:rPr lang="fr-FR" sz="4000" dirty="0" smtClean="0"/>
              <a:t>-</a:t>
            </a:r>
            <a:r>
              <a:rPr lang="fr-FR" sz="4000" u="sng" dirty="0" smtClean="0"/>
              <a:t>une situation </a:t>
            </a:r>
            <a:r>
              <a:rPr lang="fr-FR" sz="4000" dirty="0" smtClean="0"/>
              <a:t>qui peut être interrompue par une action précise. </a:t>
            </a:r>
          </a:p>
          <a:p>
            <a:pPr>
              <a:buNone/>
            </a:pPr>
            <a:r>
              <a:rPr lang="fr-FR" dirty="0"/>
              <a:t>	</a:t>
            </a:r>
            <a:r>
              <a:rPr lang="fr-FR" sz="2600" dirty="0" smtClean="0"/>
              <a:t>Ex: Le téléphone sonnait quand mon père est rentré.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dirty="0" smtClean="0"/>
              <a:t>○ </a:t>
            </a:r>
            <a:r>
              <a:rPr lang="fr-FR" sz="4400" b="1" i="1" dirty="0" smtClean="0"/>
              <a:t>Le passé composé </a:t>
            </a:r>
            <a:r>
              <a:rPr lang="fr-FR" sz="4400" dirty="0" smtClean="0"/>
              <a:t>s’emploie pour exprimer une </a:t>
            </a:r>
            <a:r>
              <a:rPr lang="fr-FR" sz="4400" u="sng" dirty="0" smtClean="0"/>
              <a:t>action terminée </a:t>
            </a:r>
            <a:r>
              <a:rPr lang="fr-FR" sz="4400" dirty="0" smtClean="0"/>
              <a:t>et dans une période de </a:t>
            </a:r>
            <a:r>
              <a:rPr lang="fr-FR" sz="4400" u="sng" dirty="0" smtClean="0"/>
              <a:t>temps</a:t>
            </a:r>
            <a:r>
              <a:rPr lang="fr-FR" sz="4400" dirty="0" smtClean="0"/>
              <a:t> </a:t>
            </a:r>
            <a:r>
              <a:rPr lang="fr-FR" sz="4400" u="sng" dirty="0" smtClean="0"/>
              <a:t>limitée</a:t>
            </a:r>
            <a:r>
              <a:rPr lang="fr-FR" sz="4400" dirty="0" smtClean="0"/>
              <a:t> au passé.</a:t>
            </a:r>
          </a:p>
          <a:p>
            <a:pPr>
              <a:buNone/>
            </a:pPr>
            <a:r>
              <a:rPr lang="fr-FR" sz="3700" dirty="0"/>
              <a:t>	</a:t>
            </a:r>
            <a:r>
              <a:rPr lang="fr-FR" sz="2600" dirty="0" smtClean="0"/>
              <a:t>Ex: Ce matin mon réveil a sonné à six heures.  J’ai sauté du lit, je me suis habillé(e).</a:t>
            </a:r>
            <a:endParaRPr lang="fr-F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Plus-que-parfait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p-q-p</a:t>
            </a:r>
            <a:r>
              <a:rPr lang="fr-FR" dirty="0" smtClean="0"/>
              <a:t> est un temps relatif qui existe par rapport à un autre temps au passé. C’est toujours </a:t>
            </a:r>
            <a:r>
              <a:rPr lang="fr-FR" u="sng" dirty="0" smtClean="0"/>
              <a:t>le premier événement </a:t>
            </a:r>
            <a:r>
              <a:rPr lang="fr-FR" dirty="0" smtClean="0"/>
              <a:t>au passé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lvl="1"/>
            <a:r>
              <a:rPr lang="fr-FR" sz="2500" dirty="0" smtClean="0"/>
              <a:t>Exemple: Marie avait fini ses devoirs donc nous sommes allés au cinéma.</a:t>
            </a:r>
          </a:p>
          <a:p>
            <a:pPr lvl="1"/>
            <a:r>
              <a:rPr lang="fr-FR" sz="2500" dirty="0" smtClean="0"/>
              <a:t>Comme il était arrivé en retard, Pierre essayait de manger plus vite.</a:t>
            </a:r>
            <a:endParaRPr lang="fr-FR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Conditionnel passé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Le </a:t>
            </a:r>
            <a:r>
              <a:rPr lang="fr-FR" i="1" dirty="0" smtClean="0"/>
              <a:t>conditionnel passé </a:t>
            </a:r>
            <a:r>
              <a:rPr lang="fr-FR" dirty="0" smtClean="0"/>
              <a:t>peut décrire une action ou un événement qui </a:t>
            </a:r>
            <a:r>
              <a:rPr lang="fr-FR" b="1" dirty="0" smtClean="0"/>
              <a:t>pourrait </a:t>
            </a:r>
            <a:r>
              <a:rPr lang="fr-FR" dirty="0" smtClean="0"/>
              <a:t>arriver dans le passé.  </a:t>
            </a:r>
            <a:r>
              <a:rPr lang="fr-FR" sz="2500" dirty="0" smtClean="0"/>
              <a:t>Ex: Si je t’avais vu, je t’aurais salué.</a:t>
            </a:r>
          </a:p>
          <a:p>
            <a:endParaRPr lang="fr-FR" sz="2500" dirty="0" smtClean="0"/>
          </a:p>
          <a:p>
            <a:r>
              <a:rPr lang="fr-FR" dirty="0" smtClean="0"/>
              <a:t>Le </a:t>
            </a:r>
            <a:r>
              <a:rPr lang="fr-FR" i="1" dirty="0" smtClean="0"/>
              <a:t>conditionnel passé </a:t>
            </a:r>
            <a:r>
              <a:rPr lang="fr-FR" dirty="0" smtClean="0"/>
              <a:t>peut être une forme de </a:t>
            </a:r>
            <a:r>
              <a:rPr lang="fr-FR" b="1" dirty="0" smtClean="0"/>
              <a:t>politesse</a:t>
            </a:r>
            <a:r>
              <a:rPr lang="fr-FR" dirty="0" smtClean="0"/>
              <a:t>. </a:t>
            </a:r>
          </a:p>
          <a:p>
            <a:pPr>
              <a:buNone/>
            </a:pPr>
            <a:r>
              <a:rPr lang="fr-FR" sz="2500" dirty="0" smtClean="0"/>
              <a:t>	Ex: J’aurais voulu vous dire bonjour avant que vous partiez.</a:t>
            </a:r>
          </a:p>
          <a:p>
            <a:endParaRPr lang="fr-FR" sz="2500" dirty="0" smtClean="0"/>
          </a:p>
          <a:p>
            <a:r>
              <a:rPr lang="fr-FR" dirty="0" smtClean="0"/>
              <a:t>Le </a:t>
            </a:r>
            <a:r>
              <a:rPr lang="fr-FR" i="1" dirty="0" smtClean="0"/>
              <a:t>conditionnel passé </a:t>
            </a:r>
            <a:r>
              <a:rPr lang="fr-FR" dirty="0" smtClean="0"/>
              <a:t>peut exprimer une </a:t>
            </a:r>
            <a:r>
              <a:rPr lang="fr-FR" sz="3600" dirty="0" smtClean="0"/>
              <a:t>action</a:t>
            </a:r>
            <a:r>
              <a:rPr lang="fr-FR" dirty="0" smtClean="0"/>
              <a:t> ou un </a:t>
            </a:r>
            <a:r>
              <a:rPr lang="fr-FR" sz="3600" dirty="0" smtClean="0"/>
              <a:t>événement </a:t>
            </a:r>
            <a:r>
              <a:rPr lang="fr-FR" dirty="0" smtClean="0"/>
              <a:t>au passé </a:t>
            </a:r>
            <a:r>
              <a:rPr lang="fr-FR" b="1" dirty="0" smtClean="0"/>
              <a:t>peu </a:t>
            </a:r>
            <a:r>
              <a:rPr lang="fr-FR" dirty="0" smtClean="0"/>
              <a:t>probable. </a:t>
            </a:r>
          </a:p>
          <a:p>
            <a:pPr>
              <a:buNone/>
            </a:pPr>
            <a:r>
              <a:rPr lang="fr-FR" sz="2500" dirty="0" smtClean="0"/>
              <a:t>	Ex: L’incendie aurait commencé dans le grenier.</a:t>
            </a:r>
          </a:p>
          <a:p>
            <a:endParaRPr lang="fr-FR" sz="2500" dirty="0" smtClean="0"/>
          </a:p>
          <a:p>
            <a:endParaRPr lang="fr-FR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116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Temps au passé</vt:lpstr>
      <vt:lpstr>L’imparfait et le passé composé</vt:lpstr>
      <vt:lpstr>Plus-que-parfait</vt:lpstr>
      <vt:lpstr>Conditionnel passé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Temps au passé</dc:title>
  <dc:creator>Charles Millette</dc:creator>
  <cp:lastModifiedBy>Xuser</cp:lastModifiedBy>
  <cp:revision>7</cp:revision>
  <dcterms:created xsi:type="dcterms:W3CDTF">2010-01-02T19:22:22Z</dcterms:created>
  <dcterms:modified xsi:type="dcterms:W3CDTF">2012-11-07T11:19:40Z</dcterms:modified>
</cp:coreProperties>
</file>