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6" r:id="rId7"/>
    <p:sldId id="267" r:id="rId8"/>
    <p:sldId id="269" r:id="rId9"/>
    <p:sldId id="270" r:id="rId10"/>
    <p:sldId id="271" r:id="rId11"/>
    <p:sldId id="272" r:id="rId12"/>
    <p:sldId id="273" r:id="rId13"/>
    <p:sldId id="260" r:id="rId14"/>
    <p:sldId id="274" r:id="rId15"/>
    <p:sldId id="275" r:id="rId16"/>
    <p:sldId id="263" r:id="rId17"/>
    <p:sldId id="264" r:id="rId18"/>
    <p:sldId id="265" r:id="rId1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96" y="-7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50CDEE-7C62-404F-8ED1-479456C76151}" type="datetimeFigureOut">
              <a:rPr lang="en-US" smtClean="0"/>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180930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0CDEE-7C62-404F-8ED1-479456C76151}" type="datetimeFigureOut">
              <a:rPr lang="en-US" smtClean="0"/>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3521666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0CDEE-7C62-404F-8ED1-479456C76151}" type="datetimeFigureOut">
              <a:rPr lang="en-US" smtClean="0"/>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150597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0CDEE-7C62-404F-8ED1-479456C76151}" type="datetimeFigureOut">
              <a:rPr lang="en-US" smtClean="0"/>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3693815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50CDEE-7C62-404F-8ED1-479456C76151}" type="datetimeFigureOut">
              <a:rPr lang="en-US" smtClean="0"/>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422490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50CDEE-7C62-404F-8ED1-479456C76151}" type="datetimeFigureOut">
              <a:rPr lang="en-US" smtClean="0"/>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96191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50CDEE-7C62-404F-8ED1-479456C76151}" type="datetimeFigureOut">
              <a:rPr lang="en-US" smtClean="0"/>
              <a:t>5/14/2012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3582998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50CDEE-7C62-404F-8ED1-479456C76151}" type="datetimeFigureOut">
              <a:rPr lang="en-US" smtClean="0"/>
              <a:t>5/14/2012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2491954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0CDEE-7C62-404F-8ED1-479456C76151}" type="datetimeFigureOut">
              <a:rPr lang="en-US" smtClean="0"/>
              <a:t>5/14/2012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153144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0CDEE-7C62-404F-8ED1-479456C76151}" type="datetimeFigureOut">
              <a:rPr lang="en-US" smtClean="0"/>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254245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0CDEE-7C62-404F-8ED1-479456C76151}" type="datetimeFigureOut">
              <a:rPr lang="en-US" smtClean="0"/>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51316-E2C7-473C-AB7F-343C1A014109}" type="slidenum">
              <a:rPr lang="en-US" smtClean="0"/>
              <a:t>‹#›</a:t>
            </a:fld>
            <a:endParaRPr lang="en-US"/>
          </a:p>
        </p:txBody>
      </p:sp>
    </p:spTree>
    <p:extLst>
      <p:ext uri="{BB962C8B-B14F-4D97-AF65-F5344CB8AC3E}">
        <p14:creationId xmlns:p14="http://schemas.microsoft.com/office/powerpoint/2010/main" val="2168639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0CDEE-7C62-404F-8ED1-479456C76151}" type="datetimeFigureOut">
              <a:rPr lang="en-US" smtClean="0"/>
              <a:t>5/14/2012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51316-E2C7-473C-AB7F-343C1A014109}" type="slidenum">
              <a:rPr lang="en-US" smtClean="0"/>
              <a:t>‹#›</a:t>
            </a:fld>
            <a:endParaRPr lang="en-US"/>
          </a:p>
        </p:txBody>
      </p:sp>
    </p:spTree>
    <p:extLst>
      <p:ext uri="{BB962C8B-B14F-4D97-AF65-F5344CB8AC3E}">
        <p14:creationId xmlns:p14="http://schemas.microsoft.com/office/powerpoint/2010/main" val="4796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0726" y="533400"/>
            <a:ext cx="9158087"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557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111052"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2566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587" y="1066800"/>
            <a:ext cx="7520827"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21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do moving objects move forever?</a:t>
            </a:r>
            <a:endParaRPr lang="en-US" dirty="0"/>
          </a:p>
        </p:txBody>
      </p:sp>
      <p:sp>
        <p:nvSpPr>
          <p:cNvPr id="3" name="Content Placeholder 2"/>
          <p:cNvSpPr>
            <a:spLocks noGrp="1"/>
          </p:cNvSpPr>
          <p:nvPr>
            <p:ph idx="1"/>
          </p:nvPr>
        </p:nvSpPr>
        <p:spPr/>
        <p:txBody>
          <a:bodyPr>
            <a:normAutofit/>
          </a:bodyPr>
          <a:lstStyle/>
          <a:p>
            <a:pPr algn="ctr"/>
            <a:r>
              <a:rPr lang="en-US" sz="4800" b="1" u="sng" dirty="0"/>
              <a:t>***AN OBJECT STOPS MOVING WHEN THE DRAG EXCEEDS THRUST FOR LONG ENOUGH TO BRING ITS VELOCITY TO ZERO.***</a:t>
            </a:r>
            <a:endParaRPr lang="en-US" sz="4800" dirty="0"/>
          </a:p>
          <a:p>
            <a:pPr algn="ctr"/>
            <a:endParaRPr lang="en-US" sz="4800" dirty="0"/>
          </a:p>
        </p:txBody>
      </p:sp>
    </p:spTree>
    <p:extLst>
      <p:ext uri="{BB962C8B-B14F-4D97-AF65-F5344CB8AC3E}">
        <p14:creationId xmlns:p14="http://schemas.microsoft.com/office/powerpoint/2010/main" val="3614893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152400"/>
            <a:ext cx="6553200" cy="646331"/>
          </a:xfrm>
          <a:prstGeom prst="rect">
            <a:avLst/>
          </a:prstGeom>
          <a:noFill/>
        </p:spPr>
        <p:txBody>
          <a:bodyPr wrap="square" rtlCol="0">
            <a:spAutoFit/>
          </a:bodyPr>
          <a:lstStyle/>
          <a:p>
            <a:pPr algn="ctr"/>
            <a:r>
              <a:rPr lang="en-US" sz="3600" b="1" dirty="0" smtClean="0"/>
              <a:t>VECTORS EXERCISES WORKSHEET</a:t>
            </a:r>
            <a:endParaRPr lang="en-US" sz="36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3248025"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1029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14400"/>
            <a:ext cx="3305175"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0619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38200"/>
            <a:ext cx="4238625"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0381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75855"/>
            <a:ext cx="8686800" cy="4832092"/>
          </a:xfrm>
          <a:prstGeom prst="rect">
            <a:avLst/>
          </a:prstGeom>
        </p:spPr>
        <p:txBody>
          <a:bodyPr wrap="square">
            <a:spAutoFit/>
          </a:bodyPr>
          <a:lstStyle/>
          <a:p>
            <a:r>
              <a:rPr lang="en-US" sz="2800" b="1" dirty="0"/>
              <a:t>In the spaces below, draw free body diagrams for the following objects, and be sure to indicate a resultant:</a:t>
            </a:r>
            <a:endParaRPr lang="en-US" sz="2800" dirty="0"/>
          </a:p>
          <a:p>
            <a:r>
              <a:rPr lang="en-US" sz="2800" b="1" dirty="0"/>
              <a:t> </a:t>
            </a:r>
            <a:endParaRPr lang="en-US" sz="2800" dirty="0"/>
          </a:p>
          <a:p>
            <a:r>
              <a:rPr lang="en-US" sz="2800" b="1" dirty="0"/>
              <a:t>4. a feather floating in the air</a:t>
            </a:r>
            <a:endParaRPr lang="en-US" sz="2800" dirty="0"/>
          </a:p>
          <a:p>
            <a:r>
              <a:rPr lang="en-US" sz="2800" b="1" dirty="0"/>
              <a:t> </a:t>
            </a:r>
            <a:endParaRPr lang="en-US" sz="2800" dirty="0"/>
          </a:p>
          <a:p>
            <a:r>
              <a:rPr lang="en-US" sz="2800" b="1" dirty="0"/>
              <a:t> </a:t>
            </a:r>
            <a:endParaRPr lang="en-US" sz="2800" dirty="0"/>
          </a:p>
          <a:p>
            <a:r>
              <a:rPr lang="en-US" sz="2800" b="1" dirty="0"/>
              <a:t> </a:t>
            </a:r>
            <a:endParaRPr lang="en-US" sz="2800" dirty="0"/>
          </a:p>
          <a:p>
            <a:r>
              <a:rPr lang="en-US" sz="2800" b="1" dirty="0"/>
              <a:t> </a:t>
            </a:r>
            <a:endParaRPr lang="en-US" sz="2800" dirty="0"/>
          </a:p>
          <a:p>
            <a:r>
              <a:rPr lang="en-US" sz="2800" b="1" dirty="0"/>
              <a:t> </a:t>
            </a:r>
            <a:endParaRPr lang="en-US" sz="2800" dirty="0"/>
          </a:p>
          <a:p>
            <a:r>
              <a:rPr lang="en-US" sz="2800" b="1" dirty="0"/>
              <a:t> </a:t>
            </a:r>
            <a:endParaRPr lang="en-US" sz="2800" dirty="0"/>
          </a:p>
          <a:p>
            <a:r>
              <a:rPr lang="en-US" sz="2800" b="1" dirty="0"/>
              <a:t> </a:t>
            </a:r>
            <a:endParaRPr lang="en-US" sz="2800" dirty="0"/>
          </a:p>
        </p:txBody>
      </p:sp>
    </p:spTree>
    <p:extLst>
      <p:ext uri="{BB962C8B-B14F-4D97-AF65-F5344CB8AC3E}">
        <p14:creationId xmlns:p14="http://schemas.microsoft.com/office/powerpoint/2010/main" val="3510748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458200" cy="7109639"/>
          </a:xfrm>
          <a:prstGeom prst="rect">
            <a:avLst/>
          </a:prstGeom>
        </p:spPr>
        <p:txBody>
          <a:bodyPr wrap="square">
            <a:spAutoFit/>
          </a:bodyPr>
          <a:lstStyle/>
          <a:p>
            <a:r>
              <a:rPr lang="en-US" sz="2800" b="1" dirty="0"/>
              <a:t>5. a flying bird:</a:t>
            </a:r>
            <a:endParaRPr lang="en-US" sz="2800" dirty="0"/>
          </a:p>
          <a:p>
            <a:r>
              <a:rPr lang="en-US" sz="2800" b="1" dirty="0"/>
              <a:t> </a:t>
            </a:r>
            <a:endParaRPr lang="en-US" sz="2800" dirty="0"/>
          </a:p>
          <a:p>
            <a:r>
              <a:rPr lang="en-US" sz="2800" b="1" dirty="0"/>
              <a:t>REMEMBER – THIS IS FLIGHT – USE THE APPROPRIATE FORCES (thrust, drag, lift, weight) and IDEAS (balanced and unbalanced forces, acceleration/deceleration/constant speed)!  </a:t>
            </a:r>
            <a:endParaRPr lang="en-US" sz="2800"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a:t> </a:t>
            </a:r>
            <a:endParaRPr lang="en-US" dirty="0"/>
          </a:p>
          <a:p>
            <a:r>
              <a:rPr lang="en-US" b="1" dirty="0" smtClean="0"/>
              <a:t> </a:t>
            </a:r>
            <a:endParaRPr lang="en-US" dirty="0" smtClean="0"/>
          </a:p>
          <a:p>
            <a:r>
              <a:rPr lang="en-US" b="1" dirty="0" smtClean="0"/>
              <a:t> </a:t>
            </a:r>
            <a:endParaRPr lang="en-US" dirty="0" smtClean="0"/>
          </a:p>
          <a:p>
            <a:r>
              <a:rPr lang="en-US" b="1" dirty="0" smtClean="0"/>
              <a:t> </a:t>
            </a:r>
            <a:endParaRPr lang="en-US" dirty="0" smtClean="0"/>
          </a:p>
          <a:p>
            <a:r>
              <a:rPr lang="en-US" b="1" dirty="0" smtClean="0"/>
              <a:t> </a:t>
            </a:r>
            <a:endParaRPr lang="en-US" dirty="0" smtClean="0"/>
          </a:p>
          <a:p>
            <a:r>
              <a:rPr lang="en-US" b="1" dirty="0" smtClean="0"/>
              <a:t> </a:t>
            </a:r>
            <a:endParaRPr lang="en-US" dirty="0" smtClean="0"/>
          </a:p>
        </p:txBody>
      </p:sp>
    </p:spTree>
    <p:extLst>
      <p:ext uri="{BB962C8B-B14F-4D97-AF65-F5344CB8AC3E}">
        <p14:creationId xmlns:p14="http://schemas.microsoft.com/office/powerpoint/2010/main" val="3328544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153400" cy="800219"/>
          </a:xfrm>
          <a:prstGeom prst="rect">
            <a:avLst/>
          </a:prstGeom>
        </p:spPr>
        <p:txBody>
          <a:bodyPr wrap="square">
            <a:spAutoFit/>
          </a:bodyPr>
          <a:lstStyle/>
          <a:p>
            <a:r>
              <a:rPr lang="en-US" sz="2800" b="1" dirty="0"/>
              <a:t>6. a moving car (HINT – VERY SIMILAR TO FLIGHT!)</a:t>
            </a:r>
            <a:endParaRPr lang="en-US" sz="2800" dirty="0"/>
          </a:p>
          <a:p>
            <a:r>
              <a:rPr lang="en-US" b="1" dirty="0"/>
              <a:t>  </a:t>
            </a:r>
            <a:endParaRPr lang="en-US" dirty="0"/>
          </a:p>
        </p:txBody>
      </p:sp>
    </p:spTree>
    <p:extLst>
      <p:ext uri="{BB962C8B-B14F-4D97-AF65-F5344CB8AC3E}">
        <p14:creationId xmlns:p14="http://schemas.microsoft.com/office/powerpoint/2010/main" val="23986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920115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767013"/>
            <a:ext cx="59436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588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0"/>
            <a:ext cx="9401175"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102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800" y="914400"/>
            <a:ext cx="8966199" cy="4800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10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95400"/>
            <a:ext cx="855345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664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8524875" cy="3300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0551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77724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464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EXAMPLES: FLIGHT AND MOVING VEHICLES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Unlike objects in free fall, or objects that are simply thrown or have no power to maintain their motion, flying objects (such as birds and airplanes) and powered vehicles (such as cars) exert a force known as </a:t>
            </a:r>
            <a:r>
              <a:rPr lang="en-US" b="1" dirty="0"/>
              <a:t>THRUST:</a:t>
            </a:r>
            <a:endParaRPr lang="en-US" dirty="0"/>
          </a:p>
          <a:p>
            <a:r>
              <a:rPr lang="en-US" b="1" dirty="0"/>
              <a:t> </a:t>
            </a:r>
            <a:endParaRPr lang="en-US" dirty="0"/>
          </a:p>
          <a:p>
            <a:r>
              <a:rPr lang="en-US" b="1" u="sng" dirty="0"/>
              <a:t>Thrust</a:t>
            </a:r>
            <a:r>
              <a:rPr lang="en-US" dirty="0"/>
              <a:t> is used to either a) maintain a constant speed/velocity, b) accelerate, which means to “speed up”, or c) decelerate which means to “slow down”.</a:t>
            </a:r>
          </a:p>
          <a:p>
            <a:r>
              <a:rPr lang="en-US" dirty="0"/>
              <a:t> </a:t>
            </a:r>
          </a:p>
          <a:p>
            <a:r>
              <a:rPr lang="en-US" b="1" u="sng" dirty="0"/>
              <a:t>DRAG</a:t>
            </a:r>
            <a:r>
              <a:rPr lang="en-US" dirty="0"/>
              <a:t> is the force of the air that WORKS IN THE OPPOSITE DIRECTION OF THRUST.  </a:t>
            </a:r>
          </a:p>
          <a:p>
            <a:r>
              <a:rPr lang="en-US" dirty="0"/>
              <a:t> </a:t>
            </a:r>
          </a:p>
          <a:p>
            <a:r>
              <a:rPr lang="en-US" dirty="0"/>
              <a:t>Increasing thrust tends to increase an object’s velocity;  increasing drag tends to decrease its velocity, or slow it down.</a:t>
            </a:r>
          </a:p>
          <a:p>
            <a:endParaRPr lang="en-US" dirty="0">
              <a:solidFill>
                <a:srgbClr val="FF0000"/>
              </a:solidFill>
            </a:endParaRPr>
          </a:p>
        </p:txBody>
      </p:sp>
    </p:spTree>
    <p:extLst>
      <p:ext uri="{BB962C8B-B14F-4D97-AF65-F5344CB8AC3E}">
        <p14:creationId xmlns:p14="http://schemas.microsoft.com/office/powerpoint/2010/main" val="3317604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DO THESE FORCES INTERACT WITH EACH OTHER?</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1. If thrust is GREATER THAN drag, the object will ACCELERATE (speed up)</a:t>
            </a:r>
            <a:endParaRPr lang="en-US" dirty="0"/>
          </a:p>
          <a:p>
            <a:r>
              <a:rPr lang="en-US" b="1" dirty="0"/>
              <a:t>2. If thrust is LESS THAN drag, the object will DECELERATE (slow down)</a:t>
            </a:r>
            <a:endParaRPr lang="en-US" dirty="0"/>
          </a:p>
          <a:p>
            <a:r>
              <a:rPr lang="en-US" b="1" dirty="0"/>
              <a:t>3. If thrust is EQUAL TO drag, the object will NOT ACCELERATE – IT WILL MAINTAIN A CONSTANT </a:t>
            </a:r>
            <a:r>
              <a:rPr lang="en-US" b="1" dirty="0" smtClean="0"/>
              <a:t>VELOCITY  (</a:t>
            </a:r>
            <a:r>
              <a:rPr lang="en-US" b="1" dirty="0"/>
              <a:t>no speeding </a:t>
            </a:r>
            <a:r>
              <a:rPr lang="en-US" b="1" dirty="0" smtClean="0"/>
              <a:t>	up/slowing </a:t>
            </a:r>
            <a:r>
              <a:rPr lang="en-US" b="1" dirty="0"/>
              <a:t>down)</a:t>
            </a:r>
            <a:endParaRPr lang="en-US" dirty="0"/>
          </a:p>
          <a:p>
            <a:endParaRPr lang="en-US" dirty="0"/>
          </a:p>
        </p:txBody>
      </p:sp>
    </p:spTree>
    <p:extLst>
      <p:ext uri="{BB962C8B-B14F-4D97-AF65-F5344CB8AC3E}">
        <p14:creationId xmlns:p14="http://schemas.microsoft.com/office/powerpoint/2010/main" val="2501303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190</Words>
  <Application>Microsoft Office PowerPoint</Application>
  <PresentationFormat>On-screen Show (4:3)</PresentationFormat>
  <Paragraphs>46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FLIGHT AND MOVING VEHICLES </vt:lpstr>
      <vt:lpstr>HOW DO THESE FORCES INTERACT WITH EACH OTHER? </vt:lpstr>
      <vt:lpstr>PowerPoint Presentation</vt:lpstr>
      <vt:lpstr>PowerPoint Presentation</vt:lpstr>
      <vt:lpstr>So, do moving objects move forever?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Gibbs</dc:creator>
  <cp:lastModifiedBy>Michael Gibbs</cp:lastModifiedBy>
  <cp:revision>11</cp:revision>
  <cp:lastPrinted>2012-05-14T18:18:12Z</cp:lastPrinted>
  <dcterms:created xsi:type="dcterms:W3CDTF">2012-04-30T11:22:12Z</dcterms:created>
  <dcterms:modified xsi:type="dcterms:W3CDTF">2012-05-14T19:17:30Z</dcterms:modified>
</cp:coreProperties>
</file>