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57" r:id="rId4"/>
    <p:sldId id="264" r:id="rId5"/>
    <p:sldId id="259" r:id="rId6"/>
    <p:sldId id="260" r:id="rId7"/>
    <p:sldId id="258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BB96-C986-4808-AE7B-A1B37FE66918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BDE56-7F5B-498F-8DDB-CF0BE76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13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BB96-C986-4808-AE7B-A1B37FE66918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BDE56-7F5B-498F-8DDB-CF0BE76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00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BB96-C986-4808-AE7B-A1B37FE66918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BDE56-7F5B-498F-8DDB-CF0BE76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6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BB96-C986-4808-AE7B-A1B37FE66918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BDE56-7F5B-498F-8DDB-CF0BE76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4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BB96-C986-4808-AE7B-A1B37FE66918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BDE56-7F5B-498F-8DDB-CF0BE76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3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BB96-C986-4808-AE7B-A1B37FE66918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BDE56-7F5B-498F-8DDB-CF0BE76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6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BB96-C986-4808-AE7B-A1B37FE66918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BDE56-7F5B-498F-8DDB-CF0BE76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86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BB96-C986-4808-AE7B-A1B37FE66918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BDE56-7F5B-498F-8DDB-CF0BE76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60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BB96-C986-4808-AE7B-A1B37FE66918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BDE56-7F5B-498F-8DDB-CF0BE76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9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BB96-C986-4808-AE7B-A1B37FE66918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BDE56-7F5B-498F-8DDB-CF0BE76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91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BB96-C986-4808-AE7B-A1B37FE66918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BDE56-7F5B-498F-8DDB-CF0BE76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7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7BB96-C986-4808-AE7B-A1B37FE66918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BDE56-7F5B-498F-8DDB-CF0BE76E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0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CHEMICAL FORMULAS AND EQUATIONS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97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71" y="381000"/>
            <a:ext cx="8352729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467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3000"/>
            <a:ext cx="829492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66800" y="3048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CHEMICAL FORMULAS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0410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RULE”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THE “BIG #” BY THE “SMALL #” FOR EVERY CAPITAL LETTER IN A FORMULA</a:t>
            </a:r>
          </a:p>
          <a:p>
            <a:endParaRPr lang="en-US" dirty="0"/>
          </a:p>
          <a:p>
            <a:r>
              <a:rPr lang="en-US" dirty="0" smtClean="0"/>
              <a:t>Ex. 6CaCO</a:t>
            </a:r>
            <a:r>
              <a:rPr lang="en-US" baseline="-25000" dirty="0" smtClean="0"/>
              <a:t>3</a:t>
            </a:r>
            <a:r>
              <a:rPr lang="en-US" dirty="0" smtClean="0"/>
              <a:t>= 6 x </a:t>
            </a:r>
            <a:r>
              <a:rPr lang="en-US" dirty="0" err="1" smtClean="0"/>
              <a:t>Ca</a:t>
            </a:r>
            <a:r>
              <a:rPr lang="en-US" dirty="0" smtClean="0"/>
              <a:t> = 6 </a:t>
            </a:r>
            <a:r>
              <a:rPr lang="en-US" dirty="0" err="1" smtClean="0"/>
              <a:t>Ca</a:t>
            </a:r>
            <a:r>
              <a:rPr lang="en-US" dirty="0" smtClean="0"/>
              <a:t> atoms;</a:t>
            </a:r>
          </a:p>
          <a:p>
            <a:pPr marL="0" indent="0">
              <a:buNone/>
            </a:pPr>
            <a:r>
              <a:rPr lang="en-US" dirty="0" smtClean="0"/>
              <a:t>                           6 </a:t>
            </a:r>
            <a:r>
              <a:rPr lang="en-US" dirty="0"/>
              <a:t>x </a:t>
            </a:r>
            <a:r>
              <a:rPr lang="en-US" dirty="0" smtClean="0"/>
              <a:t>C </a:t>
            </a:r>
            <a:r>
              <a:rPr lang="en-US" dirty="0"/>
              <a:t>= 6 </a:t>
            </a:r>
            <a:r>
              <a:rPr lang="en-US" dirty="0" smtClean="0"/>
              <a:t>C </a:t>
            </a:r>
            <a:r>
              <a:rPr lang="en-US" dirty="0"/>
              <a:t>atoms</a:t>
            </a:r>
            <a:r>
              <a:rPr lang="en-US" dirty="0" smtClean="0"/>
              <a:t>;                                                                               		       6 </a:t>
            </a:r>
            <a:r>
              <a:rPr lang="en-US" dirty="0"/>
              <a:t>x </a:t>
            </a:r>
            <a:r>
              <a:rPr lang="en-US" dirty="0" smtClean="0"/>
              <a:t>3 O’s </a:t>
            </a:r>
            <a:r>
              <a:rPr lang="en-US" dirty="0"/>
              <a:t>= </a:t>
            </a:r>
            <a:r>
              <a:rPr lang="en-US" dirty="0" smtClean="0"/>
              <a:t>18 O atoms</a:t>
            </a:r>
            <a:r>
              <a:rPr lang="en-US" dirty="0"/>
              <a:t>;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387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169609"/>
            <a:ext cx="5791200" cy="2640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7443" y="4406131"/>
            <a:ext cx="8941871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Subscripts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apply to the element directly to the left.  If the subscript is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outside parentheses it applies to everything inside the parentheses only.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Coefficients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multiply everything to the right of them, or inside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parentheses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(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x 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= 10     Cr = (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x 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x 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30     O = (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x 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x 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105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609600"/>
            <a:ext cx="6629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Coefficients and Subscripts :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5Ga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(Cr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18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7848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EQUATIONS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9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85800"/>
            <a:ext cx="8077199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85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4378098"/>
            <a:ext cx="7665586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7354"/>
            <a:ext cx="81534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413" y="1981200"/>
            <a:ext cx="16097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1152525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580" y="811665"/>
            <a:ext cx="904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034" y="866093"/>
            <a:ext cx="1056546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580" y="1663472"/>
            <a:ext cx="1070905" cy="2580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766887"/>
            <a:ext cx="151447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6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125</Words>
  <Application>Microsoft Office PowerPoint</Application>
  <PresentationFormat>On-screen Show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CHEMICAL FORMULAS AND EQUATIONS</vt:lpstr>
      <vt:lpstr>PowerPoint Presentation</vt:lpstr>
      <vt:lpstr>PowerPoint Presentation</vt:lpstr>
      <vt:lpstr>“THE RULE”</vt:lpstr>
      <vt:lpstr>PowerPoint Presentation</vt:lpstr>
      <vt:lpstr>CHEMICAL EQUATIONS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Gibbs</dc:creator>
  <cp:lastModifiedBy>Michael Gibbs</cp:lastModifiedBy>
  <cp:revision>9</cp:revision>
  <dcterms:created xsi:type="dcterms:W3CDTF">2012-02-16T12:30:53Z</dcterms:created>
  <dcterms:modified xsi:type="dcterms:W3CDTF">2014-03-11T12:11:37Z</dcterms:modified>
</cp:coreProperties>
</file>