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9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1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2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3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895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3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67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56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1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1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0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6BB1D-0A7F-4CA7-A5BC-2D2E41264ED4}" type="datetimeFigureOut">
              <a:rPr lang="en-US" smtClean="0"/>
              <a:t>11/12/2013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D4EA9-5E42-404C-B875-B94E20EC9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3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90678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87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"/>
            <a:ext cx="93726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782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386763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84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5145741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304800"/>
            <a:ext cx="37338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ANALYSIS QUESTIONS: Use the graph provided to answer the following.</a:t>
            </a:r>
            <a:endParaRPr lang="en-US" dirty="0"/>
          </a:p>
          <a:p>
            <a:r>
              <a:rPr lang="en-US" b="1" dirty="0"/>
              <a:t>  </a:t>
            </a:r>
            <a:endParaRPr lang="en-US" dirty="0"/>
          </a:p>
          <a:p>
            <a:r>
              <a:rPr lang="en-US" dirty="0"/>
              <a:t>1a.Which SUBSTANCE has a greater density?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1b. what type of slope did you look for to determine your answer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1c. using the fact that Density = slope = y ÷ x (for a straight line), calculate the density of this substance: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2a.Which </a:t>
            </a:r>
            <a:r>
              <a:rPr lang="en-US" dirty="0"/>
              <a:t>SUBSTANCE has the lower density?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2b. what type of slope did you look for to determine your answer?</a:t>
            </a:r>
            <a:r>
              <a:rPr lang="en-US" u="sng" dirty="0"/>
              <a:t>	</a:t>
            </a:r>
            <a:r>
              <a:rPr lang="en-US" dirty="0"/>
              <a:t> </a:t>
            </a:r>
          </a:p>
          <a:p>
            <a:r>
              <a:rPr lang="en-US" dirty="0"/>
              <a:t>2c. using the fact that Density = slope = y ÷ x (for a straight line), calculate the density of this substance: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48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52400"/>
            <a:ext cx="6212541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179294"/>
            <a:ext cx="2286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INTERPOLATING </a:t>
            </a:r>
            <a:r>
              <a:rPr lang="en-US" b="1" dirty="0" smtClean="0"/>
              <a:t>DATA </a:t>
            </a:r>
            <a:r>
              <a:rPr lang="en-US" dirty="0" smtClean="0"/>
              <a:t>USE </a:t>
            </a:r>
            <a:r>
              <a:rPr lang="en-US" dirty="0"/>
              <a:t>THE LINES FOR EACH SUBSTANCE AND THE INFORMATION PROVIDED TO ANSWER THE FOLLOWING QUESTIONS: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3. </a:t>
            </a:r>
            <a:r>
              <a:rPr lang="en-US" u="sng" dirty="0" smtClean="0"/>
              <a:t>___</a:t>
            </a:r>
            <a:r>
              <a:rPr lang="en-US" dirty="0" smtClean="0"/>
              <a:t> </a:t>
            </a:r>
            <a:r>
              <a:rPr lang="en-US" dirty="0"/>
              <a:t>is the mass of 5 mL of substance 1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4. </a:t>
            </a:r>
            <a:r>
              <a:rPr lang="en-US" u="sng" dirty="0"/>
              <a:t>	</a:t>
            </a:r>
            <a:r>
              <a:rPr lang="en-US" dirty="0" smtClean="0"/>
              <a:t> </a:t>
            </a:r>
            <a:r>
              <a:rPr lang="en-US" dirty="0"/>
              <a:t>is the volume of 60 grams of substance 2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5. </a:t>
            </a:r>
            <a:r>
              <a:rPr lang="en-US" u="sng" dirty="0"/>
              <a:t>	</a:t>
            </a:r>
            <a:r>
              <a:rPr lang="en-US" dirty="0"/>
              <a:t> is the mass of 4 mL of substance 2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6. </a:t>
            </a:r>
            <a:r>
              <a:rPr lang="en-US" u="sng" dirty="0"/>
              <a:t>	</a:t>
            </a:r>
            <a:r>
              <a:rPr lang="en-US" dirty="0"/>
              <a:t> is the volume of 40 grams of substance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727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Gibbs</dc:creator>
  <cp:lastModifiedBy>Michael Gibbs</cp:lastModifiedBy>
  <cp:revision>3</cp:revision>
  <dcterms:created xsi:type="dcterms:W3CDTF">2013-11-12T11:57:32Z</dcterms:created>
  <dcterms:modified xsi:type="dcterms:W3CDTF">2013-11-12T12:10:24Z</dcterms:modified>
</cp:coreProperties>
</file>