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239C1-EB48-441E-ACF7-8C13ED4D9C0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0708-CD5B-47E8-BCCB-13B8E7ADF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19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239C1-EB48-441E-ACF7-8C13ED4D9C0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0708-CD5B-47E8-BCCB-13B8E7ADF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239C1-EB48-441E-ACF7-8C13ED4D9C0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0708-CD5B-47E8-BCCB-13B8E7ADF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1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239C1-EB48-441E-ACF7-8C13ED4D9C0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0708-CD5B-47E8-BCCB-13B8E7ADF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95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239C1-EB48-441E-ACF7-8C13ED4D9C0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0708-CD5B-47E8-BCCB-13B8E7ADF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2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239C1-EB48-441E-ACF7-8C13ED4D9C0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0708-CD5B-47E8-BCCB-13B8E7ADF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1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239C1-EB48-441E-ACF7-8C13ED4D9C0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0708-CD5B-47E8-BCCB-13B8E7ADF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6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239C1-EB48-441E-ACF7-8C13ED4D9C0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0708-CD5B-47E8-BCCB-13B8E7ADF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3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239C1-EB48-441E-ACF7-8C13ED4D9C0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0708-CD5B-47E8-BCCB-13B8E7ADF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8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239C1-EB48-441E-ACF7-8C13ED4D9C0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0708-CD5B-47E8-BCCB-13B8E7ADF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592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239C1-EB48-441E-ACF7-8C13ED4D9C0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0708-CD5B-47E8-BCCB-13B8E7ADF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5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239C1-EB48-441E-ACF7-8C13ED4D9C0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60708-CD5B-47E8-BCCB-13B8E7ADF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13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MENISCUS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8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"/>
            <a:ext cx="42672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r>
              <a:rPr lang="en-US" dirty="0" smtClean="0"/>
              <a:t>A: value of graduates:_________</a:t>
            </a:r>
          </a:p>
          <a:p>
            <a:r>
              <a:rPr lang="en-US" dirty="0" smtClean="0"/>
              <a:t>B: volume of liquid:_________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7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r>
              <a:rPr lang="en-US" dirty="0" smtClean="0"/>
              <a:t>A: value of graduates:_________</a:t>
            </a:r>
          </a:p>
          <a:p>
            <a:r>
              <a:rPr lang="en-US" dirty="0" smtClean="0"/>
              <a:t>B: volume of liquid:_________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"/>
            <a:ext cx="39941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554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r>
              <a:rPr lang="en-US" dirty="0" smtClean="0"/>
              <a:t>A: value of graduates:_________</a:t>
            </a:r>
          </a:p>
          <a:p>
            <a:r>
              <a:rPr lang="en-US" dirty="0" smtClean="0"/>
              <a:t>B: volume of liquid:_________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399" y="457200"/>
            <a:ext cx="3325813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9290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r>
              <a:rPr lang="en-US" dirty="0" smtClean="0"/>
              <a:t>A: value of graduates:_________</a:t>
            </a:r>
          </a:p>
          <a:p>
            <a:r>
              <a:rPr lang="en-US" dirty="0" smtClean="0"/>
              <a:t>B: volume of liquid:_________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771"/>
            <a:ext cx="3398838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9035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50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MENISCUS PRACTICE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MENISCUS PRACTICE</dc:title>
  <dc:creator>Michael Gibbs</dc:creator>
  <cp:lastModifiedBy>Michael Gibbs</cp:lastModifiedBy>
  <cp:revision>1</cp:revision>
  <dcterms:created xsi:type="dcterms:W3CDTF">2013-10-15T11:03:04Z</dcterms:created>
  <dcterms:modified xsi:type="dcterms:W3CDTF">2013-10-15T11:08:58Z</dcterms:modified>
</cp:coreProperties>
</file>