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0DBBE0-4117-4534-BC67-2823D32D5FFD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C10F2D-8BDB-4BB7-9B4D-9BC5EC701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40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9FBDD-F59C-4720-A56F-E9E607B30F79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5BDD2-62D3-4A48-9205-68C30D8FC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724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9FBDD-F59C-4720-A56F-E9E607B30F79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5BDD2-62D3-4A48-9205-68C30D8FC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601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9FBDD-F59C-4720-A56F-E9E607B30F79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5BDD2-62D3-4A48-9205-68C30D8FC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21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9FBDD-F59C-4720-A56F-E9E607B30F79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5BDD2-62D3-4A48-9205-68C30D8FC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204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9FBDD-F59C-4720-A56F-E9E607B30F79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5BDD2-62D3-4A48-9205-68C30D8FC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811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9FBDD-F59C-4720-A56F-E9E607B30F79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5BDD2-62D3-4A48-9205-68C30D8FC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859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9FBDD-F59C-4720-A56F-E9E607B30F79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5BDD2-62D3-4A48-9205-68C30D8FC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952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9FBDD-F59C-4720-A56F-E9E607B30F79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5BDD2-62D3-4A48-9205-68C30D8FC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911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9FBDD-F59C-4720-A56F-E9E607B30F79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5BDD2-62D3-4A48-9205-68C30D8FC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067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9FBDD-F59C-4720-A56F-E9E607B30F79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5BDD2-62D3-4A48-9205-68C30D8FC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496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9FBDD-F59C-4720-A56F-E9E607B30F79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5BDD2-62D3-4A48-9205-68C30D8FC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291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9FBDD-F59C-4720-A56F-E9E607B30F79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5BDD2-62D3-4A48-9205-68C30D8FC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591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b="1" dirty="0"/>
              <a:t>PLANETARY MOTIONS</a:t>
            </a:r>
            <a:r>
              <a:rPr lang="en-US" sz="9600" dirty="0"/>
              <a:t/>
            </a:r>
            <a:br>
              <a:rPr lang="en-US" sz="9600" dirty="0"/>
            </a:b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40245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6670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Diagram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400" y="381000"/>
            <a:ext cx="4267200" cy="6019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The diagram to the left includes accurate GRAVITY VECTORS for </a:t>
            </a:r>
          </a:p>
          <a:p>
            <a:pPr marL="0" indent="0">
              <a:buNone/>
            </a:pPr>
            <a:r>
              <a:rPr lang="en-US" dirty="0" smtClean="0"/>
              <a:t>the black and white planets as they orbit the gray star.  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1.  sketch INERTIA VECTORS of accurate lengths for each planet.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Explain why you sketched vectors of differing lengths for the planets:</a:t>
            </a:r>
          </a:p>
          <a:p>
            <a:pPr marL="514350" indent="-514350">
              <a:buAutoNum type="arabicPeriod" startAt="2"/>
            </a:pPr>
            <a:endParaRPr lang="en-US" dirty="0"/>
          </a:p>
          <a:p>
            <a:pPr marL="0" indent="0">
              <a:buNone/>
            </a:pPr>
            <a:r>
              <a:rPr lang="en-US" u="sng" dirty="0" smtClean="0"/>
              <a:t>				</a:t>
            </a:r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u="sng" dirty="0" smtClean="0"/>
              <a:t>				</a:t>
            </a:r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u="sng" dirty="0" smtClean="0"/>
              <a:t>				</a:t>
            </a:r>
          </a:p>
          <a:p>
            <a:pPr marL="514350" indent="-514350">
              <a:buAutoNum type="arabicPeriod" startAt="2"/>
            </a:pPr>
            <a:endParaRPr lang="en-US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0"/>
            <a:ext cx="4103914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701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400" y="381000"/>
            <a:ext cx="4267200" cy="6019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The diagram to the left includes ONE INACCURATE VECTOR for ONE of the planets (both are correct for the 2</a:t>
            </a:r>
            <a:r>
              <a:rPr lang="en-US" baseline="30000" dirty="0" smtClean="0"/>
              <a:t>nd</a:t>
            </a:r>
            <a:r>
              <a:rPr lang="en-US" dirty="0" smtClean="0"/>
              <a:t> planet)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1.  </a:t>
            </a:r>
            <a:r>
              <a:rPr lang="en-US" u="sng" dirty="0" smtClean="0"/>
              <a:t>				</a:t>
            </a:r>
          </a:p>
          <a:p>
            <a:pPr marL="0" indent="0">
              <a:buNone/>
            </a:pPr>
            <a:r>
              <a:rPr lang="en-US" dirty="0" smtClean="0"/>
              <a:t>Identify the incorrect planet and vector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/>
              <a:t>.  Explain what would happen to this planet if the vectors shown </a:t>
            </a:r>
            <a:r>
              <a:rPr lang="en-US" dirty="0" smtClean="0"/>
              <a:t>for gravity </a:t>
            </a:r>
            <a:r>
              <a:rPr lang="en-US" dirty="0"/>
              <a:t>and inertia WERE CORRECT.</a:t>
            </a:r>
          </a:p>
          <a:p>
            <a:pPr marL="0" indent="0">
              <a:buNone/>
            </a:pPr>
            <a:r>
              <a:rPr lang="en-US" u="sng" dirty="0" smtClean="0"/>
              <a:t>				</a:t>
            </a:r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u="sng" dirty="0" smtClean="0"/>
              <a:t>				</a:t>
            </a:r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u="sng" dirty="0" smtClean="0"/>
              <a:t>				</a:t>
            </a:r>
          </a:p>
          <a:p>
            <a:pPr marL="514350" indent="-514350">
              <a:buAutoNum type="arabicPeriod" startAt="2"/>
            </a:pP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90600"/>
            <a:ext cx="4506351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052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6670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Diagram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400" y="381000"/>
            <a:ext cx="4267200" cy="6019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The diagram to the left includes ONE INACCURATE VECTOR for ONE of the planets (both are correct for the 2</a:t>
            </a:r>
            <a:r>
              <a:rPr lang="en-US" baseline="30000" dirty="0" smtClean="0"/>
              <a:t>nd</a:t>
            </a:r>
            <a:r>
              <a:rPr lang="en-US" dirty="0" smtClean="0"/>
              <a:t> planet)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1.  </a:t>
            </a:r>
            <a:r>
              <a:rPr lang="en-US" u="sng" dirty="0" smtClean="0"/>
              <a:t>				</a:t>
            </a:r>
          </a:p>
          <a:p>
            <a:pPr marL="0" indent="0">
              <a:buNone/>
            </a:pPr>
            <a:r>
              <a:rPr lang="en-US" dirty="0" smtClean="0"/>
              <a:t>Identify the incorrect planet and vector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/>
              <a:t>.  Explain what would happen to this planet if the vectors shown </a:t>
            </a:r>
            <a:r>
              <a:rPr lang="en-US" dirty="0" smtClean="0"/>
              <a:t>for gravity </a:t>
            </a:r>
            <a:r>
              <a:rPr lang="en-US" dirty="0"/>
              <a:t>and inertia WERE CORRECT.</a:t>
            </a:r>
          </a:p>
          <a:p>
            <a:pPr marL="0" indent="0">
              <a:buNone/>
            </a:pPr>
            <a:r>
              <a:rPr lang="en-US" u="sng" dirty="0" smtClean="0"/>
              <a:t>				</a:t>
            </a:r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u="sng" dirty="0" smtClean="0"/>
              <a:t>				</a:t>
            </a:r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u="sng" dirty="0" smtClean="0"/>
              <a:t>				</a:t>
            </a:r>
          </a:p>
          <a:p>
            <a:pPr marL="514350" indent="-514350">
              <a:buAutoNum type="arabicPeriod" startAt="2"/>
            </a:pPr>
            <a:endParaRPr lang="en-US" dirty="0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16" y="1600200"/>
            <a:ext cx="4225971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45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2800" dirty="0" smtClean="0"/>
              <a:t>Orbits of the planets: strongest and weakest forces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557" y="1066800"/>
            <a:ext cx="7086600" cy="5594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215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few commonly confused terms: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en-US" b="1" dirty="0"/>
              <a:t>ROTATION</a:t>
            </a:r>
            <a:r>
              <a:rPr lang="en-US" dirty="0"/>
              <a:t> is the motion of a planet </a:t>
            </a:r>
            <a:r>
              <a:rPr lang="en-US" b="1" dirty="0">
                <a:solidFill>
                  <a:srgbClr val="FF0000"/>
                </a:solidFill>
              </a:rPr>
              <a:t>SPINNING</a:t>
            </a:r>
            <a:r>
              <a:rPr lang="en-US" dirty="0"/>
              <a:t> on its axis:  </a:t>
            </a:r>
            <a:endParaRPr lang="en-US" dirty="0" smtClean="0"/>
          </a:p>
          <a:p>
            <a:pPr lvl="1"/>
            <a:r>
              <a:rPr lang="en-US" b="1" dirty="0" smtClean="0"/>
              <a:t>1 </a:t>
            </a:r>
            <a:r>
              <a:rPr lang="en-US" b="1" dirty="0"/>
              <a:t>complete rotation = 1 day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2. </a:t>
            </a:r>
            <a:r>
              <a:rPr lang="en-US" b="1" dirty="0"/>
              <a:t>REVOLUTION</a:t>
            </a:r>
            <a:r>
              <a:rPr lang="en-US" dirty="0"/>
              <a:t> is the motion of a planet </a:t>
            </a:r>
            <a:r>
              <a:rPr lang="en-US" b="1" dirty="0">
                <a:solidFill>
                  <a:srgbClr val="FF0000"/>
                </a:solidFill>
              </a:rPr>
              <a:t>ORBITING</a:t>
            </a:r>
            <a:r>
              <a:rPr lang="en-US" dirty="0"/>
              <a:t> its star (sun):  </a:t>
            </a:r>
            <a:endParaRPr lang="en-US" dirty="0" smtClean="0"/>
          </a:p>
          <a:p>
            <a:pPr lvl="1"/>
            <a:r>
              <a:rPr lang="en-US" b="1" dirty="0" smtClean="0"/>
              <a:t>1 </a:t>
            </a:r>
            <a:r>
              <a:rPr lang="en-US" b="1" dirty="0"/>
              <a:t>complete revolution = 1 year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28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Planets are in motion around stars due to: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MOMENTUM</a:t>
            </a:r>
            <a:r>
              <a:rPr lang="en-US" dirty="0"/>
              <a:t>: the force of motion; = mass x velocity</a:t>
            </a:r>
          </a:p>
          <a:p>
            <a:pPr marL="0" indent="0">
              <a:buNone/>
            </a:pPr>
            <a:r>
              <a:rPr lang="en-US" sz="1700" dirty="0"/>
              <a:t>					</a:t>
            </a:r>
          </a:p>
          <a:p>
            <a:r>
              <a:rPr lang="en-US" b="1" dirty="0" smtClean="0"/>
              <a:t>INERTIA</a:t>
            </a:r>
            <a:r>
              <a:rPr lang="en-US" dirty="0"/>
              <a:t>: the tendency for objects to resist changes in motion:</a:t>
            </a:r>
          </a:p>
          <a:p>
            <a:pPr marL="0" indent="0">
              <a:buNone/>
            </a:pPr>
            <a:r>
              <a:rPr lang="en-US" dirty="0" smtClean="0"/>
              <a:t>	-</a:t>
            </a:r>
            <a:r>
              <a:rPr lang="en-US" dirty="0"/>
              <a:t>Objects at rest remain at rest</a:t>
            </a:r>
          </a:p>
          <a:p>
            <a:pPr marL="0" indent="0">
              <a:buNone/>
            </a:pPr>
            <a:r>
              <a:rPr lang="en-US" dirty="0" smtClean="0"/>
              <a:t>	-</a:t>
            </a:r>
            <a:r>
              <a:rPr lang="en-US" dirty="0"/>
              <a:t>Objects in motion remain in motion (at the </a:t>
            </a:r>
            <a:r>
              <a:rPr lang="en-US" dirty="0" smtClean="0"/>
              <a:t>	same </a:t>
            </a:r>
            <a:r>
              <a:rPr lang="en-US" dirty="0"/>
              <a:t>speed and direction - unless influenced </a:t>
            </a:r>
          </a:p>
          <a:p>
            <a:pPr marL="0" indent="0">
              <a:buNone/>
            </a:pPr>
            <a:r>
              <a:rPr lang="en-US" dirty="0" smtClean="0"/>
              <a:t>	by </a:t>
            </a:r>
            <a:r>
              <a:rPr lang="en-US" dirty="0"/>
              <a:t>an outside force - </a:t>
            </a:r>
            <a:r>
              <a:rPr lang="en-US" b="1" dirty="0"/>
              <a:t>THE LAW OF INERTIA)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16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Why do the planets move at all?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 solar system was “born” from a spinning nebula (gas/dust cloud</a:t>
            </a:r>
            <a:r>
              <a:rPr lang="en-US" sz="3600" dirty="0" smtClean="0"/>
              <a:t>)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3600" dirty="0" smtClean="0"/>
              <a:t> </a:t>
            </a:r>
            <a:r>
              <a:rPr lang="en-US" sz="3600" dirty="0"/>
              <a:t>so all of the objects in our solar system STILL have this MOMENTUM due to </a:t>
            </a:r>
            <a:r>
              <a:rPr lang="en-US" sz="3600" dirty="0" smtClean="0"/>
              <a:t>INERTIA</a:t>
            </a:r>
          </a:p>
          <a:p>
            <a:pPr lvl="1"/>
            <a:r>
              <a:rPr lang="en-US" sz="3600" dirty="0" smtClean="0"/>
              <a:t> </a:t>
            </a:r>
            <a:r>
              <a:rPr lang="en-US" sz="3600" dirty="0"/>
              <a:t>(objects in motion remain in motion - high speeds help too!)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68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ORBITS OF THE PLANETS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86400"/>
          </a:xfrm>
        </p:spPr>
        <p:txBody>
          <a:bodyPr>
            <a:normAutofit fontScale="55000" lnSpcReduction="20000"/>
          </a:bodyPr>
          <a:lstStyle/>
          <a:p>
            <a:r>
              <a:rPr lang="en-US" sz="5800" dirty="0"/>
              <a:t>A planet’s </a:t>
            </a:r>
            <a:r>
              <a:rPr lang="en-US" sz="5800" b="1" dirty="0"/>
              <a:t>ORBITAL PATH</a:t>
            </a:r>
            <a:r>
              <a:rPr lang="en-US" sz="5800" dirty="0"/>
              <a:t> is the </a:t>
            </a:r>
            <a:r>
              <a:rPr lang="en-US" sz="5800" b="1" dirty="0"/>
              <a:t>RESULTANT</a:t>
            </a:r>
            <a:r>
              <a:rPr lang="en-US" sz="5800" dirty="0"/>
              <a:t> of the opposing forces of </a:t>
            </a:r>
            <a:r>
              <a:rPr lang="en-US" sz="5800" b="1" dirty="0"/>
              <a:t>INERTIA AND </a:t>
            </a:r>
            <a:r>
              <a:rPr lang="en-US" sz="5800" b="1" dirty="0" smtClean="0"/>
              <a:t>GRAVITY</a:t>
            </a:r>
            <a:endParaRPr lang="en-US" sz="5800" b="1" dirty="0"/>
          </a:p>
          <a:p>
            <a:pPr marL="0" indent="0">
              <a:buNone/>
            </a:pPr>
            <a:endParaRPr lang="en-US" sz="5800" dirty="0"/>
          </a:p>
          <a:p>
            <a:r>
              <a:rPr lang="en-US" sz="5800" b="1" dirty="0" smtClean="0"/>
              <a:t>INERTIA</a:t>
            </a:r>
            <a:r>
              <a:rPr lang="en-US" sz="5800" b="1" dirty="0"/>
              <a:t>:</a:t>
            </a:r>
            <a:r>
              <a:rPr lang="en-US" sz="5800" dirty="0"/>
              <a:t> forces the planet to “try to” fly off into space in a straight line path - keeps </a:t>
            </a:r>
            <a:r>
              <a:rPr lang="en-US" sz="5800" dirty="0" smtClean="0"/>
              <a:t>planets from </a:t>
            </a:r>
            <a:r>
              <a:rPr lang="en-US" sz="5800" dirty="0"/>
              <a:t>crashing into the </a:t>
            </a:r>
            <a:r>
              <a:rPr lang="en-US" sz="5800" dirty="0" smtClean="0"/>
              <a:t>sun</a:t>
            </a:r>
          </a:p>
          <a:p>
            <a:pPr marL="0" indent="0">
              <a:buNone/>
            </a:pPr>
            <a:endParaRPr lang="en-US" sz="5800" dirty="0"/>
          </a:p>
          <a:p>
            <a:r>
              <a:rPr lang="en-US" sz="5800" b="1" dirty="0" smtClean="0"/>
              <a:t>GRAVITY</a:t>
            </a:r>
            <a:r>
              <a:rPr lang="en-US" sz="5800" b="1" dirty="0"/>
              <a:t>: </a:t>
            </a:r>
            <a:r>
              <a:rPr lang="en-US" sz="5800" dirty="0"/>
              <a:t>pulls the planet towards the sun - prevents the planet from flying off into space in a </a:t>
            </a:r>
            <a:r>
              <a:rPr lang="en-US" sz="5800" dirty="0" smtClean="0"/>
              <a:t>straight </a:t>
            </a:r>
            <a:r>
              <a:rPr lang="en-US" sz="5800" dirty="0"/>
              <a:t>line </a:t>
            </a:r>
            <a:r>
              <a:rPr lang="en-US" sz="5800" dirty="0" smtClean="0"/>
              <a:t>path</a:t>
            </a:r>
            <a:endParaRPr lang="en-US" sz="5800" dirty="0"/>
          </a:p>
          <a:p>
            <a:pPr marL="0" indent="0">
              <a:buNone/>
            </a:pPr>
            <a:r>
              <a:rPr lang="en-US" sz="5800" dirty="0"/>
              <a:t> </a:t>
            </a:r>
          </a:p>
          <a:p>
            <a:r>
              <a:rPr lang="en-US" sz="5800" dirty="0"/>
              <a:t>	</a:t>
            </a:r>
            <a:r>
              <a:rPr lang="en-US" dirty="0"/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147372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90600"/>
            <a:ext cx="7543800" cy="4602162"/>
          </a:xfrm>
        </p:spPr>
        <p:txBody>
          <a:bodyPr>
            <a:normAutofit/>
          </a:bodyPr>
          <a:lstStyle/>
          <a:p>
            <a:r>
              <a:rPr lang="en-US" dirty="0" smtClean="0"/>
              <a:t>If the forces of INERTIA and GRAVITY are in balance, the planet will orbit the sun;  if they are not balanced, it will spiral into the star, or fly out of the solar system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19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There is no such thing as a “curved path”</a:t>
            </a:r>
            <a:endParaRPr lang="en-US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76401"/>
            <a:ext cx="7315200" cy="4767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91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Planetary Orbits</a:t>
            </a:r>
            <a:endParaRPr lang="en-US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3000" y="990600"/>
            <a:ext cx="73152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953000" y="990600"/>
            <a:ext cx="36957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 planet’s “circular” or “elliptical” orbit actually consists of an infinite number of small, angled “turns” or changes of direction, which are the RESULTANT of the forces of gravity and </a:t>
            </a:r>
            <a:r>
              <a:rPr lang="en-US" sz="3200" dirty="0" err="1" smtClean="0"/>
              <a:t>intertia</a:t>
            </a:r>
            <a:r>
              <a:rPr lang="en-US" sz="3200" dirty="0" smtClean="0"/>
              <a:t> working against each other.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7597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b="1" dirty="0"/>
              <a:t>ORBITAL VELOCITY: VECTOR </a:t>
            </a:r>
            <a:r>
              <a:rPr lang="en-US" b="1" dirty="0" smtClean="0"/>
              <a:t>EXERCISES WORKSHEET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45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383</Words>
  <Application>Microsoft Office PowerPoint</Application>
  <PresentationFormat>On-screen Show (4:3)</PresentationFormat>
  <Paragraphs>69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PLANETARY MOTIONS </vt:lpstr>
      <vt:lpstr>A few commonly confused terms:</vt:lpstr>
      <vt:lpstr>Planets are in motion around stars due to: </vt:lpstr>
      <vt:lpstr>Why do the planets move at all?</vt:lpstr>
      <vt:lpstr>THE ORBITS OF THE PLANETS </vt:lpstr>
      <vt:lpstr>If the forces of INERTIA and GRAVITY are in balance, the planet will orbit the sun;  if they are not balanced, it will spiral into the star, or fly out of the solar system </vt:lpstr>
      <vt:lpstr>There is no such thing as a “curved path”</vt:lpstr>
      <vt:lpstr>Planetary Orbits</vt:lpstr>
      <vt:lpstr>ORBITAL VELOCITY: VECTOR EXERCISES WORKSHEET  </vt:lpstr>
      <vt:lpstr>Diagram 1</vt:lpstr>
      <vt:lpstr>PowerPoint Presentation</vt:lpstr>
      <vt:lpstr>Diagram 3</vt:lpstr>
      <vt:lpstr>Orbits of the planets: strongest and weakest forces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PLANETARY MOTIONS</dc:title>
  <dc:creator>Michael Gibbs</dc:creator>
  <cp:lastModifiedBy>Michael Gibbs</cp:lastModifiedBy>
  <cp:revision>9</cp:revision>
  <cp:lastPrinted>2013-04-30T11:32:44Z</cp:lastPrinted>
  <dcterms:created xsi:type="dcterms:W3CDTF">2012-04-30T19:33:22Z</dcterms:created>
  <dcterms:modified xsi:type="dcterms:W3CDTF">2013-04-30T13:57:00Z</dcterms:modified>
</cp:coreProperties>
</file>