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4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82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0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0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8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112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93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8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19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2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69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17B72-58D7-4245-A83E-4473B5ED857B}" type="datetimeFigureOut">
              <a:rPr lang="en-US" smtClean="0"/>
              <a:t>5/31/2012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2DD2F-E135-4330-8CEC-4A19E02F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83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Stars and spectral analysis: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THE COLORS CAN TELL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06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        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mps_one\blaketeachers$\mgibbs\1. science\13. Astronomy\hr diagram g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2787"/>
            <a:ext cx="7549526" cy="47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03095" y="838200"/>
            <a:ext cx="914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998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         Size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\\mps_one\blaketeachers$\mgibbs\1. science\13. Astronomy\hr diagram goo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92787"/>
            <a:ext cx="7549526" cy="47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217495" y="914400"/>
            <a:ext cx="914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221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         age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217495" y="914400"/>
            <a:ext cx="914400" cy="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516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WHAT COLOR IS THAT STAR?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READING THE SPECTRUM OF A STAR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614488"/>
            <a:ext cx="8886825" cy="471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715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COLOR IS THAT STAR?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READING THE SPECTRUM OF A STAR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62113"/>
            <a:ext cx="8686800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44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dirty="0"/>
              <a:t>HOW TO IDENTIFY THE COMPOSITION OF </a:t>
            </a:r>
            <a:r>
              <a:rPr lang="en-US" sz="3200" dirty="0" smtClean="0"/>
              <a:t>STARS</a:t>
            </a:r>
            <a:endParaRPr lang="en-US" sz="3200" dirty="0"/>
          </a:p>
        </p:txBody>
      </p:sp>
      <p:sp>
        <p:nvSpPr>
          <p:cNvPr id="218117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n-US" sz="2800"/>
              <a:t>Hydrogen</a:t>
            </a:r>
          </a:p>
          <a:p>
            <a:r>
              <a:rPr lang="en-US" sz="2800"/>
              <a:t>Helium</a:t>
            </a:r>
          </a:p>
          <a:p>
            <a:r>
              <a:rPr lang="en-US" sz="2800"/>
              <a:t>Carbon</a:t>
            </a:r>
          </a:p>
          <a:p>
            <a:r>
              <a:rPr lang="en-US" sz="2800"/>
              <a:t>Iron</a:t>
            </a:r>
          </a:p>
        </p:txBody>
      </p:sp>
      <p:pic>
        <p:nvPicPr>
          <p:cNvPr id="218119" name="Picture 7" descr="hyd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219200"/>
            <a:ext cx="5943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0" name="Picture 8" descr="hel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593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1" name="Picture 9" descr="carb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593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22" name="Picture 10" descr="ir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90800"/>
            <a:ext cx="5938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3" name="Text Box 11"/>
          <p:cNvSpPr txBox="1">
            <a:spLocks noChangeArrowheads="1"/>
          </p:cNvSpPr>
          <p:nvPr/>
        </p:nvSpPr>
        <p:spPr bwMode="auto">
          <a:xfrm>
            <a:off x="609600" y="3276600"/>
            <a:ext cx="807720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 heated, each element emits its own unique and distinct pattern of wavelengths of light.  This is known as a SPECTRAL FINGERPRINT.  </a:t>
            </a:r>
          </a:p>
          <a:p>
            <a:pPr>
              <a:spcBef>
                <a:spcPct val="50000"/>
              </a:spcBef>
            </a:pPr>
            <a:r>
              <a:rPr lang="en-US"/>
              <a:t>By using a database of these “fingerprints”, astronomers can identify the composition of a distant object.</a:t>
            </a:r>
          </a:p>
          <a:p>
            <a:pPr>
              <a:spcBef>
                <a:spcPct val="50000"/>
              </a:spcBef>
            </a:pPr>
            <a:r>
              <a:rPr lang="en-US"/>
              <a:t>For example, the spectral pattern produced by a star is shown below.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It matches the spectral fingerprint of Hydrogen – therefore, we now know that the star is composed of Hydrogen gas!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18124" name="Picture 12" descr="hydrog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81600"/>
            <a:ext cx="594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086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86" name="Rectangle 1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RED AND BLUE SHIFTS: How </a:t>
            </a:r>
            <a:r>
              <a:rPr lang="en-US" sz="4000" dirty="0"/>
              <a:t>light is used to determine the movement of </a:t>
            </a:r>
            <a:r>
              <a:rPr lang="en-US" sz="4000" dirty="0" smtClean="0"/>
              <a:t>stars</a:t>
            </a:r>
            <a:endParaRPr lang="en-US" sz="4000" dirty="0"/>
          </a:p>
        </p:txBody>
      </p:sp>
      <p:sp>
        <p:nvSpPr>
          <p:cNvPr id="186387" name="Rectangle 1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6383" name="Picture 15" descr="doppl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3058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08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How light is used to detect “invisible” alien </a:t>
            </a:r>
            <a:r>
              <a:rPr lang="en-US" sz="3600" dirty="0" smtClean="0"/>
              <a:t>planets BY OBSERVING STARS:</a:t>
            </a:r>
            <a:endParaRPr lang="en-US" sz="3600" dirty="0"/>
          </a:p>
        </p:txBody>
      </p:sp>
      <p:pic>
        <p:nvPicPr>
          <p:cNvPr id="221188" name="Picture 4" descr="Stellar_Wobb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239000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685800" y="5562600"/>
            <a:ext cx="79248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/>
              <a:t>By measuring the cyclical Doppler shift of a star, astronomers can figure out how far the star is wobbling, which allows them to figure out THE MASS OF ITS ORBITING PLANET, AND ITS DISTANCE  FROM THE STAR</a:t>
            </a:r>
          </a:p>
        </p:txBody>
      </p:sp>
    </p:spTree>
    <p:extLst>
      <p:ext uri="{BB962C8B-B14F-4D97-AF65-F5344CB8AC3E}">
        <p14:creationId xmlns:p14="http://schemas.microsoft.com/office/powerpoint/2010/main" val="181859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191</Words>
  <Application>Microsoft Office PowerPoint</Application>
  <PresentationFormat>On-screen Show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Stars and spectral analysis: </vt:lpstr>
      <vt:lpstr>Color          Temperature </vt:lpstr>
      <vt:lpstr>Color          Size </vt:lpstr>
      <vt:lpstr>Color          age </vt:lpstr>
      <vt:lpstr>WHAT COLOR IS THAT STAR? READING THE SPECTRUM OF A STAR </vt:lpstr>
      <vt:lpstr>WHAT COLOR IS THAT STAR? READING THE SPECTRUM OF A STAR </vt:lpstr>
      <vt:lpstr>HOW TO IDENTIFY THE COMPOSITION OF STARS</vt:lpstr>
      <vt:lpstr>RED AND BLUE SHIFTS: How light is used to determine the movement of stars</vt:lpstr>
      <vt:lpstr>How light is used to detect “invisible” alien planets BY OBSERVING STARS: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Stars and spectral analysis</dc:title>
  <dc:creator>Michael Gibbs</dc:creator>
  <cp:lastModifiedBy>Michael Gibbs</cp:lastModifiedBy>
  <cp:revision>3</cp:revision>
  <dcterms:created xsi:type="dcterms:W3CDTF">2012-05-31T11:15:53Z</dcterms:created>
  <dcterms:modified xsi:type="dcterms:W3CDTF">2012-05-31T13:09:52Z</dcterms:modified>
</cp:coreProperties>
</file>