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2" r:id="rId25"/>
    <p:sldId id="277" r:id="rId26"/>
    <p:sldId id="281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9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5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8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9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8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A8C7E-80AE-450C-8E45-AFE8A60C1403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E78C-6218-418C-AF1F-A79F63D0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Westpoint</a:t>
            </a:r>
            <a:r>
              <a:rPr lang="en-US" dirty="0" smtClean="0"/>
              <a:t> bridge: </a:t>
            </a:r>
            <a:br>
              <a:rPr lang="en-US" dirty="0" smtClean="0"/>
            </a:br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654" y="0"/>
            <a:ext cx="11502444" cy="6858000"/>
          </a:xfrm>
        </p:spPr>
      </p:pic>
      <p:sp>
        <p:nvSpPr>
          <p:cNvPr id="5" name="Right Arrow 4"/>
          <p:cNvSpPr/>
          <p:nvPr/>
        </p:nvSpPr>
        <p:spPr>
          <a:xfrm rot="2727149" flipV="1">
            <a:off x="7404993" y="5581981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86"/>
            <a:ext cx="9158978" cy="5399314"/>
          </a:xfrm>
        </p:spPr>
      </p:pic>
    </p:spTree>
    <p:extLst>
      <p:ext uri="{BB962C8B-B14F-4D97-AF65-F5344CB8AC3E}">
        <p14:creationId xmlns:p14="http://schemas.microsoft.com/office/powerpoint/2010/main" val="334111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0"/>
            <a:ext cx="13778445" cy="861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 flipV="1">
            <a:off x="-118834" y="2252433"/>
            <a:ext cx="1201019" cy="201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6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" y="0"/>
            <a:ext cx="13614896" cy="85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 flipV="1">
            <a:off x="2471967" y="2785834"/>
            <a:ext cx="1201019" cy="201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3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59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0800000" flipV="1">
            <a:off x="990600" y="1441277"/>
            <a:ext cx="1201019" cy="201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2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" y="47625"/>
            <a:ext cx="11871960" cy="741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flipV="1">
            <a:off x="1082185" y="1600200"/>
            <a:ext cx="5547215" cy="2013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8320689" flipV="1">
            <a:off x="398661" y="2289285"/>
            <a:ext cx="674513" cy="2050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3675318" flipV="1">
            <a:off x="1134011" y="2299882"/>
            <a:ext cx="674513" cy="2050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8320689" flipV="1">
            <a:off x="6248283" y="2839771"/>
            <a:ext cx="2867636" cy="457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901228" flipV="1">
            <a:off x="6245856" y="5441786"/>
            <a:ext cx="2771010" cy="4576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5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0"/>
            <a:ext cx="13716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8511020" flipV="1">
            <a:off x="558849" y="971971"/>
            <a:ext cx="1256764" cy="2814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2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1" y="228600"/>
            <a:ext cx="9967704" cy="62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4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872" y="0"/>
            <a:ext cx="11710974" cy="6858000"/>
          </a:xfrm>
        </p:spPr>
      </p:pic>
      <p:sp>
        <p:nvSpPr>
          <p:cNvPr id="5" name="Right Arrow 4"/>
          <p:cNvSpPr/>
          <p:nvPr/>
        </p:nvSpPr>
        <p:spPr>
          <a:xfrm rot="19206674">
            <a:off x="5023450" y="4437157"/>
            <a:ext cx="602923" cy="200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533400"/>
            <a:ext cx="9753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6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445"/>
            <a:ext cx="9111343" cy="56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 flipV="1">
            <a:off x="2280298" y="2508898"/>
            <a:ext cx="1019565" cy="3634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 flipV="1">
            <a:off x="2948537" y="785263"/>
            <a:ext cx="1019565" cy="3634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881560" flipV="1">
            <a:off x="6759732" y="2289684"/>
            <a:ext cx="1019566" cy="363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118928" flipV="1">
            <a:off x="7262470" y="3372231"/>
            <a:ext cx="1019565" cy="3634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5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FORCE/STRENGTH RATIO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447800"/>
            <a:ext cx="4572000" cy="1828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3555712"/>
            <a:ext cx="72607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SHELF:  STRENGTH = 100 KILOGRAMS</a:t>
            </a:r>
            <a:endParaRPr lang="en-US" sz="3200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438400" y="1823591"/>
            <a:ext cx="411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WEIGHT:  FORCE = 110 KILOGRAMS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8714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FORCE/STRENGTH RATIO = 110kg/100kg = 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1471" y="5791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What will happen to the shelf?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FORCE/STRENGTH RATIO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447800"/>
            <a:ext cx="4572000" cy="1828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3555712"/>
            <a:ext cx="726077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SHELF:  STRENGTH = 100 KILOGRAMS</a:t>
            </a:r>
            <a:endParaRPr lang="en-US" sz="3200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438400" y="1823591"/>
            <a:ext cx="4114800" cy="1175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WEIGHT:  FORCE = </a:t>
            </a:r>
          </a:p>
          <a:p>
            <a:r>
              <a:rPr lang="en-US" sz="3200" dirty="0" smtClean="0"/>
              <a:t>99 KILOGRAMS</a:t>
            </a:r>
            <a:endParaRPr lang="en-US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8714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FORCE/STRENGTH RATIO = 99kg/100kg = 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31471" y="57912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What will happen to the shelf?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89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HOW TO FIX THE BRIDGE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MAKE ALL MEMBERS HIGHLIGHTED THICKER, SO THAT THEY HAVE A FORCE/STRENGTH RATIO LESS THAN 1.00</a:t>
            </a:r>
          </a:p>
          <a:p>
            <a:pPr lvl="1"/>
            <a:r>
              <a:rPr lang="en-US" sz="4000" dirty="0" smtClean="0">
                <a:solidFill>
                  <a:srgbClr val="00B050"/>
                </a:solidFill>
              </a:rPr>
              <a:t>This way, the members will have a strength greater than the force of the load (truck) so that they don’t break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6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3048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530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362200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Hold the CONTROL BUTTON as you click to select MULTIPLE members</a:t>
            </a:r>
            <a:endParaRPr lang="en-US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126107"/>
            <a:ext cx="2285999" cy="71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120">
            <a:off x="3761887" y="2794936"/>
            <a:ext cx="1734424" cy="69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71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HOW TO MAKE A CHEAP BRIDGE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MAKE ALL MEMBERS SO THIN, THAT THEY HAVE A FORCE/STRENGTH RATIO AS CLOSE TO .99 AS POSSIBLE:</a:t>
            </a:r>
          </a:p>
          <a:p>
            <a:pPr lvl="1"/>
            <a:r>
              <a:rPr lang="en-US" sz="4000" dirty="0" smtClean="0">
                <a:solidFill>
                  <a:srgbClr val="00B050"/>
                </a:solidFill>
              </a:rPr>
              <a:t>This way, the members are so thin (and cheap) that they ALMOST break, but don’t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98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304800"/>
            <a:ext cx="905256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9206674">
            <a:off x="3683127" y="1084357"/>
            <a:ext cx="602923" cy="200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2286000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Hold the CONTROL BUTTON as you click to select MULTIPLE members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>
          <a:xfrm>
            <a:off x="3835944" y="2641116"/>
            <a:ext cx="1726656" cy="200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46830" y="3790684"/>
            <a:ext cx="1726656" cy="200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67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7065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</a:rPr>
              <a:t>For the 4 required bridges</a:t>
            </a:r>
            <a:endParaRPr lang="en-US" sz="8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REPEAT THE PROCESS UNTIL THE BRIDGE WORKS, and is below the cost on your rubric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7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7065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</a:rPr>
              <a:t>For the contest bridge</a:t>
            </a:r>
            <a:endParaRPr lang="en-US" sz="8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REPEAT THE PROCESS UNTIL THE BRIDGE WORKS, and is AS CHEAP AS POSSIBLE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6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0"/>
            <a:ext cx="11448693" cy="6858000"/>
          </a:xfrm>
        </p:spPr>
      </p:pic>
      <p:sp>
        <p:nvSpPr>
          <p:cNvPr id="5" name="Right Arrow 4"/>
          <p:cNvSpPr/>
          <p:nvPr/>
        </p:nvSpPr>
        <p:spPr>
          <a:xfrm rot="12781047">
            <a:off x="3239096" y="3577047"/>
            <a:ext cx="602923" cy="200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64" y="0"/>
            <a:ext cx="11499842" cy="6858000"/>
          </a:xfrm>
        </p:spPr>
      </p:pic>
      <p:sp>
        <p:nvSpPr>
          <p:cNvPr id="5" name="Right Arrow 4"/>
          <p:cNvSpPr/>
          <p:nvPr/>
        </p:nvSpPr>
        <p:spPr>
          <a:xfrm rot="2727149" flipV="1">
            <a:off x="6490593" y="5505782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932" y="0"/>
            <a:ext cx="11494621" cy="6858000"/>
          </a:xfrm>
        </p:spPr>
      </p:pic>
      <p:sp>
        <p:nvSpPr>
          <p:cNvPr id="5" name="Right Arrow 4"/>
          <p:cNvSpPr/>
          <p:nvPr/>
        </p:nvSpPr>
        <p:spPr>
          <a:xfrm rot="8446254" flipV="1">
            <a:off x="2354022" y="1682190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727149" flipV="1">
            <a:off x="6566793" y="5505781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865" y="0"/>
            <a:ext cx="11714718" cy="6934200"/>
          </a:xfrm>
        </p:spPr>
      </p:pic>
      <p:sp>
        <p:nvSpPr>
          <p:cNvPr id="5" name="Right Arrow 4"/>
          <p:cNvSpPr/>
          <p:nvPr/>
        </p:nvSpPr>
        <p:spPr>
          <a:xfrm rot="2727149" flipV="1">
            <a:off x="6849658" y="5658182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666710" flipV="1">
            <a:off x="2363886" y="1679104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163" y="0"/>
            <a:ext cx="11610188" cy="6858000"/>
          </a:xfrm>
        </p:spPr>
      </p:pic>
      <p:sp>
        <p:nvSpPr>
          <p:cNvPr id="5" name="Right Arrow 4"/>
          <p:cNvSpPr/>
          <p:nvPr/>
        </p:nvSpPr>
        <p:spPr>
          <a:xfrm rot="2727149" flipV="1">
            <a:off x="6849658" y="5550990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743" y="0"/>
            <a:ext cx="11731032" cy="6934199"/>
          </a:xfrm>
        </p:spPr>
      </p:pic>
      <p:sp>
        <p:nvSpPr>
          <p:cNvPr id="5" name="Right Arrow 4"/>
          <p:cNvSpPr/>
          <p:nvPr/>
        </p:nvSpPr>
        <p:spPr>
          <a:xfrm rot="2727149" flipV="1">
            <a:off x="6947793" y="5658181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286557" flipV="1">
            <a:off x="2840131" y="1839844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9113" y="0"/>
            <a:ext cx="11646526" cy="6934200"/>
          </a:xfrm>
        </p:spPr>
      </p:pic>
      <p:sp>
        <p:nvSpPr>
          <p:cNvPr id="5" name="Right Arrow 4"/>
          <p:cNvSpPr/>
          <p:nvPr/>
        </p:nvSpPr>
        <p:spPr>
          <a:xfrm rot="2727149" flipV="1">
            <a:off x="6947793" y="5658181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432223" flipV="1">
            <a:off x="2053945" y="2926198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846658" flipV="1">
            <a:off x="3077675" y="2201721"/>
            <a:ext cx="604022" cy="2911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208</Words>
  <Application>Microsoft Office PowerPoint</Application>
  <PresentationFormat>On-screen Show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Westpoint bridge:  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FORCE/STRENGTH RATIO</vt:lpstr>
      <vt:lpstr>FORCE/STRENGTH RATIO</vt:lpstr>
      <vt:lpstr>HOW TO FIX THE BRIDGE</vt:lpstr>
      <vt:lpstr>PowerPoint Presentation</vt:lpstr>
      <vt:lpstr>HOW TO MAKE A CHEAP BRIDGE</vt:lpstr>
      <vt:lpstr>PowerPoint Presentation</vt:lpstr>
      <vt:lpstr>For the 4 required bridges</vt:lpstr>
      <vt:lpstr>For the contest bridge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Westpoint bridge:  getting started</dc:title>
  <dc:creator>Michael Gibbs</dc:creator>
  <cp:lastModifiedBy>Michael Gibbs</cp:lastModifiedBy>
  <cp:revision>27</cp:revision>
  <dcterms:created xsi:type="dcterms:W3CDTF">2014-01-30T15:31:25Z</dcterms:created>
  <dcterms:modified xsi:type="dcterms:W3CDTF">2014-01-30T17:33:38Z</dcterms:modified>
</cp:coreProperties>
</file>