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8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4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DA18-33A2-48BF-9DF6-B59D69DE70FF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770F-C44F-493D-BF87-E5DE8882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exercise #1: graphing density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started: how to graph data from a 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49964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4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OVER THE HOMEWORK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0" cy="7391400"/>
          </a:xfrm>
        </p:spPr>
      </p:pic>
    </p:spTree>
    <p:extLst>
      <p:ext uri="{BB962C8B-B14F-4D97-AF65-F5344CB8AC3E}">
        <p14:creationId xmlns:p14="http://schemas.microsoft.com/office/powerpoint/2010/main" val="111966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158" y="-449158"/>
            <a:ext cx="7559884" cy="8001000"/>
          </a:xfrm>
        </p:spPr>
      </p:pic>
    </p:spTree>
    <p:extLst>
      <p:ext uri="{BB962C8B-B14F-4D97-AF65-F5344CB8AC3E}">
        <p14:creationId xmlns:p14="http://schemas.microsoft.com/office/powerpoint/2010/main" val="332529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Practice exercise #1: graphing density</vt:lpstr>
      <vt:lpstr>Getting started: how to graph data from a data table</vt:lpstr>
      <vt:lpstr>PowerPoint Presentation</vt:lpstr>
      <vt:lpstr>GOING OVER THE HOMEWORK ASSIGNMENT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exercise #1: graphing density</dc:title>
  <dc:creator>Michael Gibbs</dc:creator>
  <cp:lastModifiedBy>Michael Gibbs</cp:lastModifiedBy>
  <cp:revision>5</cp:revision>
  <dcterms:created xsi:type="dcterms:W3CDTF">2013-11-14T13:52:23Z</dcterms:created>
  <dcterms:modified xsi:type="dcterms:W3CDTF">2014-11-13T12:00:34Z</dcterms:modified>
</cp:coreProperties>
</file>