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59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82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10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2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37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040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5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3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71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46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29B67-072E-48AB-A9C8-E02BEF1DBA02}" type="datetimeFigureOut">
              <a:rPr lang="en-US" smtClean="0"/>
              <a:t>9/23/2013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2C4D7-810F-4AA7-98B4-E9BC867CD2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058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31" y="155244"/>
            <a:ext cx="8884569" cy="65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1219"/>
            <a:ext cx="8610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Metric conversions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25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90563"/>
            <a:ext cx="7772400" cy="547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8174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Application>Microsoft Office PowerPoint</Application>
  <PresentationFormat>On-screen Show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Metric conversions</vt:lpstr>
      <vt:lpstr>PowerPoint Presentation</vt:lpstr>
    </vt:vector>
  </TitlesOfParts>
  <Company>Medfield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Metric conversions</dc:title>
  <dc:creator>Michael Gibbs</dc:creator>
  <cp:lastModifiedBy>Michael Gibbs</cp:lastModifiedBy>
  <cp:revision>2</cp:revision>
  <dcterms:created xsi:type="dcterms:W3CDTF">2012-09-18T10:55:10Z</dcterms:created>
  <dcterms:modified xsi:type="dcterms:W3CDTF">2013-09-23T11:05:06Z</dcterms:modified>
</cp:coreProperties>
</file>