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61" r:id="rId5"/>
    <p:sldId id="256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4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DC4C-DCDB-467A-8CBB-217043BC87A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A840-E002-4613-8EBB-19A234B7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3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feature=player_embedded&amp;v=8lyqFkFsH2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xplorelearning.com/index.cfm?method=cResource.dspView&amp;ResourceID=557&amp;ClassID=10328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Boiling Temperature depends on altitude and air pressure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76" y="2615232"/>
            <a:ext cx="3743848" cy="2495899"/>
          </a:xfrm>
        </p:spPr>
      </p:pic>
    </p:spTree>
    <p:extLst>
      <p:ext uri="{BB962C8B-B14F-4D97-AF65-F5344CB8AC3E}">
        <p14:creationId xmlns:p14="http://schemas.microsoft.com/office/powerpoint/2010/main" val="25208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010400" cy="48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52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DENSER AIR = HIGHER AIR PRESSURE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83290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WHERE WOULD AIR PRESS. BE LOWER – HIGHER ELEVATIONS OR AT SEA LEVEL?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6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Two Types of Vaporization:  Evaporation vs. Boiling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1258907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37847" y="1258907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3048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Effects of atmospheric pressure on boiling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8001000" cy="1447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9550"/>
            <a:ext cx="786765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2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Boiling Temperature depends on altitude and 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utilize gizmo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796988" cy="360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Two Types of Vaporization:  Evaporation vs. Boiling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6507"/>
            <a:ext cx="8001000" cy="575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7162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0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Boiling Temperature depends on altitude and air pressure</vt:lpstr>
      <vt:lpstr>PowerPoint Presentation</vt:lpstr>
      <vt:lpstr>PowerPoint Presentation</vt:lpstr>
      <vt:lpstr>Boiling Temperature depends on altitude and air pressure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Gibbs</dc:creator>
  <cp:lastModifiedBy>Michael Gibbs</cp:lastModifiedBy>
  <cp:revision>14</cp:revision>
  <dcterms:created xsi:type="dcterms:W3CDTF">2012-01-17T19:29:50Z</dcterms:created>
  <dcterms:modified xsi:type="dcterms:W3CDTF">2014-01-16T13:39:16Z</dcterms:modified>
</cp:coreProperties>
</file>