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3E39-FFCD-4D6C-8356-3FAD22FA6D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7D2CD-4ECF-4D87-8800-961E9B4AD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328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3E39-FFCD-4D6C-8356-3FAD22FA6D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7D2CD-4ECF-4D87-8800-961E9B4AD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86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3E39-FFCD-4D6C-8356-3FAD22FA6D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7D2CD-4ECF-4D87-8800-961E9B4AD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04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3E39-FFCD-4D6C-8356-3FAD22FA6D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7D2CD-4ECF-4D87-8800-961E9B4AD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211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3E39-FFCD-4D6C-8356-3FAD22FA6D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7D2CD-4ECF-4D87-8800-961E9B4AD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56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3E39-FFCD-4D6C-8356-3FAD22FA6D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7D2CD-4ECF-4D87-8800-961E9B4AD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3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3E39-FFCD-4D6C-8356-3FAD22FA6D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7D2CD-4ECF-4D87-8800-961E9B4AD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23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3E39-FFCD-4D6C-8356-3FAD22FA6D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7D2CD-4ECF-4D87-8800-961E9B4AD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21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3E39-FFCD-4D6C-8356-3FAD22FA6D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7D2CD-4ECF-4D87-8800-961E9B4AD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919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3E39-FFCD-4D6C-8356-3FAD22FA6D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7D2CD-4ECF-4D87-8800-961E9B4AD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087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3E39-FFCD-4D6C-8356-3FAD22FA6D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7D2CD-4ECF-4D87-8800-961E9B4AD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500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23E39-FFCD-4D6C-8356-3FAD22FA6D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7D2CD-4ECF-4D87-8800-961E9B4AD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631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14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French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893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name in French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975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 </a:t>
            </a:r>
            <a:r>
              <a:rPr lang="en-US" dirty="0" err="1" smtClean="0"/>
              <a:t>est-il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Il </a:t>
            </a:r>
            <a:r>
              <a:rPr lang="en-US" dirty="0" err="1" smtClean="0"/>
              <a:t>est</a:t>
            </a:r>
            <a:r>
              <a:rPr lang="en-US" dirty="0" smtClean="0"/>
              <a:t> important </a:t>
            </a:r>
            <a:r>
              <a:rPr lang="en-US" dirty="0" err="1" smtClean="0"/>
              <a:t>qu’il</a:t>
            </a:r>
            <a:r>
              <a:rPr lang="en-US" dirty="0" smtClean="0"/>
              <a:t> </a:t>
            </a:r>
            <a:r>
              <a:rPr lang="en-US" dirty="0" err="1" smtClean="0"/>
              <a:t>soit</a:t>
            </a:r>
            <a:r>
              <a:rPr lang="en-US" dirty="0" smtClean="0"/>
              <a:t>... (It is important that he be...)</a:t>
            </a:r>
          </a:p>
          <a:p>
            <a:pPr lvl="1"/>
            <a:r>
              <a:rPr lang="en-US" dirty="0" smtClean="0"/>
              <a:t>list 5 adjectives in French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844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Comment </a:t>
            </a:r>
            <a:r>
              <a:rPr lang="en-US" dirty="0" err="1" smtClean="0"/>
              <a:t>devenir</a:t>
            </a:r>
            <a:r>
              <a:rPr lang="en-US" dirty="0" smtClean="0"/>
              <a:t> (career name)?</a:t>
            </a:r>
            <a:br>
              <a:rPr lang="en-US" dirty="0" smtClean="0"/>
            </a:br>
            <a:r>
              <a:rPr lang="en-US" dirty="0" smtClean="0"/>
              <a:t>(How to become a ...)?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some things you need to do to become a ...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91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Comment </a:t>
            </a:r>
            <a:r>
              <a:rPr lang="en-US" dirty="0" err="1" smtClean="0"/>
              <a:t>s’habille</a:t>
            </a:r>
            <a:r>
              <a:rPr lang="en-US" dirty="0" smtClean="0"/>
              <a:t>-t-</a:t>
            </a:r>
            <a:r>
              <a:rPr lang="en-US" dirty="0" err="1" smtClean="0"/>
              <a:t>il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Il </a:t>
            </a:r>
            <a:r>
              <a:rPr lang="en-US" dirty="0" err="1" smtClean="0"/>
              <a:t>faut</a:t>
            </a:r>
            <a:r>
              <a:rPr lang="en-US" dirty="0" smtClean="0"/>
              <a:t> </a:t>
            </a:r>
            <a:r>
              <a:rPr lang="en-US" dirty="0" err="1" smtClean="0"/>
              <a:t>qu’il</a:t>
            </a:r>
            <a:r>
              <a:rPr lang="en-US" dirty="0" smtClean="0"/>
              <a:t> </a:t>
            </a:r>
            <a:r>
              <a:rPr lang="en-US" dirty="0" err="1" smtClean="0"/>
              <a:t>porte</a:t>
            </a:r>
            <a:r>
              <a:rPr lang="en-US" dirty="0" smtClean="0"/>
              <a:t>...</a:t>
            </a:r>
          </a:p>
          <a:p>
            <a:pPr lvl="1"/>
            <a:r>
              <a:rPr lang="en-US" dirty="0" smtClean="0"/>
              <a:t>list clothing words in French that a person with this job would wear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127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Où</a:t>
            </a:r>
            <a:r>
              <a:rPr lang="en-US" dirty="0" smtClean="0"/>
              <a:t> </a:t>
            </a:r>
            <a:r>
              <a:rPr lang="en-US" dirty="0" err="1" smtClean="0"/>
              <a:t>travaille</a:t>
            </a:r>
            <a:r>
              <a:rPr lang="en-US" dirty="0" smtClean="0"/>
              <a:t>-t-</a:t>
            </a:r>
            <a:r>
              <a:rPr lang="en-US" dirty="0" err="1" smtClean="0"/>
              <a:t>il</a:t>
            </a:r>
            <a:r>
              <a:rPr lang="en-US" dirty="0" smtClean="0"/>
              <a:t>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place names (in French) where this person might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164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Avec qui </a:t>
            </a:r>
            <a:r>
              <a:rPr lang="en-US" dirty="0" err="1" smtClean="0"/>
              <a:t>travaille</a:t>
            </a:r>
            <a:r>
              <a:rPr lang="en-US" dirty="0" smtClean="0"/>
              <a:t>-t-</a:t>
            </a:r>
            <a:r>
              <a:rPr lang="en-US" dirty="0" err="1" smtClean="0"/>
              <a:t>il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any people this person </a:t>
            </a:r>
            <a:r>
              <a:rPr lang="en-US" smtClean="0"/>
              <a:t>might work with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83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96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Chapter 14 Project</vt:lpstr>
      <vt:lpstr>Career name in French</vt:lpstr>
      <vt:lpstr>Comment est-il?</vt:lpstr>
      <vt:lpstr>Comment devenir (career name)? (How to become a ...)?</vt:lpstr>
      <vt:lpstr>Comment s’habille-t-il?</vt:lpstr>
      <vt:lpstr>Où travaille-t-il? </vt:lpstr>
      <vt:lpstr>Avec qui travaille-t-il?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14 Project</dc:title>
  <dc:creator>wcs</dc:creator>
  <cp:lastModifiedBy>wcs</cp:lastModifiedBy>
  <cp:revision>1</cp:revision>
  <dcterms:created xsi:type="dcterms:W3CDTF">2014-04-04T12:58:50Z</dcterms:created>
  <dcterms:modified xsi:type="dcterms:W3CDTF">2014-04-04T13:07:00Z</dcterms:modified>
</cp:coreProperties>
</file>