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2.xml" ContentType="application/vnd.openxmlformats-officedocument.presentationml.notesSlide+xml"/>
  <Override PartName="/ppt/tags/tag13.xml" ContentType="application/vnd.openxmlformats-officedocument.presentationml.tags+xml"/>
  <Override PartName="/ppt/slides/slide22.xml" ContentType="application/vnd.openxmlformats-officedocument.presentationml.slide+xml"/>
  <Override PartName="/ppt/notesSlides/notesSlide11.xml" ContentType="application/vnd.openxmlformats-officedocument.presentationml.notesSlide+xml"/>
  <Override PartName="/docProps/app.xml" ContentType="application/vnd.openxmlformats-officedocument.extended-properties+xml"/>
  <Override PartName="/ppt/tags/tag34.xml" ContentType="application/vnd.openxmlformats-officedocument.presentationml.tags+xml"/>
  <Override PartName="/ppt/notesSlides/notesSlide9.xml" ContentType="application/vnd.openxmlformats-officedocument.presentationml.notesSlide+xml"/>
  <Override PartName="/ppt/tags/tag41.xml" ContentType="application/vnd.openxmlformats-officedocument.presentationml.tags+xml"/>
  <Override PartName="/ppt/tags/tag15.xml" ContentType="application/vnd.openxmlformats-officedocument.presentationml.tags+xml"/>
  <Override PartName="/ppt/slides/slide11.xml" ContentType="application/vnd.openxmlformats-officedocument.presentationml.slide+xml"/>
  <Override PartName="/ppt/slides/slide18.xml" ContentType="application/vnd.openxmlformats-officedocument.presentationml.slid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s/slide21.xml" ContentType="application/vnd.openxmlformats-officedocument.presentationml.slide+xml"/>
  <Override PartName="/ppt/tags/tag17.xml" ContentType="application/vnd.openxmlformats-officedocument.presentationml.tags+xml"/>
  <Override PartName="/ppt/slides/slide23.xml" ContentType="application/vnd.openxmlformats-officedocument.presentationml.slide+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viewProps.xml" ContentType="application/vnd.openxmlformats-officedocument.presentationml.viewProps+xml"/>
  <Override PartName="/ppt/notesSlides/notesSlide15.xml" ContentType="application/vnd.openxmlformats-officedocument.presentationml.notesSlide+xml"/>
  <Override PartName="/ppt/notesSlides/notesSlide4.xml" ContentType="application/vnd.openxmlformats-officedocument.presentationml.notesSlide+xml"/>
  <Override PartName="/ppt/tags/tag32.xml" ContentType="application/vnd.openxmlformats-officedocument.presentationml.tags+xml"/>
  <Override PartName="/ppt/tags/tag9.xml" ContentType="application/vnd.openxmlformats-officedocument.presentationml.tags+xml"/>
  <Override PartName="/ppt/slides/slide13.xml" ContentType="application/vnd.openxmlformats-officedocument.presentationml.slide+xml"/>
  <Override PartName="/ppt/tags/tag35.xml" ContentType="application/vnd.openxmlformats-officedocument.presentationml.tags+xml"/>
  <Override PartName="/ppt/notesSlides/notesSlide17.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tags/tag12.xml" ContentType="application/vnd.openxmlformats-officedocument.presentationml.tags+xml"/>
  <Override PartName="/ppt/slideLayouts/slideLayout4.xml" ContentType="application/vnd.openxmlformats-officedocument.presentationml.slideLayout+xml"/>
  <Override PartName="/ppt/notesSlides/notesSlide13.xml" ContentType="application/vnd.openxmlformats-officedocument.presentationml.notesSlide+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tags/tag24.xml" ContentType="application/vnd.openxmlformats-officedocument.presentationml.tags+xml"/>
  <Override PartName="/ppt/slideLayouts/slideLayout6.xml" ContentType="application/vnd.openxmlformats-officedocument.presentationml.slideLayout+xml"/>
  <Override PartName="/ppt/tags/tag29.xml" ContentType="application/vnd.openxmlformats-officedocument.presentationml.tags+xml"/>
  <Override PartName="/ppt/slides/slide10.xml" ContentType="application/vnd.openxmlformats-officedocument.presentationml.slide+xml"/>
  <Override PartName="/ppt/tags/tag40.xml" ContentType="application/vnd.openxmlformats-officedocument.presentationml.tags+xml"/>
  <Override PartName="/ppt/presProps.xml" ContentType="application/vnd.openxmlformats-officedocument.presentationml.presProps+xml"/>
  <Override PartName="/ppt/tags/tag14.xml" ContentType="application/vnd.openxmlformats-officedocument.presentationml.tags+xml"/>
  <Override PartName="/ppt/notesSlides/notesSlide18.xml" ContentType="application/vnd.openxmlformats-officedocument.presentationml.notesSlide+xml"/>
  <Override PartName="/ppt/tags/tag33.xml" ContentType="application/vnd.openxmlformats-officedocument.presentationml.tags+xml"/>
  <Override PartName="/ppt/tags/tag7.xml" ContentType="application/vnd.openxmlformats-officedocument.presentationml.tags+xml"/>
  <Override PartName="/ppt/tags/tag5.xml" ContentType="application/vnd.openxmlformats-officedocument.presentationml.tags+xml"/>
  <Override PartName="/ppt/tags/tag37.xml" ContentType="application/vnd.openxmlformats-officedocument.presentationml.tags+xml"/>
  <Override PartName="/docProps/core.xml" ContentType="application/vnd.openxmlformats-package.core-properties+xml"/>
  <Override PartName="/ppt/tags/tag42.xml" ContentType="application/vnd.openxmlformats-officedocument.presentationml.tags+xml"/>
  <Override PartName="/ppt/tags/tag19.xml" ContentType="application/vnd.openxmlformats-officedocument.presentationml.tags+xml"/>
  <Default Extension="bin" ContentType="application/vnd.openxmlformats-officedocument.presentationml.printerSettings"/>
  <Override PartName="/ppt/notesSlides/notesSlide10.xml" ContentType="application/vnd.openxmlformats-officedocument.presentationml.notesSlide+xml"/>
  <Override PartName="/ppt/tags/tag8.xml" ContentType="application/vnd.openxmlformats-officedocument.presentationml.tags+xml"/>
  <Override PartName="/ppt/notesSlides/notesSlide24.xml" ContentType="application/vnd.openxmlformats-officedocument.presentationml.notesSlide+xml"/>
  <Override PartName="/ppt/tags/tag43.xml" ContentType="application/vnd.openxmlformats-officedocument.presentationml.tags+xml"/>
  <Override PartName="/ppt/tags/tag6.xml" ContentType="application/vnd.openxmlformats-officedocument.presentationml.tags+xml"/>
  <Override PartName="/ppt/tags/tag11.xml" ContentType="application/vnd.openxmlformats-officedocument.presentationml.tags+xml"/>
  <Override PartName="/ppt/slides/slide19.xml" ContentType="application/vnd.openxmlformats-officedocument.presentationml.slide+xml"/>
  <Override PartName="/ppt/slides/slide12.xml" ContentType="application/vnd.openxmlformats-officedocument.presentationml.slide+xml"/>
  <Override PartName="/ppt/tags/tag2.xml" ContentType="application/vnd.openxmlformats-officedocument.presentationml.tags+xml"/>
  <Override PartName="/ppt/notesSlides/notesSlide2.xml" ContentType="application/vnd.openxmlformats-officedocument.presentationml.notesSlide+xml"/>
  <Override PartName="/ppt/tags/tag45.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theme/theme2.xml" ContentType="application/vnd.openxmlformats-officedocument.theme+xml"/>
  <Override PartName="/ppt/slides/slide2.xml" ContentType="application/vnd.openxmlformats-officedocument.presentationml.slide+xml"/>
  <Override PartName="/ppt/tags/tag44.xml" ContentType="application/vnd.openxmlformats-officedocument.presentationml.tags+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tags/tag3.xml" ContentType="application/vnd.openxmlformats-officedocument.presentationml.tags+xml"/>
  <Override PartName="/ppt/tags/tag30.xml" ContentType="application/vnd.openxmlformats-officedocument.presentationml.tags+xml"/>
  <Override PartName="/ppt/notesSlides/notesSlide3.xml" ContentType="application/vnd.openxmlformats-officedocument.presentationml.notesSlide+xml"/>
  <Default Extension="xml" ContentType="application/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slides/slide25.xml" ContentType="application/vnd.openxmlformats-officedocument.presentationml.slide+xml"/>
  <Override PartName="/ppt/tags/tag4.xml" ContentType="application/vnd.openxmlformats-officedocument.presentationml.tags+xml"/>
  <Override PartName="/ppt/tags/tag18.xml" ContentType="application/vnd.openxmlformats-officedocument.presentationml.tags+xml"/>
  <Override PartName="/ppt/notesSlides/notesSlide19.xml" ContentType="application/vnd.openxmlformats-officedocument.presentationml.notesSlide+xml"/>
  <Override PartName="/ppt/slides/slide14.xml" ContentType="application/vnd.openxmlformats-officedocument.presentationml.slide+xml"/>
  <Override PartName="/ppt/tags/tag21.xml" ContentType="application/vnd.openxmlformats-officedocument.presentationml.tags+xml"/>
  <Override PartName="/ppt/notesSlides/notesSlide12.xml" ContentType="application/vnd.openxmlformats-officedocument.presentationml.notesSlide+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tags/tag27.xml" ContentType="application/vnd.openxmlformats-officedocument.presentationml.tags+xml"/>
  <Override PartName="/ppt/theme/theme1.xml" ContentType="application/vnd.openxmlformats-officedocument.theme+xml"/>
  <Override PartName="/ppt/tags/tag10.xml" ContentType="application/vnd.openxmlformats-officedocument.presentationml.tags+xml"/>
  <Override PartName="/ppt/tags/tag28.xml" ContentType="application/vnd.openxmlformats-officedocument.presentationml.tags+xml"/>
  <Override PartName="/ppt/presentation.xml" ContentType="application/vnd.openxmlformats-officedocument.presentationml.presentation.main+xml"/>
  <Override PartName="/ppt/tags/tag31.xml" ContentType="application/vnd.openxmlformats-officedocument.presentationml.tags+xml"/>
  <Override PartName="/ppt/tags/tag39.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Override PartName="/ppt/tags/tag23.xml" ContentType="application/vnd.openxmlformats-officedocument.presentationml.tags+xml"/>
  <Default Extension="jpeg" ContentType="image/jpeg"/>
  <Override PartName="/ppt/slides/slide3.xml" ContentType="application/vnd.openxmlformats-officedocument.presentationml.slide+xml"/>
  <Override PartName="/ppt/slides/slide4.xml" ContentType="application/vnd.openxmlformats-officedocument.presentationml.slide+xml"/>
  <Override PartName="/ppt/tags/tag25.xml" ContentType="application/vnd.openxmlformats-officedocument.presentationml.tags+xml"/>
  <Override PartName="/ppt/slideLayouts/slideLayout11.xml" ContentType="application/vnd.openxmlformats-officedocument.presentationml.slideLayout+xml"/>
  <Override PartName="/ppt/notesSlides/notesSlide8.xml" ContentType="application/vnd.openxmlformats-officedocument.presentationml.notesSlide+xml"/>
  <Override PartName="/ppt/tags/tag16.xml" ContentType="application/vnd.openxmlformats-officedocument.presentationml.tags+xml"/>
  <Override PartName="/ppt/slides/slide8.xml" ContentType="application/vnd.openxmlformats-officedocument.presentationml.slide+xml"/>
  <Override PartName="/ppt/tags/tag36.xml" ContentType="application/vnd.openxmlformats-officedocument.presentationml.tags+xml"/>
  <Override PartName="/ppt/slides/slide15.xml" ContentType="application/vnd.openxmlformats-officedocument.presentationml.slide+xml"/>
  <Default Extension="rels" ContentType="application/vnd.openxmlformats-package.relationships+xml"/>
  <Override PartName="/ppt/tags/tag26.xml" ContentType="application/vnd.openxmlformats-officedocument.presentationml.tags+xml"/>
  <Override PartName="/ppt/slides/slide9.xml" ContentType="application/vnd.openxmlformats-officedocument.presentationml.slide+xml"/>
  <Override PartName="/ppt/slides/slide24.xml" ContentType="application/vnd.openxmlformats-officedocument.presentationml.slide+xml"/>
  <Override PartName="/ppt/tags/tag1.xml" ContentType="application/vnd.openxmlformats-officedocument.presentationml.tags+xml"/>
  <Override PartName="/ppt/slides/slide6.xml" ContentType="application/vnd.openxmlformats-officedocument.presentationml.slide+xml"/>
  <Override PartName="/ppt/slides/slide16.xml" ContentType="application/vnd.openxmlformats-officedocument.presentationml.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27"/>
  </p:notesMasterIdLst>
  <p:sldIdLst>
    <p:sldId id="256" r:id="rId2"/>
    <p:sldId id="280" r:id="rId3"/>
    <p:sldId id="281" r:id="rId4"/>
    <p:sldId id="282" r:id="rId5"/>
    <p:sldId id="283" r:id="rId6"/>
    <p:sldId id="258" r:id="rId7"/>
    <p:sldId id="259" r:id="rId8"/>
    <p:sldId id="260" r:id="rId9"/>
    <p:sldId id="261" r:id="rId10"/>
    <p:sldId id="263" r:id="rId11"/>
    <p:sldId id="270" r:id="rId12"/>
    <p:sldId id="264" r:id="rId13"/>
    <p:sldId id="277" r:id="rId14"/>
    <p:sldId id="266" r:id="rId15"/>
    <p:sldId id="278" r:id="rId16"/>
    <p:sldId id="268" r:id="rId17"/>
    <p:sldId id="279" r:id="rId18"/>
    <p:sldId id="271" r:id="rId19"/>
    <p:sldId id="262" r:id="rId20"/>
    <p:sldId id="265" r:id="rId21"/>
    <p:sldId id="267" r:id="rId22"/>
    <p:sldId id="269" r:id="rId23"/>
    <p:sldId id="272" r:id="rId24"/>
    <p:sldId id="275" r:id="rId25"/>
    <p:sldId id="276"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snapToObjects="1">
      <p:cViewPr varScale="1">
        <p:scale>
          <a:sx n="90" d="100"/>
          <a:sy n="90" d="100"/>
        </p:scale>
        <p:origin x="-872" y="-96"/>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3552"/>
    </p:cViewPr>
  </p:sorterViewPr>
  <p:gridSpacing cx="78028800" cy="78028800"/>
</p:viewPr>
</file>

<file path=ppt/_rels/presentation.xml.rels><?xml version="1.0" encoding="UTF-8" standalone="yes"?>
<Relationships xmlns="http://schemas.openxmlformats.org/package/2006/relationships"><Relationship Id="rId31" Type="http://schemas.openxmlformats.org/officeDocument/2006/relationships/theme" Target="theme/theme1.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slide" Target="slides/slide24.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32"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notesMaster" Target="notesMasters/notesMaster1.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printerSettings" Target="printerSettings/printerSettings1.bin"/><Relationship Id="rId26" Type="http://schemas.openxmlformats.org/officeDocument/2006/relationships/slide" Target="slides/slide25.xml"/><Relationship Id="rId30" Type="http://schemas.openxmlformats.org/officeDocument/2006/relationships/viewProps" Target="viewProps.xml"/><Relationship Id="rId11" Type="http://schemas.openxmlformats.org/officeDocument/2006/relationships/slide" Target="slides/slide10.xml"/><Relationship Id="rId29" Type="http://schemas.openxmlformats.org/officeDocument/2006/relationships/presProps" Target="presProps.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368E3B-14CB-2041-9FDC-D2126DA4DAC6}" type="datetimeFigureOut">
              <a:rPr lang="en-US" smtClean="0"/>
              <a:pPr/>
              <a:t>8/19/09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0975B1-F54D-C34B-90FC-1D97378AA0A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42EF78B5-5327-0D4C-9CB3-4A74DA58C170}" type="slidenum">
              <a:rPr lang="en-US"/>
              <a:pPr/>
              <a:t>1</a:t>
            </a:fld>
            <a:endParaRPr 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p:spPr>
        <p:txBody>
          <a:bodyPr/>
          <a:lstStyle/>
          <a:p>
            <a:fld id="{838697E3-BD23-D04C-B562-9EB8D3B67C6D}" type="slidenum">
              <a:rPr lang="en-US"/>
              <a:pPr/>
              <a:t>2</a:t>
            </a:fld>
            <a:endParaRPr lang="en-US"/>
          </a:p>
        </p:txBody>
      </p:sp>
      <p:sp>
        <p:nvSpPr>
          <p:cNvPr id="366595" name="Rectangle 2"/>
          <p:cNvSpPr>
            <a:spLocks noGrp="1" noRot="1" noChangeAspect="1" noChangeArrowheads="1" noTextEdit="1"/>
          </p:cNvSpPr>
          <p:nvPr>
            <p:ph type="sldImg"/>
          </p:nvPr>
        </p:nvSpPr>
        <p:spPr>
          <a:ln/>
        </p:spPr>
      </p:sp>
      <p:sp>
        <p:nvSpPr>
          <p:cNvPr id="3665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6834" name="Rectangle 7"/>
          <p:cNvSpPr>
            <a:spLocks noGrp="1" noChangeArrowheads="1"/>
          </p:cNvSpPr>
          <p:nvPr>
            <p:ph type="sldNum" sz="quarter" idx="5"/>
          </p:nvPr>
        </p:nvSpPr>
        <p:spPr>
          <a:noFill/>
        </p:spPr>
        <p:txBody>
          <a:bodyPr/>
          <a:lstStyle/>
          <a:p>
            <a:fld id="{1FF6946D-D22D-2F4C-98B6-86E26009A539}" type="slidenum">
              <a:rPr lang="en-US"/>
              <a:pPr/>
              <a:t>3</a:t>
            </a:fld>
            <a:endParaRPr lang="en-US"/>
          </a:p>
        </p:txBody>
      </p:sp>
      <p:sp>
        <p:nvSpPr>
          <p:cNvPr id="376835" name="Rectangle 2"/>
          <p:cNvSpPr>
            <a:spLocks noGrp="1" noRot="1" noChangeAspect="1" noChangeArrowheads="1" noTextEdit="1"/>
          </p:cNvSpPr>
          <p:nvPr>
            <p:ph type="sldImg"/>
          </p:nvPr>
        </p:nvSpPr>
        <p:spPr>
          <a:ln/>
        </p:spPr>
      </p:sp>
      <p:sp>
        <p:nvSpPr>
          <p:cNvPr id="3768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2978" name="Rectangle 7"/>
          <p:cNvSpPr>
            <a:spLocks noGrp="1" noChangeArrowheads="1"/>
          </p:cNvSpPr>
          <p:nvPr>
            <p:ph type="sldNum" sz="quarter" idx="5"/>
          </p:nvPr>
        </p:nvSpPr>
        <p:spPr>
          <a:noFill/>
        </p:spPr>
        <p:txBody>
          <a:bodyPr/>
          <a:lstStyle/>
          <a:p>
            <a:fld id="{93D41800-F3AF-A447-8C53-EEC1E4FF1048}" type="slidenum">
              <a:rPr lang="en-US"/>
              <a:pPr/>
              <a:t>4</a:t>
            </a:fld>
            <a:endParaRPr lang="en-US"/>
          </a:p>
        </p:txBody>
      </p:sp>
      <p:sp>
        <p:nvSpPr>
          <p:cNvPr id="382979" name="Rectangle 2"/>
          <p:cNvSpPr>
            <a:spLocks noGrp="1" noRot="1" noChangeAspect="1" noChangeArrowheads="1" noTextEdit="1"/>
          </p:cNvSpPr>
          <p:nvPr>
            <p:ph type="sldImg"/>
          </p:nvPr>
        </p:nvSpPr>
        <p:spPr>
          <a:ln/>
        </p:spPr>
      </p:sp>
      <p:sp>
        <p:nvSpPr>
          <p:cNvPr id="3829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5026" name="Rectangle 7"/>
          <p:cNvSpPr>
            <a:spLocks noGrp="1" noChangeArrowheads="1"/>
          </p:cNvSpPr>
          <p:nvPr>
            <p:ph type="sldNum" sz="quarter" idx="5"/>
          </p:nvPr>
        </p:nvSpPr>
        <p:spPr>
          <a:noFill/>
        </p:spPr>
        <p:txBody>
          <a:bodyPr/>
          <a:lstStyle/>
          <a:p>
            <a:fld id="{10C88E60-F193-C343-99B4-692BA73718D2}" type="slidenum">
              <a:rPr lang="en-US"/>
              <a:pPr/>
              <a:t>5</a:t>
            </a:fld>
            <a:endParaRPr lang="en-US"/>
          </a:p>
        </p:txBody>
      </p:sp>
      <p:sp>
        <p:nvSpPr>
          <p:cNvPr id="385027" name="Rectangle 2"/>
          <p:cNvSpPr>
            <a:spLocks noGrp="1" noRot="1" noChangeAspect="1" noChangeArrowheads="1" noTextEdit="1"/>
          </p:cNvSpPr>
          <p:nvPr>
            <p:ph type="sldImg"/>
          </p:nvPr>
        </p:nvSpPr>
        <p:spPr>
          <a:ln/>
        </p:spPr>
      </p:sp>
      <p:sp>
        <p:nvSpPr>
          <p:cNvPr id="3850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0640D3C6-10EB-904A-8D73-4842C7D370FD}" type="slidenum">
              <a:rPr lang="en-US"/>
              <a:pPr/>
              <a:t>6</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61D31D6D-FBAA-5949-82C2-A0766C8C3A64}" type="slidenum">
              <a:rPr lang="en-US"/>
              <a:pPr/>
              <a:t>7</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3627549E-543D-D64D-8F35-4467DD98DD4B}" type="slidenum">
              <a:rPr lang="en-US"/>
              <a:pPr/>
              <a:t>8</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E9BC7F7E-5223-424C-A879-660AB5DB912D}" type="slidenum">
              <a:rPr lang="en-US"/>
              <a:pPr/>
              <a:t>9</a:t>
            </a:fld>
            <a:endParaRPr 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C514D0A8-95B7-5846-BD77-F0D1746CB5CC}" type="slidenum">
              <a:rPr lang="en-US"/>
              <a:pPr/>
              <a:t>10</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709A1E22-6A70-8F41-8D85-EAA6C24702CA}" type="slidenum">
              <a:rPr lang="en-US"/>
              <a:pPr/>
              <a:t>11</a:t>
            </a:fld>
            <a:endParaRPr 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52B08312-688F-DE4C-85E2-3CC40126AD10}" type="slidenum">
              <a:rPr lang="en-US"/>
              <a:pPr/>
              <a:t>12</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52B08312-688F-DE4C-85E2-3CC40126AD10}" type="slidenum">
              <a:rPr lang="en-US"/>
              <a:pPr/>
              <a:t>13</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A0E24470-4460-8242-9C02-82BC8C441760}" type="slidenum">
              <a:rPr lang="en-US"/>
              <a:pPr/>
              <a:t>14</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A0E24470-4460-8242-9C02-82BC8C441760}" type="slidenum">
              <a:rPr lang="en-US"/>
              <a:pPr/>
              <a:t>15</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3D506DE1-F0ED-1C40-B229-06EC1787CB35}" type="slidenum">
              <a:rPr lang="en-US"/>
              <a:pPr/>
              <a:t>16</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3D506DE1-F0ED-1C40-B229-06EC1787CB35}" type="slidenum">
              <a:rPr lang="en-US"/>
              <a:pPr/>
              <a:t>17</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C49A45F6-AE73-014F-9F58-35E69B0D060E}" type="slidenum">
              <a:rPr lang="en-US"/>
              <a:pPr/>
              <a:t>18</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97F90377-B1EA-334D-9DC8-71F212785453}" type="slidenum">
              <a:rPr lang="en-US"/>
              <a:pPr/>
              <a:t>19</a:t>
            </a:fld>
            <a:endParaRPr 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789DA01E-AC0B-BA4A-B8D5-15D1CBD744B1}" type="slidenum">
              <a:rPr lang="en-US"/>
              <a:pPr/>
              <a:t>20</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CF70C5A5-9F81-834A-ABA2-7404A7190C11}" type="slidenum">
              <a:rPr lang="en-US"/>
              <a:pPr/>
              <a:t>21</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54DDA934-3615-6640-B3B5-3FE66DD0DAD4}" type="slidenum">
              <a:rPr lang="en-US"/>
              <a:pPr/>
              <a:t>22</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0B3C6F66-D20E-3049-9868-09D72DE338BE}" type="slidenum">
              <a:rPr lang="en-US"/>
              <a:pPr/>
              <a:t>23</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91BEFB40-3F6F-0245-8579-7F2C0B4EF991}" type="slidenum">
              <a:rPr lang="en-US"/>
              <a:pPr/>
              <a:t>24</a:t>
            </a:fld>
            <a:endParaRPr 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DA7E9EC6-BC62-AD41-94E9-5844A74A2ED1}" type="slidenum">
              <a:rPr lang="en-US"/>
              <a:pPr/>
              <a:t>25</a:t>
            </a:fld>
            <a:endParaRPr 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455B28D-6936-954F-9D6A-17E809421872}" type="datetimeFigureOut">
              <a:rPr lang="en-US" smtClean="0"/>
              <a:pPr/>
              <a:t>8/19/09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05640-6FC0-714D-8F7C-A538460AB84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55B28D-6936-954F-9D6A-17E809421872}" type="datetimeFigureOut">
              <a:rPr lang="en-US" smtClean="0"/>
              <a:pPr/>
              <a:t>8/19/09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05640-6FC0-714D-8F7C-A538460AB84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55B28D-6936-954F-9D6A-17E809421872}" type="datetimeFigureOut">
              <a:rPr lang="en-US" smtClean="0"/>
              <a:pPr/>
              <a:t>8/19/09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05640-6FC0-714D-8F7C-A538460AB8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455B28D-6936-954F-9D6A-17E809421872}" type="datetimeFigureOut">
              <a:rPr lang="en-US" smtClean="0"/>
              <a:pPr/>
              <a:t>8/19/09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005640-6FC0-714D-8F7C-A538460AB8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55B28D-6936-954F-9D6A-17E809421872}" type="datetimeFigureOut">
              <a:rPr lang="en-US" smtClean="0"/>
              <a:pPr/>
              <a:t>8/19/09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005640-6FC0-714D-8F7C-A538460AB84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55B28D-6936-954F-9D6A-17E809421872}" type="datetimeFigureOut">
              <a:rPr lang="en-US" smtClean="0"/>
              <a:pPr/>
              <a:t>8/19/09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005640-6FC0-714D-8F7C-A538460AB84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55B28D-6936-954F-9D6A-17E809421872}" type="datetimeFigureOut">
              <a:rPr lang="en-US" smtClean="0"/>
              <a:pPr/>
              <a:t>8/19/09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005640-6FC0-714D-8F7C-A538460AB84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55B28D-6936-954F-9D6A-17E809421872}" type="datetimeFigureOut">
              <a:rPr lang="en-US" smtClean="0"/>
              <a:pPr/>
              <a:t>8/19/09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005640-6FC0-714D-8F7C-A538460AB84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55B28D-6936-954F-9D6A-17E809421872}" type="datetimeFigureOut">
              <a:rPr lang="en-US" smtClean="0"/>
              <a:pPr/>
              <a:t>8/19/09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005640-6FC0-714D-8F7C-A538460AB84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55B28D-6936-954F-9D6A-17E809421872}" type="datetimeFigureOut">
              <a:rPr lang="en-US" smtClean="0"/>
              <a:pPr/>
              <a:t>8/19/09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05640-6FC0-714D-8F7C-A538460AB84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55B28D-6936-954F-9D6A-17E809421872}" type="datetimeFigureOut">
              <a:rPr lang="en-US" smtClean="0"/>
              <a:pPr/>
              <a:t>8/19/09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05640-6FC0-714D-8F7C-A538460AB84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55B28D-6936-954F-9D6A-17E809421872}" type="datetimeFigureOut">
              <a:rPr lang="en-US" smtClean="0"/>
              <a:pPr/>
              <a:t>8/19/09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005640-6FC0-714D-8F7C-A538460AB84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image" Target="../media/image1.jpeg"/><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4" Type="http://schemas.openxmlformats.org/officeDocument/2006/relationships/slideLayout" Target="../slideLayouts/slideLayout2.xml"/><Relationship Id="rId10" Type="http://schemas.openxmlformats.org/officeDocument/2006/relationships/image" Target="../media/image6.jpeg"/><Relationship Id="rId5" Type="http://schemas.openxmlformats.org/officeDocument/2006/relationships/notesSlide" Target="../notesSlides/notesSlide2.xml"/><Relationship Id="rId7" Type="http://schemas.openxmlformats.org/officeDocument/2006/relationships/image" Target="../media/image3.jpeg"/><Relationship Id="rId11" Type="http://schemas.openxmlformats.org/officeDocument/2006/relationships/image" Target="../media/image7.jpeg"/><Relationship Id="rId12" Type="http://schemas.openxmlformats.org/officeDocument/2006/relationships/image" Target="../media/image8.jpeg"/><Relationship Id="rId1" Type="http://schemas.openxmlformats.org/officeDocument/2006/relationships/tags" Target="../tags/tag2.xml"/><Relationship Id="rId2" Type="http://schemas.openxmlformats.org/officeDocument/2006/relationships/tags" Target="../tags/tag3.xml"/><Relationship Id="rId9" Type="http://schemas.openxmlformats.org/officeDocument/2006/relationships/image" Target="../media/image5.jpeg"/><Relationship Id="rId3" Type="http://schemas.openxmlformats.org/officeDocument/2006/relationships/tags" Target="../tags/tag4.xml"/><Relationship Id="rId6"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4" Type="http://schemas.openxmlformats.org/officeDocument/2006/relationships/slideLayout" Target="../slideLayouts/slideLayout2.xml"/><Relationship Id="rId10" Type="http://schemas.openxmlformats.org/officeDocument/2006/relationships/image" Target="../media/image6.jpeg"/><Relationship Id="rId5" Type="http://schemas.openxmlformats.org/officeDocument/2006/relationships/notesSlide" Target="../notesSlides/notesSlide3.xml"/><Relationship Id="rId7" Type="http://schemas.openxmlformats.org/officeDocument/2006/relationships/image" Target="../media/image3.jpeg"/><Relationship Id="rId11" Type="http://schemas.openxmlformats.org/officeDocument/2006/relationships/image" Target="../media/image7.jpeg"/><Relationship Id="rId12" Type="http://schemas.openxmlformats.org/officeDocument/2006/relationships/image" Target="../media/image9.jpeg"/><Relationship Id="rId1" Type="http://schemas.openxmlformats.org/officeDocument/2006/relationships/tags" Target="../tags/tag5.xml"/><Relationship Id="rId2" Type="http://schemas.openxmlformats.org/officeDocument/2006/relationships/tags" Target="../tags/tag6.xml"/><Relationship Id="rId9" Type="http://schemas.openxmlformats.org/officeDocument/2006/relationships/image" Target="../media/image5.jpeg"/><Relationship Id="rId3" Type="http://schemas.openxmlformats.org/officeDocument/2006/relationships/tags" Target="../tags/tag7.xml"/><Relationship Id="rId6" Type="http://schemas.openxmlformats.org/officeDocument/2006/relationships/image" Target="../media/image2.jpeg"/></Relationships>
</file>

<file path=ppt/slides/_rels/slide4.xml.rels><?xml version="1.0" encoding="UTF-8" standalone="yes"?>
<Relationships xmlns="http://schemas.openxmlformats.org/package/2006/relationships"><Relationship Id="rId8" Type="http://schemas.openxmlformats.org/officeDocument/2006/relationships/image" Target="../media/image4.jpeg"/><Relationship Id="rId4" Type="http://schemas.openxmlformats.org/officeDocument/2006/relationships/slideLayout" Target="../slideLayouts/slideLayout2.xml"/><Relationship Id="rId10" Type="http://schemas.openxmlformats.org/officeDocument/2006/relationships/image" Target="../media/image6.jpeg"/><Relationship Id="rId5" Type="http://schemas.openxmlformats.org/officeDocument/2006/relationships/notesSlide" Target="../notesSlides/notesSlide4.xml"/><Relationship Id="rId7" Type="http://schemas.openxmlformats.org/officeDocument/2006/relationships/image" Target="../media/image3.jpeg"/><Relationship Id="rId11" Type="http://schemas.openxmlformats.org/officeDocument/2006/relationships/image" Target="../media/image7.jpeg"/><Relationship Id="rId12" Type="http://schemas.openxmlformats.org/officeDocument/2006/relationships/image" Target="../media/image11.jpeg"/><Relationship Id="rId1" Type="http://schemas.openxmlformats.org/officeDocument/2006/relationships/tags" Target="../tags/tag8.xml"/><Relationship Id="rId2" Type="http://schemas.openxmlformats.org/officeDocument/2006/relationships/tags" Target="../tags/tag9.xml"/><Relationship Id="rId9" Type="http://schemas.openxmlformats.org/officeDocument/2006/relationships/image" Target="../media/image10.jpeg"/><Relationship Id="rId3" Type="http://schemas.openxmlformats.org/officeDocument/2006/relationships/tags" Target="../tags/tag10.xml"/><Relationship Id="rId6" Type="http://schemas.openxmlformats.org/officeDocument/2006/relationships/image" Target="../media/image2.jpeg"/></Relationships>
</file>

<file path=ppt/slides/_rels/slide5.xml.rels><?xml version="1.0" encoding="UTF-8" standalone="yes"?>
<Relationships xmlns="http://schemas.openxmlformats.org/package/2006/relationships"><Relationship Id="rId8" Type="http://schemas.openxmlformats.org/officeDocument/2006/relationships/image" Target="../media/image4.jpeg"/><Relationship Id="rId4" Type="http://schemas.openxmlformats.org/officeDocument/2006/relationships/slideLayout" Target="../slideLayouts/slideLayout2.xml"/><Relationship Id="rId10" Type="http://schemas.openxmlformats.org/officeDocument/2006/relationships/image" Target="../media/image6.jpeg"/><Relationship Id="rId5" Type="http://schemas.openxmlformats.org/officeDocument/2006/relationships/notesSlide" Target="../notesSlides/notesSlide5.xml"/><Relationship Id="rId7" Type="http://schemas.openxmlformats.org/officeDocument/2006/relationships/image" Target="../media/image3.jpeg"/><Relationship Id="rId11" Type="http://schemas.openxmlformats.org/officeDocument/2006/relationships/image" Target="../media/image7.jpeg"/><Relationship Id="rId12" Type="http://schemas.openxmlformats.org/officeDocument/2006/relationships/image" Target="../media/image12.jpeg"/><Relationship Id="rId1" Type="http://schemas.openxmlformats.org/officeDocument/2006/relationships/tags" Target="../tags/tag11.xml"/><Relationship Id="rId2" Type="http://schemas.openxmlformats.org/officeDocument/2006/relationships/tags" Target="../tags/tag12.xml"/><Relationship Id="rId9" Type="http://schemas.openxmlformats.org/officeDocument/2006/relationships/image" Target="../media/image5.jpeg"/><Relationship Id="rId3" Type="http://schemas.openxmlformats.org/officeDocument/2006/relationships/tags" Target="../tags/tag13.xml"/><Relationship Id="rId6" Type="http://schemas.openxmlformats.org/officeDocument/2006/relationships/image" Target="../media/image2.jpeg"/></Relationships>
</file>

<file path=ppt/slides/_rels/slide6.xml.rels><?xml version="1.0" encoding="UTF-8" standalone="yes"?>
<Relationships xmlns="http://schemas.openxmlformats.org/package/2006/relationships"><Relationship Id="rId6" Type="http://schemas.openxmlformats.org/officeDocument/2006/relationships/image" Target="../media/image15.jpeg"/><Relationship Id="rId4" Type="http://schemas.openxmlformats.org/officeDocument/2006/relationships/image" Target="../media/image13.jpeg"/><Relationship Id="rId1" Type="http://schemas.openxmlformats.org/officeDocument/2006/relationships/tags" Target="../tags/tag14.xml"/><Relationship Id="rId2" Type="http://schemas.openxmlformats.org/officeDocument/2006/relationships/slideLayout" Target="../slideLayouts/slideLayout2.xml"/><Relationship Id="rId3" Type="http://schemas.openxmlformats.org/officeDocument/2006/relationships/notesSlide" Target="../notesSlides/notesSlide6.xml"/><Relationship Id="rId5" Type="http://schemas.openxmlformats.org/officeDocument/2006/relationships/image" Target="../media/image14.jpeg"/></Relationships>
</file>

<file path=ppt/slides/_rels/slide7.xml.rels><?xml version="1.0" encoding="UTF-8" standalone="yes"?>
<Relationships xmlns="http://schemas.openxmlformats.org/package/2006/relationships"><Relationship Id="rId6" Type="http://schemas.openxmlformats.org/officeDocument/2006/relationships/image" Target="../media/image17.jpeg"/><Relationship Id="rId4" Type="http://schemas.openxmlformats.org/officeDocument/2006/relationships/image" Target="../media/image15.jpeg"/><Relationship Id="rId1" Type="http://schemas.openxmlformats.org/officeDocument/2006/relationships/tags" Target="../tags/tag15.xml"/><Relationship Id="rId2" Type="http://schemas.openxmlformats.org/officeDocument/2006/relationships/slideLayout" Target="../slideLayouts/slideLayout2.xml"/><Relationship Id="rId3" Type="http://schemas.openxmlformats.org/officeDocument/2006/relationships/notesSlide" Target="../notesSlides/notesSlide7.xml"/><Relationship Id="rId5" Type="http://schemas.openxmlformats.org/officeDocument/2006/relationships/image" Target="../media/image16.jpeg"/></Relationships>
</file>

<file path=ppt/slides/_rels/slide8.xml.rels><?xml version="1.0" encoding="UTF-8" standalone="yes"?>
<Relationships xmlns="http://schemas.openxmlformats.org/package/2006/relationships"><Relationship Id="rId4" Type="http://schemas.openxmlformats.org/officeDocument/2006/relationships/image" Target="../media/image15.jpeg"/><Relationship Id="rId1" Type="http://schemas.openxmlformats.org/officeDocument/2006/relationships/tags" Target="../tags/tag16.xml"/><Relationship Id="rId2" Type="http://schemas.openxmlformats.org/officeDocument/2006/relationships/slideLayout" Target="../slideLayouts/slideLayout2.xml"/><Relationship Id="rId3" Type="http://schemas.openxmlformats.org/officeDocument/2006/relationships/notesSlide" Target="../notesSlides/notesSlide8.xml"/><Relationship Id="rId5" Type="http://schemas.openxmlformats.org/officeDocument/2006/relationships/image" Target="../media/image18.jpeg"/></Relationships>
</file>

<file path=ppt/slides/_rels/slide9.xml.rels><?xml version="1.0" encoding="UTF-8" standalone="yes"?>
<Relationships xmlns="http://schemas.openxmlformats.org/package/2006/relationships"><Relationship Id="rId8" Type="http://schemas.openxmlformats.org/officeDocument/2006/relationships/image" Target="../media/image21.jpeg"/><Relationship Id="rId4" Type="http://schemas.openxmlformats.org/officeDocument/2006/relationships/image" Target="../media/image8.jpeg"/><Relationship Id="rId10" Type="http://schemas.openxmlformats.org/officeDocument/2006/relationships/image" Target="../media/image23.jpeg"/><Relationship Id="rId5" Type="http://schemas.openxmlformats.org/officeDocument/2006/relationships/image" Target="../media/image19.jpeg"/><Relationship Id="rId7" Type="http://schemas.openxmlformats.org/officeDocument/2006/relationships/image" Target="../media/image20.jpeg"/><Relationship Id="rId1" Type="http://schemas.openxmlformats.org/officeDocument/2006/relationships/tags" Target="../tags/tag17.xml"/><Relationship Id="rId2" Type="http://schemas.openxmlformats.org/officeDocument/2006/relationships/slideLayout" Target="../slideLayouts/slideLayout2.xml"/><Relationship Id="rId9" Type="http://schemas.openxmlformats.org/officeDocument/2006/relationships/image" Target="../media/image22.jpeg"/><Relationship Id="rId3" Type="http://schemas.openxmlformats.org/officeDocument/2006/relationships/notesSlide" Target="../notesSlides/notesSlide9.xml"/><Relationship Id="rId6" Type="http://schemas.openxmlformats.org/officeDocument/2006/relationships/image" Target="../media/image15.jpeg"/></Relationships>
</file>

<file path=ppt/slides/_rels/slide10.xml.rels><?xml version="1.0" encoding="UTF-8" standalone="yes"?>
<Relationships xmlns="http://schemas.openxmlformats.org/package/2006/relationships"><Relationship Id="rId4" Type="http://schemas.openxmlformats.org/officeDocument/2006/relationships/image" Target="../media/image15.jpeg"/><Relationship Id="rId1" Type="http://schemas.openxmlformats.org/officeDocument/2006/relationships/tags" Target="../tags/tag18.xml"/><Relationship Id="rId2" Type="http://schemas.openxmlformats.org/officeDocument/2006/relationships/slideLayout" Target="../slideLayouts/slideLayout2.xml"/><Relationship Id="rId3" Type="http://schemas.openxmlformats.org/officeDocument/2006/relationships/notesSlide" Target="../notesSlides/notesSlide10.xml"/><Relationship Id="rId5" Type="http://schemas.openxmlformats.org/officeDocument/2006/relationships/image" Target="../media/image24.jpeg"/></Relationships>
</file>

<file path=ppt/slides/_rels/slide11.xml.rels><?xml version="1.0" encoding="UTF-8" standalone="yes"?>
<Relationships xmlns="http://schemas.openxmlformats.org/package/2006/relationships"><Relationship Id="rId4" Type="http://schemas.openxmlformats.org/officeDocument/2006/relationships/image" Target="../media/image15.jpeg"/><Relationship Id="rId1" Type="http://schemas.openxmlformats.org/officeDocument/2006/relationships/tags" Target="../tags/tag19.xml"/><Relationship Id="rId2" Type="http://schemas.openxmlformats.org/officeDocument/2006/relationships/slideLayout" Target="../slideLayouts/slideLayout2.xml"/><Relationship Id="rId3" Type="http://schemas.openxmlformats.org/officeDocument/2006/relationships/notesSlide" Target="../notesSlides/notesSlide11.xml"/><Relationship Id="rId5" Type="http://schemas.openxmlformats.org/officeDocument/2006/relationships/image" Target="../media/image25.jpeg"/></Relationships>
</file>

<file path=ppt/slides/_rels/slide12.xml.rels><?xml version="1.0" encoding="UTF-8" standalone="yes"?>
<Relationships xmlns="http://schemas.openxmlformats.org/package/2006/relationships"><Relationship Id="rId8" Type="http://schemas.openxmlformats.org/officeDocument/2006/relationships/image" Target="../media/image27.jpeg"/><Relationship Id="rId4" Type="http://schemas.openxmlformats.org/officeDocument/2006/relationships/image" Target="../media/image19.jpeg"/><Relationship Id="rId10" Type="http://schemas.openxmlformats.org/officeDocument/2006/relationships/image" Target="../media/image29.jpeg"/><Relationship Id="rId5" Type="http://schemas.openxmlformats.org/officeDocument/2006/relationships/image" Target="../media/image15.jpeg"/><Relationship Id="rId7" Type="http://schemas.openxmlformats.org/officeDocument/2006/relationships/image" Target="../media/image26.jpeg"/><Relationship Id="rId1" Type="http://schemas.openxmlformats.org/officeDocument/2006/relationships/tags" Target="../tags/tag20.xml"/><Relationship Id="rId2" Type="http://schemas.openxmlformats.org/officeDocument/2006/relationships/slideLayout" Target="../slideLayouts/slideLayout2.xml"/><Relationship Id="rId9" Type="http://schemas.openxmlformats.org/officeDocument/2006/relationships/image" Target="../media/image28.jpeg"/><Relationship Id="rId3" Type="http://schemas.openxmlformats.org/officeDocument/2006/relationships/notesSlide" Target="../notesSlides/notesSlide12.xml"/><Relationship Id="rId6" Type="http://schemas.openxmlformats.org/officeDocument/2006/relationships/image" Target="../media/image9.jpeg"/></Relationships>
</file>

<file path=ppt/slides/_rels/slide13.xml.rels><?xml version="1.0" encoding="UTF-8" standalone="yes"?>
<Relationships xmlns="http://schemas.openxmlformats.org/package/2006/relationships"><Relationship Id="rId6" Type="http://schemas.openxmlformats.org/officeDocument/2006/relationships/image" Target="../media/image9.jpeg"/><Relationship Id="rId4" Type="http://schemas.openxmlformats.org/officeDocument/2006/relationships/image" Target="../media/image19.jpeg"/><Relationship Id="rId1" Type="http://schemas.openxmlformats.org/officeDocument/2006/relationships/tags" Target="../tags/tag21.xml"/><Relationship Id="rId2" Type="http://schemas.openxmlformats.org/officeDocument/2006/relationships/slideLayout" Target="../slideLayouts/slideLayout2.xml"/><Relationship Id="rId3" Type="http://schemas.openxmlformats.org/officeDocument/2006/relationships/notesSlide" Target="../notesSlides/notesSlide13.xml"/><Relationship Id="rId5" Type="http://schemas.openxmlformats.org/officeDocument/2006/relationships/image" Target="../media/image15.jpeg"/></Relationships>
</file>

<file path=ppt/slides/_rels/slide14.xml.rels><?xml version="1.0" encoding="UTF-8" standalone="yes"?>
<Relationships xmlns="http://schemas.openxmlformats.org/package/2006/relationships"><Relationship Id="rId8" Type="http://schemas.openxmlformats.org/officeDocument/2006/relationships/image" Target="../media/image31.jpeg"/><Relationship Id="rId4" Type="http://schemas.openxmlformats.org/officeDocument/2006/relationships/image" Target="../media/image19.jpeg"/><Relationship Id="rId10" Type="http://schemas.openxmlformats.org/officeDocument/2006/relationships/image" Target="../media/image33.jpeg"/><Relationship Id="rId5" Type="http://schemas.openxmlformats.org/officeDocument/2006/relationships/image" Target="../media/image15.jpeg"/><Relationship Id="rId7" Type="http://schemas.openxmlformats.org/officeDocument/2006/relationships/image" Target="../media/image30.jpeg"/><Relationship Id="rId1" Type="http://schemas.openxmlformats.org/officeDocument/2006/relationships/tags" Target="../tags/tag22.xml"/><Relationship Id="rId2" Type="http://schemas.openxmlformats.org/officeDocument/2006/relationships/slideLayout" Target="../slideLayouts/slideLayout2.xml"/><Relationship Id="rId9" Type="http://schemas.openxmlformats.org/officeDocument/2006/relationships/image" Target="../media/image32.jpeg"/><Relationship Id="rId3" Type="http://schemas.openxmlformats.org/officeDocument/2006/relationships/notesSlide" Target="../notesSlides/notesSlide14.xml"/><Relationship Id="rId6" Type="http://schemas.openxmlformats.org/officeDocument/2006/relationships/image" Target="../media/image11.jpeg"/></Relationships>
</file>

<file path=ppt/slides/_rels/slide15.xml.rels><?xml version="1.0" encoding="UTF-8" standalone="yes"?>
<Relationships xmlns="http://schemas.openxmlformats.org/package/2006/relationships"><Relationship Id="rId6" Type="http://schemas.openxmlformats.org/officeDocument/2006/relationships/image" Target="../media/image11.jpeg"/><Relationship Id="rId4" Type="http://schemas.openxmlformats.org/officeDocument/2006/relationships/image" Target="../media/image19.jpeg"/><Relationship Id="rId1" Type="http://schemas.openxmlformats.org/officeDocument/2006/relationships/tags" Target="../tags/tag23.xml"/><Relationship Id="rId2" Type="http://schemas.openxmlformats.org/officeDocument/2006/relationships/slideLayout" Target="../slideLayouts/slideLayout2.xml"/><Relationship Id="rId3" Type="http://schemas.openxmlformats.org/officeDocument/2006/relationships/notesSlide" Target="../notesSlides/notesSlide15.xml"/><Relationship Id="rId5" Type="http://schemas.openxmlformats.org/officeDocument/2006/relationships/image" Target="../media/image15.jpeg"/></Relationships>
</file>

<file path=ppt/slides/_rels/slide16.xml.rels><?xml version="1.0" encoding="UTF-8" standalone="yes"?>
<Relationships xmlns="http://schemas.openxmlformats.org/package/2006/relationships"><Relationship Id="rId8" Type="http://schemas.openxmlformats.org/officeDocument/2006/relationships/image" Target="../media/image35.jpeg"/><Relationship Id="rId4" Type="http://schemas.openxmlformats.org/officeDocument/2006/relationships/image" Target="../media/image19.jpeg"/><Relationship Id="rId10" Type="http://schemas.openxmlformats.org/officeDocument/2006/relationships/image" Target="../media/image37.jpeg"/><Relationship Id="rId5" Type="http://schemas.openxmlformats.org/officeDocument/2006/relationships/image" Target="../media/image15.jpeg"/><Relationship Id="rId7" Type="http://schemas.openxmlformats.org/officeDocument/2006/relationships/image" Target="../media/image34.jpeg"/><Relationship Id="rId1" Type="http://schemas.openxmlformats.org/officeDocument/2006/relationships/tags" Target="../tags/tag24.xml"/><Relationship Id="rId2" Type="http://schemas.openxmlformats.org/officeDocument/2006/relationships/slideLayout" Target="../slideLayouts/slideLayout2.xml"/><Relationship Id="rId9" Type="http://schemas.openxmlformats.org/officeDocument/2006/relationships/image" Target="../media/image36.jpeg"/><Relationship Id="rId3" Type="http://schemas.openxmlformats.org/officeDocument/2006/relationships/notesSlide" Target="../notesSlides/notesSlide16.xml"/><Relationship Id="rId6" Type="http://schemas.openxmlformats.org/officeDocument/2006/relationships/image" Target="../media/image12.jpeg"/></Relationships>
</file>

<file path=ppt/slides/_rels/slide17.xml.rels><?xml version="1.0" encoding="UTF-8" standalone="yes"?>
<Relationships xmlns="http://schemas.openxmlformats.org/package/2006/relationships"><Relationship Id="rId6" Type="http://schemas.openxmlformats.org/officeDocument/2006/relationships/image" Target="../media/image12.jpeg"/><Relationship Id="rId4" Type="http://schemas.openxmlformats.org/officeDocument/2006/relationships/image" Target="../media/image19.jpeg"/><Relationship Id="rId1" Type="http://schemas.openxmlformats.org/officeDocument/2006/relationships/tags" Target="../tags/tag25.xml"/><Relationship Id="rId2" Type="http://schemas.openxmlformats.org/officeDocument/2006/relationships/slideLayout" Target="../slideLayouts/slideLayout2.xml"/><Relationship Id="rId3" Type="http://schemas.openxmlformats.org/officeDocument/2006/relationships/notesSlide" Target="../notesSlides/notesSlide17.xml"/><Relationship Id="rId5" Type="http://schemas.openxmlformats.org/officeDocument/2006/relationships/image" Target="../media/image15.jpeg"/></Relationships>
</file>

<file path=ppt/slides/_rels/slide18.xml.rels><?xml version="1.0" encoding="UTF-8" standalone="yes"?>
<Relationships xmlns="http://schemas.openxmlformats.org/package/2006/relationships"><Relationship Id="rId6" Type="http://schemas.openxmlformats.org/officeDocument/2006/relationships/image" Target="../media/image38.jpeg"/><Relationship Id="rId4" Type="http://schemas.openxmlformats.org/officeDocument/2006/relationships/image" Target="../media/image19.jpeg"/><Relationship Id="rId1" Type="http://schemas.openxmlformats.org/officeDocument/2006/relationships/tags" Target="../tags/tag26.xml"/><Relationship Id="rId2" Type="http://schemas.openxmlformats.org/officeDocument/2006/relationships/slideLayout" Target="../slideLayouts/slideLayout2.xml"/><Relationship Id="rId3" Type="http://schemas.openxmlformats.org/officeDocument/2006/relationships/notesSlide" Target="../notesSlides/notesSlide18.xml"/><Relationship Id="rId5" Type="http://schemas.openxmlformats.org/officeDocument/2006/relationships/image" Target="../media/image15.jpeg"/></Relationships>
</file>

<file path=ppt/slides/_rels/slide19.xml.rels><?xml version="1.0" encoding="UTF-8" standalone="yes"?>
<Relationships xmlns="http://schemas.openxmlformats.org/package/2006/relationships"><Relationship Id="rId8" Type="http://schemas.openxmlformats.org/officeDocument/2006/relationships/image" Target="../media/image15.jpeg"/><Relationship Id="rId4" Type="http://schemas.openxmlformats.org/officeDocument/2006/relationships/slideLayout" Target="../slideLayouts/slideLayout2.xml"/><Relationship Id="rId5" Type="http://schemas.openxmlformats.org/officeDocument/2006/relationships/notesSlide" Target="../notesSlides/notesSlide19.xml"/><Relationship Id="rId7" Type="http://schemas.openxmlformats.org/officeDocument/2006/relationships/image" Target="../media/image8.jpeg"/><Relationship Id="rId1" Type="http://schemas.openxmlformats.org/officeDocument/2006/relationships/tags" Target="../tags/tag27.xml"/><Relationship Id="rId2" Type="http://schemas.openxmlformats.org/officeDocument/2006/relationships/tags" Target="../tags/tag28.xml"/><Relationship Id="rId3" Type="http://schemas.openxmlformats.org/officeDocument/2006/relationships/tags" Target="../tags/tag29.xml"/><Relationship Id="rId6" Type="http://schemas.openxmlformats.org/officeDocument/2006/relationships/image" Target="../media/image39.jpeg"/></Relationships>
</file>

<file path=ppt/slides/_rels/slide20.xml.rels><?xml version="1.0" encoding="UTF-8" standalone="yes"?>
<Relationships xmlns="http://schemas.openxmlformats.org/package/2006/relationships"><Relationship Id="rId8" Type="http://schemas.openxmlformats.org/officeDocument/2006/relationships/image" Target="../media/image9.jpeg"/><Relationship Id="rId4" Type="http://schemas.openxmlformats.org/officeDocument/2006/relationships/slideLayout" Target="../slideLayouts/slideLayout2.xml"/><Relationship Id="rId5" Type="http://schemas.openxmlformats.org/officeDocument/2006/relationships/notesSlide" Target="../notesSlides/notesSlide20.xml"/><Relationship Id="rId7" Type="http://schemas.openxmlformats.org/officeDocument/2006/relationships/image" Target="../media/image15.jpeg"/><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6" Type="http://schemas.openxmlformats.org/officeDocument/2006/relationships/image" Target="../media/image39.jpeg"/></Relationships>
</file>

<file path=ppt/slides/_rels/slide21.xml.rels><?xml version="1.0" encoding="UTF-8" standalone="yes"?>
<Relationships xmlns="http://schemas.openxmlformats.org/package/2006/relationships"><Relationship Id="rId8" Type="http://schemas.openxmlformats.org/officeDocument/2006/relationships/image" Target="../media/image11.jpeg"/><Relationship Id="rId4" Type="http://schemas.openxmlformats.org/officeDocument/2006/relationships/slideLayout" Target="../slideLayouts/slideLayout2.xml"/><Relationship Id="rId5" Type="http://schemas.openxmlformats.org/officeDocument/2006/relationships/notesSlide" Target="../notesSlides/notesSlide21.xml"/><Relationship Id="rId7" Type="http://schemas.openxmlformats.org/officeDocument/2006/relationships/image" Target="../media/image15.jpeg"/><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6" Type="http://schemas.openxmlformats.org/officeDocument/2006/relationships/image" Target="../media/image39.jpeg"/></Relationships>
</file>

<file path=ppt/slides/_rels/slide22.xml.rels><?xml version="1.0" encoding="UTF-8" standalone="yes"?>
<Relationships xmlns="http://schemas.openxmlformats.org/package/2006/relationships"><Relationship Id="rId8" Type="http://schemas.openxmlformats.org/officeDocument/2006/relationships/image" Target="../media/image12.jpeg"/><Relationship Id="rId4" Type="http://schemas.openxmlformats.org/officeDocument/2006/relationships/slideLayout" Target="../slideLayouts/slideLayout2.xml"/><Relationship Id="rId5" Type="http://schemas.openxmlformats.org/officeDocument/2006/relationships/notesSlide" Target="../notesSlides/notesSlide22.xml"/><Relationship Id="rId7" Type="http://schemas.openxmlformats.org/officeDocument/2006/relationships/image" Target="../media/image15.jpeg"/><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tags" Target="../tags/tag38.xml"/><Relationship Id="rId6" Type="http://schemas.openxmlformats.org/officeDocument/2006/relationships/image" Target="../media/image39.jpeg"/></Relationships>
</file>

<file path=ppt/slides/_rels/slide23.xml.rels><?xml version="1.0" encoding="UTF-8" standalone="yes"?>
<Relationships xmlns="http://schemas.openxmlformats.org/package/2006/relationships"><Relationship Id="rId8" Type="http://schemas.openxmlformats.org/officeDocument/2006/relationships/image" Target="../media/image38.jpeg"/><Relationship Id="rId4" Type="http://schemas.openxmlformats.org/officeDocument/2006/relationships/slideLayout" Target="../slideLayouts/slideLayout2.xml"/><Relationship Id="rId5" Type="http://schemas.openxmlformats.org/officeDocument/2006/relationships/notesSlide" Target="../notesSlides/notesSlide23.xml"/><Relationship Id="rId7" Type="http://schemas.openxmlformats.org/officeDocument/2006/relationships/image" Target="../media/image15.jpeg"/><Relationship Id="rId1" Type="http://schemas.openxmlformats.org/officeDocument/2006/relationships/tags" Target="../tags/tag39.xml"/><Relationship Id="rId2" Type="http://schemas.openxmlformats.org/officeDocument/2006/relationships/tags" Target="../tags/tag40.xml"/><Relationship Id="rId3" Type="http://schemas.openxmlformats.org/officeDocument/2006/relationships/tags" Target="../tags/tag41.xml"/><Relationship Id="rId6" Type="http://schemas.openxmlformats.org/officeDocument/2006/relationships/image" Target="../media/image39.jpeg"/></Relationships>
</file>

<file path=ppt/slides/_rels/slide24.xml.rels><?xml version="1.0" encoding="UTF-8" standalone="yes"?>
<Relationships xmlns="http://schemas.openxmlformats.org/package/2006/relationships"><Relationship Id="rId8" Type="http://schemas.openxmlformats.org/officeDocument/2006/relationships/image" Target="../media/image40.jpeg"/><Relationship Id="rId4" Type="http://schemas.openxmlformats.org/officeDocument/2006/relationships/slideLayout" Target="../slideLayouts/slideLayout2.xml"/><Relationship Id="rId5" Type="http://schemas.openxmlformats.org/officeDocument/2006/relationships/notesSlide" Target="../notesSlides/notesSlide24.xml"/><Relationship Id="rId7" Type="http://schemas.openxmlformats.org/officeDocument/2006/relationships/image" Target="../media/image15.jpeg"/><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6" Type="http://schemas.openxmlformats.org/officeDocument/2006/relationships/image" Target="../media/image39.jpeg"/></Relationships>
</file>

<file path=ppt/slides/_rels/slide25.xml.rels><?xml version="1.0" encoding="UTF-8" standalone="yes"?>
<Relationships xmlns="http://schemas.openxmlformats.org/package/2006/relationships"><Relationship Id="rId8" Type="http://schemas.openxmlformats.org/officeDocument/2006/relationships/image" Target="../media/image43.jpeg"/><Relationship Id="rId4" Type="http://schemas.openxmlformats.org/officeDocument/2006/relationships/slide" Target="slide7.xml"/><Relationship Id="rId5" Type="http://schemas.openxmlformats.org/officeDocument/2006/relationships/image" Target="../media/image41.jpeg"/><Relationship Id="rId7" Type="http://schemas.openxmlformats.org/officeDocument/2006/relationships/hyperlink" Target="http://www.ca.gr7math.com/" TargetMode="External"/><Relationship Id="rId1" Type="http://schemas.openxmlformats.org/officeDocument/2006/relationships/tags" Target="../tags/tag45.xml"/><Relationship Id="rId2" Type="http://schemas.openxmlformats.org/officeDocument/2006/relationships/slideLayout" Target="../slideLayouts/slideLayout2.xml"/><Relationship Id="rId3" Type="http://schemas.openxmlformats.org/officeDocument/2006/relationships/notesSlide" Target="../notesSlides/notesSlide25.xml"/><Relationship Id="rId6"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t>Splash Screen</a:t>
            </a:r>
          </a:p>
        </p:txBody>
      </p:sp>
      <p:pic>
        <p:nvPicPr>
          <p:cNvPr id="15363" name="Picture 5" descr="CAM7 Spl-01"/>
          <p:cNvPicPr>
            <a:picLocks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4" name="TextBox 3"/>
          <p:cNvSpPr txBox="1"/>
          <p:nvPr/>
        </p:nvSpPr>
        <p:spPr>
          <a:xfrm>
            <a:off x="4876800" y="5410200"/>
            <a:ext cx="4267200" cy="95410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800" dirty="0" smtClean="0"/>
              <a:t>Lesson 1-4</a:t>
            </a:r>
          </a:p>
          <a:p>
            <a:pPr algn="ctr"/>
            <a:r>
              <a:rPr lang="en-US" sz="2800" dirty="0" smtClean="0"/>
              <a:t>Adding Integers</a:t>
            </a:r>
            <a:endParaRPr lang="en-US" sz="2800" dirty="0"/>
          </a:p>
        </p:txBody>
      </p:sp>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18"/>
          <p:cNvGrpSpPr>
            <a:grpSpLocks/>
          </p:cNvGrpSpPr>
          <p:nvPr/>
        </p:nvGrpSpPr>
        <p:grpSpPr bwMode="auto">
          <a:xfrm>
            <a:off x="0" y="0"/>
            <a:ext cx="9144000" cy="6858000"/>
            <a:chOff x="0" y="0"/>
            <a:chExt cx="5760" cy="4320"/>
          </a:xfrm>
        </p:grpSpPr>
        <p:pic>
          <p:nvPicPr>
            <p:cNvPr id="365584" name="Picture 19" descr="Math Proto Interface2"/>
            <p:cNvPicPr>
              <a:picLocks noChangeArrowheads="1"/>
            </p:cNvPicPr>
            <p:nvPr/>
          </p:nvPicPr>
          <p:blipFill>
            <a:blip r:embed="rId6"/>
            <a:srcRect/>
            <a:stretch>
              <a:fillRect/>
            </a:stretch>
          </p:blipFill>
          <p:spPr bwMode="hidden">
            <a:xfrm>
              <a:off x="0" y="0"/>
              <a:ext cx="5760" cy="4320"/>
            </a:xfrm>
            <a:prstGeom prst="rect">
              <a:avLst/>
            </a:prstGeom>
            <a:noFill/>
            <a:ln w="9525">
              <a:noFill/>
              <a:miter lim="800000"/>
              <a:headEnd/>
              <a:tailEnd/>
            </a:ln>
          </p:spPr>
        </p:pic>
        <p:pic>
          <p:nvPicPr>
            <p:cNvPr id="365585" name="Picture 20" descr="Ch01 Ch Header"/>
            <p:cNvPicPr>
              <a:picLocks noChangeAspect="1" noChangeArrowheads="1"/>
            </p:cNvPicPr>
            <p:nvPr/>
          </p:nvPicPr>
          <p:blipFill>
            <a:blip r:embed="rId7"/>
            <a:srcRect/>
            <a:stretch>
              <a:fillRect/>
            </a:stretch>
          </p:blipFill>
          <p:spPr bwMode="hidden">
            <a:xfrm>
              <a:off x="0" y="0"/>
              <a:ext cx="5760" cy="765"/>
            </a:xfrm>
            <a:prstGeom prst="rect">
              <a:avLst/>
            </a:prstGeom>
            <a:noFill/>
            <a:ln w="9525">
              <a:noFill/>
              <a:miter lim="800000"/>
              <a:headEnd/>
              <a:tailEnd/>
            </a:ln>
          </p:spPr>
        </p:pic>
      </p:grpSp>
      <p:sp>
        <p:nvSpPr>
          <p:cNvPr id="365572" name="TPAnswers"/>
          <p:cNvSpPr>
            <a:spLocks noGrp="1" noChangeArrowheads="1"/>
          </p:cNvSpPr>
          <p:nvPr>
            <p:ph type="body" idx="1"/>
            <p:custDataLst>
              <p:tags r:id="rId2"/>
            </p:custDataLst>
          </p:nvPr>
        </p:nvSpPr>
        <p:spPr bwMode="hidden">
          <a:xfrm>
            <a:off x="7162800" y="4495800"/>
            <a:ext cx="1447800" cy="1524000"/>
          </a:xfrm>
        </p:spPr>
        <p:txBody>
          <a:bodyPr/>
          <a:lstStyle/>
          <a:p>
            <a:pPr marL="609600" indent="-609600" eaLnBrk="1" hangingPunct="1">
              <a:buFontTx/>
              <a:buAutoNum type="alphaUcPeriod"/>
            </a:pPr>
            <a:r>
              <a:rPr lang="en-US" sz="2000">
                <a:solidFill>
                  <a:schemeClr val="bg1"/>
                </a:solidFill>
              </a:rPr>
              <a:t>A</a:t>
            </a:r>
          </a:p>
          <a:p>
            <a:pPr marL="609600" indent="-609600" eaLnBrk="1" hangingPunct="1">
              <a:buFontTx/>
              <a:buAutoNum type="alphaUcPeriod"/>
            </a:pPr>
            <a:r>
              <a:rPr lang="en-US" sz="2000">
                <a:solidFill>
                  <a:schemeClr val="bg1"/>
                </a:solidFill>
              </a:rPr>
              <a:t>B</a:t>
            </a:r>
          </a:p>
          <a:p>
            <a:pPr marL="609600" indent="-609600" eaLnBrk="1" hangingPunct="1">
              <a:buFontTx/>
              <a:buAutoNum type="alphaUcPeriod"/>
            </a:pPr>
            <a:r>
              <a:rPr lang="en-US" sz="2000">
                <a:solidFill>
                  <a:schemeClr val="bg1"/>
                </a:solidFill>
              </a:rPr>
              <a:t>C</a:t>
            </a:r>
          </a:p>
          <a:p>
            <a:pPr marL="609600" indent="-609600" eaLnBrk="1" hangingPunct="1">
              <a:buFontTx/>
              <a:buAutoNum type="alphaUcPeriod"/>
            </a:pPr>
            <a:r>
              <a:rPr lang="en-US" sz="2000">
                <a:solidFill>
                  <a:schemeClr val="bg1"/>
                </a:solidFill>
              </a:rPr>
              <a:t>D</a:t>
            </a:r>
          </a:p>
        </p:txBody>
      </p:sp>
      <p:sp>
        <p:nvSpPr>
          <p:cNvPr id="192517" name="Oval 5"/>
          <p:cNvSpPr>
            <a:spLocks noChangeArrowheads="1"/>
          </p:cNvSpPr>
          <p:nvPr/>
        </p:nvSpPr>
        <p:spPr bwMode="auto">
          <a:xfrm>
            <a:off x="1100138" y="3671888"/>
            <a:ext cx="404812" cy="404812"/>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192518" name="TPAnswers"/>
          <p:cNvSpPr>
            <a:spLocks noChangeArrowheads="1"/>
          </p:cNvSpPr>
          <p:nvPr>
            <p:custDataLst>
              <p:tags r:id="rId3"/>
            </p:custDataLst>
          </p:nvPr>
        </p:nvSpPr>
        <p:spPr bwMode="auto">
          <a:xfrm>
            <a:off x="1066800" y="3644900"/>
            <a:ext cx="2790825" cy="2501900"/>
          </a:xfrm>
          <a:prstGeom prst="rect">
            <a:avLst/>
          </a:prstGeom>
          <a:noFill/>
          <a:ln w="9525">
            <a:noFill/>
            <a:miter lim="800000"/>
            <a:headEnd/>
            <a:tailEnd/>
          </a:ln>
        </p:spPr>
        <p:txBody>
          <a:bodyPr>
            <a:prstTxWarp prst="textNoShape">
              <a:avLst/>
            </a:prstTxWarp>
            <a:spAutoFit/>
          </a:bodyPr>
          <a:lstStyle/>
          <a:p>
            <a:pPr marL="533400" indent="-533400">
              <a:spcAft>
                <a:spcPct val="50000"/>
              </a:spcAft>
              <a:buClr>
                <a:srgbClr val="00539D"/>
              </a:buClr>
            </a:pPr>
            <a:r>
              <a:rPr lang="pt-BR" b="1">
                <a:solidFill>
                  <a:srgbClr val="00539D"/>
                </a:solidFill>
                <a:sym typeface="Arial" pitchFamily="-112" charset="0"/>
              </a:rPr>
              <a:t>A.</a:t>
            </a:r>
            <a:r>
              <a:rPr lang="pt-BR" b="1">
                <a:sym typeface="Arial" pitchFamily="-112" charset="0"/>
              </a:rPr>
              <a:t>	20</a:t>
            </a:r>
          </a:p>
          <a:p>
            <a:pPr marL="533400" indent="-533400">
              <a:spcAft>
                <a:spcPct val="50000"/>
              </a:spcAft>
              <a:buClr>
                <a:srgbClr val="00539D"/>
              </a:buClr>
            </a:pPr>
            <a:r>
              <a:rPr lang="pt-BR" b="1">
                <a:solidFill>
                  <a:srgbClr val="00539D"/>
                </a:solidFill>
                <a:sym typeface="Arial" pitchFamily="-112" charset="0"/>
              </a:rPr>
              <a:t>B.</a:t>
            </a:r>
            <a:r>
              <a:rPr lang="pt-BR" b="1">
                <a:sym typeface="Arial" pitchFamily="-112" charset="0"/>
              </a:rPr>
              <a:t>	25</a:t>
            </a:r>
          </a:p>
          <a:p>
            <a:pPr marL="533400" indent="-533400">
              <a:spcAft>
                <a:spcPct val="50000"/>
              </a:spcAft>
              <a:buClr>
                <a:srgbClr val="00539D"/>
              </a:buClr>
            </a:pPr>
            <a:r>
              <a:rPr lang="pt-BR" b="1">
                <a:solidFill>
                  <a:srgbClr val="00539D"/>
                </a:solidFill>
                <a:sym typeface="Arial" pitchFamily="-112" charset="0"/>
              </a:rPr>
              <a:t>C.</a:t>
            </a:r>
            <a:r>
              <a:rPr lang="pt-BR" b="1">
                <a:sym typeface="Arial" pitchFamily="-112" charset="0"/>
              </a:rPr>
              <a:t>	30</a:t>
            </a:r>
          </a:p>
          <a:p>
            <a:pPr marL="533400" indent="-533400">
              <a:spcAft>
                <a:spcPct val="50000"/>
              </a:spcAft>
              <a:buClr>
                <a:srgbClr val="00539D"/>
              </a:buClr>
            </a:pPr>
            <a:r>
              <a:rPr lang="pt-BR" b="1">
                <a:solidFill>
                  <a:srgbClr val="00539D"/>
                </a:solidFill>
                <a:sym typeface="Arial" pitchFamily="-112" charset="0"/>
              </a:rPr>
              <a:t>D.</a:t>
            </a:r>
            <a:r>
              <a:rPr lang="pt-BR" b="1">
                <a:sym typeface="Arial" pitchFamily="-112" charset="0"/>
              </a:rPr>
              <a:t>	35</a:t>
            </a:r>
          </a:p>
        </p:txBody>
      </p:sp>
      <p:sp>
        <p:nvSpPr>
          <p:cNvPr id="192519" name="TPQuestion"/>
          <p:cNvSpPr>
            <a:spLocks noChangeArrowheads="1"/>
          </p:cNvSpPr>
          <p:nvPr/>
        </p:nvSpPr>
        <p:spPr bwMode="auto">
          <a:xfrm>
            <a:off x="685800" y="1657350"/>
            <a:ext cx="8191500" cy="1735138"/>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b="1">
                <a:solidFill>
                  <a:srgbClr val="00539D"/>
                </a:solidFill>
              </a:rPr>
              <a:t>A basketball player scored 27 points in the first game, 19 points in the second game, and 32 points in the third game. About how many more points did he score in the last two games than in the first game?</a:t>
            </a:r>
            <a:r>
              <a:rPr lang="en-US">
                <a:solidFill>
                  <a:srgbClr val="00539D"/>
                </a:solidFill>
              </a:rPr>
              <a:t> </a:t>
            </a:r>
          </a:p>
        </p:txBody>
      </p:sp>
      <p:pic>
        <p:nvPicPr>
          <p:cNvPr id="365579" name="Picture 10" descr="Math NAV-FWD2">
            <a:hlinkClick r:id="" action="ppaction://hlinkshowjump?jump=nextslide" highlightClick="1"/>
          </p:cNvPr>
          <p:cNvPicPr>
            <a:picLocks noChangeAspect="1" noChangeArrowheads="1"/>
          </p:cNvPicPr>
          <p:nvPr/>
        </p:nvPicPr>
        <p:blipFill>
          <a:blip r:embed="rId8"/>
          <a:srcRect/>
          <a:stretch>
            <a:fillRect/>
          </a:stretch>
        </p:blipFill>
        <p:spPr bwMode="hidden">
          <a:xfrm>
            <a:off x="8180388" y="6465888"/>
            <a:ext cx="461962" cy="368300"/>
          </a:xfrm>
          <a:prstGeom prst="rect">
            <a:avLst/>
          </a:prstGeom>
          <a:noFill/>
          <a:ln w="9525">
            <a:noFill/>
            <a:miter lim="800000"/>
            <a:headEnd/>
            <a:tailEnd/>
          </a:ln>
        </p:spPr>
      </p:pic>
      <p:pic>
        <p:nvPicPr>
          <p:cNvPr id="365580" name="Picture 11" descr="Math NAV-BKD2">
            <a:hlinkClick r:id="" action="ppaction://hlinkshowjump?jump=previousslide" highlightClick="1"/>
          </p:cNvPr>
          <p:cNvPicPr>
            <a:picLocks noChangeAspect="1" noChangeArrowheads="1"/>
          </p:cNvPicPr>
          <p:nvPr/>
        </p:nvPicPr>
        <p:blipFill>
          <a:blip r:embed="rId9"/>
          <a:srcRect/>
          <a:stretch>
            <a:fillRect/>
          </a:stretch>
        </p:blipFill>
        <p:spPr bwMode="hidden">
          <a:xfrm>
            <a:off x="7708900" y="6465888"/>
            <a:ext cx="461963" cy="369887"/>
          </a:xfrm>
          <a:prstGeom prst="rect">
            <a:avLst/>
          </a:prstGeom>
          <a:noFill/>
          <a:ln w="9525">
            <a:noFill/>
            <a:miter lim="800000"/>
            <a:headEnd/>
            <a:tailEnd/>
          </a:ln>
        </p:spPr>
      </p:pic>
      <p:pic>
        <p:nvPicPr>
          <p:cNvPr id="365581" name="Picture 15" descr="Math NAV-LessBack2">
            <a:hlinkClick r:id="" action="ppaction://noaction" highlightClick="1"/>
          </p:cNvPr>
          <p:cNvPicPr>
            <a:picLocks noChangeAspect="1" noChangeArrowheads="1"/>
          </p:cNvPicPr>
          <p:nvPr/>
        </p:nvPicPr>
        <p:blipFill>
          <a:blip r:embed="rId10"/>
          <a:srcRect/>
          <a:stretch>
            <a:fillRect/>
          </a:stretch>
        </p:blipFill>
        <p:spPr bwMode="hidden">
          <a:xfrm>
            <a:off x="7239000" y="6465888"/>
            <a:ext cx="461963" cy="368300"/>
          </a:xfrm>
          <a:prstGeom prst="rect">
            <a:avLst/>
          </a:prstGeom>
          <a:noFill/>
          <a:ln w="9525">
            <a:noFill/>
            <a:miter lim="800000"/>
            <a:headEnd/>
            <a:tailEnd/>
          </a:ln>
        </p:spPr>
      </p:pic>
      <p:sp>
        <p:nvSpPr>
          <p:cNvPr id="365582" name="Text Box 16"/>
          <p:cNvSpPr txBox="1">
            <a:spLocks noChangeArrowheads="1"/>
          </p:cNvSpPr>
          <p:nvPr/>
        </p:nvSpPr>
        <p:spPr bwMode="auto">
          <a:xfrm>
            <a:off x="4848225" y="752475"/>
            <a:ext cx="2355850" cy="396875"/>
          </a:xfrm>
          <a:prstGeom prst="rect">
            <a:avLst/>
          </a:prstGeom>
          <a:noFill/>
          <a:ln w="9525">
            <a:noFill/>
            <a:miter lim="800000"/>
            <a:headEnd/>
            <a:tailEnd/>
          </a:ln>
        </p:spPr>
        <p:txBody>
          <a:bodyPr wrap="none">
            <a:prstTxWarp prst="textNoShape">
              <a:avLst/>
            </a:prstTxWarp>
            <a:spAutoFit/>
          </a:bodyPr>
          <a:lstStyle/>
          <a:p>
            <a:pPr>
              <a:lnSpc>
                <a:spcPct val="100000"/>
              </a:lnSpc>
              <a:spcBef>
                <a:spcPct val="0"/>
              </a:spcBef>
              <a:spcAft>
                <a:spcPct val="0"/>
              </a:spcAft>
            </a:pPr>
            <a:r>
              <a:rPr lang="en-US" sz="2000" b="1">
                <a:solidFill>
                  <a:srgbClr val="E01B22"/>
                </a:solidFill>
              </a:rPr>
              <a:t> (over Lesson 1-1)</a:t>
            </a:r>
          </a:p>
        </p:txBody>
      </p:sp>
      <p:pic>
        <p:nvPicPr>
          <p:cNvPr id="365583" name="Picture 17" descr="FiveMinuteCheck"/>
          <p:cNvPicPr>
            <a:picLocks noChangeAspect="1" noChangeArrowheads="1"/>
          </p:cNvPicPr>
          <p:nvPr/>
        </p:nvPicPr>
        <p:blipFill>
          <a:blip r:embed="rId11"/>
          <a:srcRect t="5835"/>
          <a:stretch>
            <a:fillRect/>
          </a:stretch>
        </p:blipFill>
        <p:spPr bwMode="auto">
          <a:xfrm>
            <a:off x="1255713" y="619125"/>
            <a:ext cx="3657600" cy="563563"/>
          </a:xfrm>
          <a:prstGeom prst="rect">
            <a:avLst/>
          </a:prstGeom>
          <a:noFill/>
          <a:ln w="9525">
            <a:noFill/>
            <a:miter lim="800000"/>
            <a:headEnd/>
            <a:tailEnd/>
          </a:ln>
        </p:spPr>
      </p:pic>
      <p:pic>
        <p:nvPicPr>
          <p:cNvPr id="18" name="Picture 8" descr="Example1"/>
          <p:cNvPicPr>
            <a:picLocks noChangeAspect="1" noChangeArrowheads="1"/>
          </p:cNvPicPr>
          <p:nvPr/>
        </p:nvPicPr>
        <p:blipFill>
          <a:blip r:embed="rId12"/>
          <a:srcRect/>
          <a:stretch>
            <a:fillRect/>
          </a:stretch>
        </p:blipFill>
        <p:spPr bwMode="auto">
          <a:xfrm>
            <a:off x="573088" y="1638300"/>
            <a:ext cx="457200" cy="457200"/>
          </a:xfrm>
          <a:prstGeom prst="rect">
            <a:avLst/>
          </a:prstGeom>
          <a:noFill/>
          <a:ln w="9525">
            <a:noFill/>
            <a:miter lim="800000"/>
            <a:headEnd/>
            <a:tailEnd/>
          </a:ln>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ou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2519"/>
                                        </p:tgtEl>
                                        <p:attrNameLst>
                                          <p:attrName>style.visibility</p:attrName>
                                        </p:attrNameLst>
                                      </p:cBhvr>
                                      <p:to>
                                        <p:strVal val="visible"/>
                                      </p:to>
                                    </p:set>
                                    <p:animEffect transition="in" filter="wipe(left)">
                                      <p:cBhvr>
                                        <p:cTn id="11" dur="500"/>
                                        <p:tgtEl>
                                          <p:spTgt spid="1925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92518"/>
                                        </p:tgtEl>
                                        <p:attrNameLst>
                                          <p:attrName>style.visibility</p:attrName>
                                        </p:attrNameLst>
                                      </p:cBhvr>
                                      <p:to>
                                        <p:strVal val="visible"/>
                                      </p:to>
                                    </p:set>
                                    <p:animEffect transition="in" filter="wipe(left)">
                                      <p:cBhvr>
                                        <p:cTn id="15" dur="500"/>
                                        <p:tgtEl>
                                          <p:spTgt spid="192518"/>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192517"/>
                                        </p:tgtEl>
                                        <p:attrNameLst>
                                          <p:attrName>style.visibility</p:attrName>
                                        </p:attrNameLst>
                                      </p:cBhvr>
                                      <p:to>
                                        <p:strVal val="visible"/>
                                      </p:to>
                                    </p:set>
                                    <p:animEffect transition="in" filter="box(in)">
                                      <p:cBhvr>
                                        <p:cTn id="20" dur="500"/>
                                        <p:tgtEl>
                                          <p:spTgt spid="192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7" grpId="0" animBg="1"/>
      <p:bldP spid="192518" grpId="0" autoUpdateAnimBg="0"/>
      <p:bldP spid="192519" grpId="0" autoUpdateAnimBg="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18"/>
          <p:cNvGrpSpPr>
            <a:grpSpLocks/>
          </p:cNvGrpSpPr>
          <p:nvPr/>
        </p:nvGrpSpPr>
        <p:grpSpPr bwMode="auto">
          <a:xfrm>
            <a:off x="0" y="0"/>
            <a:ext cx="9144000" cy="6858000"/>
            <a:chOff x="0" y="0"/>
            <a:chExt cx="5760" cy="4320"/>
          </a:xfrm>
        </p:grpSpPr>
        <p:pic>
          <p:nvPicPr>
            <p:cNvPr id="375824" name="Picture 19" descr="Math Proto Interface2"/>
            <p:cNvPicPr>
              <a:picLocks noChangeArrowheads="1"/>
            </p:cNvPicPr>
            <p:nvPr/>
          </p:nvPicPr>
          <p:blipFill>
            <a:blip r:embed="rId6"/>
            <a:srcRect/>
            <a:stretch>
              <a:fillRect/>
            </a:stretch>
          </p:blipFill>
          <p:spPr bwMode="hidden">
            <a:xfrm>
              <a:off x="0" y="0"/>
              <a:ext cx="5760" cy="4320"/>
            </a:xfrm>
            <a:prstGeom prst="rect">
              <a:avLst/>
            </a:prstGeom>
            <a:noFill/>
            <a:ln w="9525">
              <a:noFill/>
              <a:miter lim="800000"/>
              <a:headEnd/>
              <a:tailEnd/>
            </a:ln>
          </p:spPr>
        </p:pic>
        <p:pic>
          <p:nvPicPr>
            <p:cNvPr id="375825" name="Picture 20" descr="Ch01 Ch Header"/>
            <p:cNvPicPr>
              <a:picLocks noChangeAspect="1" noChangeArrowheads="1"/>
            </p:cNvPicPr>
            <p:nvPr/>
          </p:nvPicPr>
          <p:blipFill>
            <a:blip r:embed="rId7"/>
            <a:srcRect/>
            <a:stretch>
              <a:fillRect/>
            </a:stretch>
          </p:blipFill>
          <p:spPr bwMode="hidden">
            <a:xfrm>
              <a:off x="0" y="0"/>
              <a:ext cx="5760" cy="765"/>
            </a:xfrm>
            <a:prstGeom prst="rect">
              <a:avLst/>
            </a:prstGeom>
            <a:noFill/>
            <a:ln w="9525">
              <a:noFill/>
              <a:miter lim="800000"/>
              <a:headEnd/>
              <a:tailEnd/>
            </a:ln>
          </p:spPr>
        </p:pic>
      </p:grpSp>
      <p:sp>
        <p:nvSpPr>
          <p:cNvPr id="375812" name="TPAnswers"/>
          <p:cNvSpPr>
            <a:spLocks noGrp="1" noChangeArrowheads="1"/>
          </p:cNvSpPr>
          <p:nvPr>
            <p:ph type="body" idx="1"/>
            <p:custDataLst>
              <p:tags r:id="rId2"/>
            </p:custDataLst>
          </p:nvPr>
        </p:nvSpPr>
        <p:spPr bwMode="hidden">
          <a:xfrm>
            <a:off x="7162800" y="4495800"/>
            <a:ext cx="1447800" cy="1524000"/>
          </a:xfrm>
        </p:spPr>
        <p:txBody>
          <a:bodyPr/>
          <a:lstStyle/>
          <a:p>
            <a:pPr marL="609600" indent="-609600" eaLnBrk="1" hangingPunct="1">
              <a:buFontTx/>
              <a:buAutoNum type="alphaUcPeriod"/>
            </a:pPr>
            <a:r>
              <a:rPr lang="en-US" sz="2000">
                <a:solidFill>
                  <a:schemeClr val="bg1"/>
                </a:solidFill>
              </a:rPr>
              <a:t>A</a:t>
            </a:r>
          </a:p>
          <a:p>
            <a:pPr marL="609600" indent="-609600" eaLnBrk="1" hangingPunct="1">
              <a:buFontTx/>
              <a:buAutoNum type="alphaUcPeriod"/>
            </a:pPr>
            <a:r>
              <a:rPr lang="en-US" sz="2000">
                <a:solidFill>
                  <a:schemeClr val="bg1"/>
                </a:solidFill>
              </a:rPr>
              <a:t>B</a:t>
            </a:r>
          </a:p>
          <a:p>
            <a:pPr marL="609600" indent="-609600" eaLnBrk="1" hangingPunct="1">
              <a:buFontTx/>
              <a:buAutoNum type="alphaUcPeriod"/>
            </a:pPr>
            <a:r>
              <a:rPr lang="en-US" sz="2000">
                <a:solidFill>
                  <a:schemeClr val="bg1"/>
                </a:solidFill>
              </a:rPr>
              <a:t>C</a:t>
            </a:r>
          </a:p>
          <a:p>
            <a:pPr marL="609600" indent="-609600" eaLnBrk="1" hangingPunct="1">
              <a:buFontTx/>
              <a:buAutoNum type="alphaUcPeriod"/>
            </a:pPr>
            <a:r>
              <a:rPr lang="en-US" sz="2000">
                <a:solidFill>
                  <a:schemeClr val="bg1"/>
                </a:solidFill>
              </a:rPr>
              <a:t>D</a:t>
            </a:r>
          </a:p>
        </p:txBody>
      </p:sp>
      <p:sp>
        <p:nvSpPr>
          <p:cNvPr id="198661" name="Oval 5"/>
          <p:cNvSpPr>
            <a:spLocks noChangeArrowheads="1"/>
          </p:cNvSpPr>
          <p:nvPr/>
        </p:nvSpPr>
        <p:spPr bwMode="auto">
          <a:xfrm>
            <a:off x="1031492" y="3160862"/>
            <a:ext cx="404812" cy="404813"/>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198662" name="TPAnswers"/>
          <p:cNvSpPr>
            <a:spLocks noChangeArrowheads="1"/>
          </p:cNvSpPr>
          <p:nvPr>
            <p:custDataLst>
              <p:tags r:id="rId3"/>
            </p:custDataLst>
          </p:nvPr>
        </p:nvSpPr>
        <p:spPr bwMode="auto">
          <a:xfrm>
            <a:off x="1066800" y="2400300"/>
            <a:ext cx="2790825" cy="3225800"/>
          </a:xfrm>
          <a:prstGeom prst="rect">
            <a:avLst/>
          </a:prstGeom>
          <a:noFill/>
          <a:ln w="9525">
            <a:noFill/>
            <a:miter lim="800000"/>
            <a:headEnd/>
            <a:tailEnd/>
          </a:ln>
        </p:spPr>
        <p:txBody>
          <a:bodyPr>
            <a:prstTxWarp prst="textNoShape">
              <a:avLst/>
            </a:prstTxWarp>
            <a:spAutoFit/>
          </a:bodyPr>
          <a:lstStyle/>
          <a:p>
            <a:pPr marL="533400" indent="-533400">
              <a:spcBef>
                <a:spcPct val="83000"/>
              </a:spcBef>
              <a:spcAft>
                <a:spcPct val="83000"/>
              </a:spcAft>
              <a:buClr>
                <a:srgbClr val="00539D"/>
              </a:buClr>
            </a:pPr>
            <a:r>
              <a:rPr lang="pt-BR" b="1">
                <a:solidFill>
                  <a:srgbClr val="00539D"/>
                </a:solidFill>
                <a:sym typeface="Arial" pitchFamily="-112" charset="0"/>
              </a:rPr>
              <a:t>A.</a:t>
            </a:r>
            <a:r>
              <a:rPr lang="pt-BR" b="1">
                <a:sym typeface="Arial" pitchFamily="-112" charset="0"/>
              </a:rPr>
              <a:t>	20</a:t>
            </a:r>
          </a:p>
          <a:p>
            <a:pPr marL="533400" indent="-533400">
              <a:spcBef>
                <a:spcPct val="83000"/>
              </a:spcBef>
              <a:spcAft>
                <a:spcPct val="83000"/>
              </a:spcAft>
              <a:buClr>
                <a:srgbClr val="00539D"/>
              </a:buClr>
            </a:pPr>
            <a:r>
              <a:rPr lang="pt-BR" b="1">
                <a:solidFill>
                  <a:srgbClr val="00539D"/>
                </a:solidFill>
                <a:sym typeface="Arial" pitchFamily="-112" charset="0"/>
              </a:rPr>
              <a:t>B.</a:t>
            </a:r>
            <a:r>
              <a:rPr lang="pt-BR" b="1">
                <a:sym typeface="Arial" pitchFamily="-112" charset="0"/>
              </a:rPr>
              <a:t>	47</a:t>
            </a:r>
          </a:p>
          <a:p>
            <a:pPr marL="533400" indent="-533400">
              <a:spcBef>
                <a:spcPct val="83000"/>
              </a:spcBef>
              <a:spcAft>
                <a:spcPct val="83000"/>
              </a:spcAft>
              <a:buClr>
                <a:srgbClr val="00539D"/>
              </a:buClr>
            </a:pPr>
            <a:r>
              <a:rPr lang="pt-BR" b="1">
                <a:solidFill>
                  <a:srgbClr val="00539D"/>
                </a:solidFill>
                <a:sym typeface="Arial" pitchFamily="-112" charset="0"/>
              </a:rPr>
              <a:t>C.</a:t>
            </a:r>
            <a:r>
              <a:rPr lang="pt-BR" b="1">
                <a:sym typeface="Arial" pitchFamily="-112" charset="0"/>
              </a:rPr>
              <a:t>	57</a:t>
            </a:r>
          </a:p>
          <a:p>
            <a:pPr marL="533400" indent="-533400">
              <a:spcBef>
                <a:spcPct val="83000"/>
              </a:spcBef>
              <a:spcAft>
                <a:spcPct val="83000"/>
              </a:spcAft>
              <a:buClr>
                <a:srgbClr val="00539D"/>
              </a:buClr>
            </a:pPr>
            <a:r>
              <a:rPr lang="pt-BR" b="1">
                <a:solidFill>
                  <a:srgbClr val="00539D"/>
                </a:solidFill>
                <a:sym typeface="Arial" pitchFamily="-112" charset="0"/>
              </a:rPr>
              <a:t>D.</a:t>
            </a:r>
            <a:r>
              <a:rPr lang="pt-BR" b="1">
                <a:sym typeface="Arial" pitchFamily="-112" charset="0"/>
              </a:rPr>
              <a:t>	72</a:t>
            </a:r>
          </a:p>
        </p:txBody>
      </p:sp>
      <p:pic>
        <p:nvPicPr>
          <p:cNvPr id="375818" name="Picture 10" descr="Math NAV-FWD2">
            <a:hlinkClick r:id="" action="ppaction://hlinkshowjump?jump=nextslide" highlightClick="1"/>
          </p:cNvPr>
          <p:cNvPicPr>
            <a:picLocks noChangeAspect="1" noChangeArrowheads="1"/>
          </p:cNvPicPr>
          <p:nvPr/>
        </p:nvPicPr>
        <p:blipFill>
          <a:blip r:embed="rId8"/>
          <a:srcRect/>
          <a:stretch>
            <a:fillRect/>
          </a:stretch>
        </p:blipFill>
        <p:spPr bwMode="hidden">
          <a:xfrm>
            <a:off x="8180388" y="6465888"/>
            <a:ext cx="461962" cy="368300"/>
          </a:xfrm>
          <a:prstGeom prst="rect">
            <a:avLst/>
          </a:prstGeom>
          <a:noFill/>
          <a:ln w="9525">
            <a:noFill/>
            <a:miter lim="800000"/>
            <a:headEnd/>
            <a:tailEnd/>
          </a:ln>
        </p:spPr>
      </p:pic>
      <p:pic>
        <p:nvPicPr>
          <p:cNvPr id="375819" name="Picture 11" descr="Math NAV-BKD2">
            <a:hlinkClick r:id="" action="ppaction://hlinkshowjump?jump=previousslide" highlightClick="1"/>
          </p:cNvPr>
          <p:cNvPicPr>
            <a:picLocks noChangeAspect="1" noChangeArrowheads="1"/>
          </p:cNvPicPr>
          <p:nvPr/>
        </p:nvPicPr>
        <p:blipFill>
          <a:blip r:embed="rId9"/>
          <a:srcRect/>
          <a:stretch>
            <a:fillRect/>
          </a:stretch>
        </p:blipFill>
        <p:spPr bwMode="hidden">
          <a:xfrm>
            <a:off x="7708900" y="6465888"/>
            <a:ext cx="461963" cy="369887"/>
          </a:xfrm>
          <a:prstGeom prst="rect">
            <a:avLst/>
          </a:prstGeom>
          <a:noFill/>
          <a:ln w="9525">
            <a:noFill/>
            <a:miter lim="800000"/>
            <a:headEnd/>
            <a:tailEnd/>
          </a:ln>
        </p:spPr>
      </p:pic>
      <p:pic>
        <p:nvPicPr>
          <p:cNvPr id="375820" name="Picture 15" descr="Math NAV-LessBack2">
            <a:hlinkClick r:id="" action="ppaction://noaction" highlightClick="1"/>
          </p:cNvPr>
          <p:cNvPicPr>
            <a:picLocks noChangeAspect="1" noChangeArrowheads="1"/>
          </p:cNvPicPr>
          <p:nvPr/>
        </p:nvPicPr>
        <p:blipFill>
          <a:blip r:embed="rId10"/>
          <a:srcRect/>
          <a:stretch>
            <a:fillRect/>
          </a:stretch>
        </p:blipFill>
        <p:spPr bwMode="hidden">
          <a:xfrm>
            <a:off x="7239000" y="6465888"/>
            <a:ext cx="461963" cy="368300"/>
          </a:xfrm>
          <a:prstGeom prst="rect">
            <a:avLst/>
          </a:prstGeom>
          <a:noFill/>
          <a:ln w="9525">
            <a:noFill/>
            <a:miter lim="800000"/>
            <a:headEnd/>
            <a:tailEnd/>
          </a:ln>
        </p:spPr>
      </p:pic>
      <p:sp>
        <p:nvSpPr>
          <p:cNvPr id="375821" name="Text Box 16"/>
          <p:cNvSpPr txBox="1">
            <a:spLocks noChangeArrowheads="1"/>
          </p:cNvSpPr>
          <p:nvPr/>
        </p:nvSpPr>
        <p:spPr bwMode="auto">
          <a:xfrm>
            <a:off x="4848225" y="752475"/>
            <a:ext cx="2355850" cy="396875"/>
          </a:xfrm>
          <a:prstGeom prst="rect">
            <a:avLst/>
          </a:prstGeom>
          <a:noFill/>
          <a:ln w="9525">
            <a:noFill/>
            <a:miter lim="800000"/>
            <a:headEnd/>
            <a:tailEnd/>
          </a:ln>
        </p:spPr>
        <p:txBody>
          <a:bodyPr wrap="none">
            <a:prstTxWarp prst="textNoShape">
              <a:avLst/>
            </a:prstTxWarp>
            <a:spAutoFit/>
          </a:bodyPr>
          <a:lstStyle/>
          <a:p>
            <a:pPr>
              <a:lnSpc>
                <a:spcPct val="100000"/>
              </a:lnSpc>
              <a:spcBef>
                <a:spcPct val="0"/>
              </a:spcBef>
              <a:spcAft>
                <a:spcPct val="0"/>
              </a:spcAft>
            </a:pPr>
            <a:r>
              <a:rPr lang="en-US" sz="2000" b="1">
                <a:solidFill>
                  <a:srgbClr val="E01B22"/>
                </a:solidFill>
              </a:rPr>
              <a:t> (over Lesson 1-2)</a:t>
            </a:r>
          </a:p>
        </p:txBody>
      </p:sp>
      <p:pic>
        <p:nvPicPr>
          <p:cNvPr id="375822" name="Picture 17" descr="FiveMinuteCheck"/>
          <p:cNvPicPr>
            <a:picLocks noChangeAspect="1" noChangeArrowheads="1"/>
          </p:cNvPicPr>
          <p:nvPr/>
        </p:nvPicPr>
        <p:blipFill>
          <a:blip r:embed="rId11"/>
          <a:srcRect t="5835"/>
          <a:stretch>
            <a:fillRect/>
          </a:stretch>
        </p:blipFill>
        <p:spPr bwMode="auto">
          <a:xfrm>
            <a:off x="1255713" y="619125"/>
            <a:ext cx="3657600" cy="563563"/>
          </a:xfrm>
          <a:prstGeom prst="rect">
            <a:avLst/>
          </a:prstGeom>
          <a:noFill/>
          <a:ln w="9525">
            <a:noFill/>
            <a:miter lim="800000"/>
            <a:headEnd/>
            <a:tailEnd/>
          </a:ln>
        </p:spPr>
      </p:pic>
      <p:sp>
        <p:nvSpPr>
          <p:cNvPr id="198663" name="TPQuestion"/>
          <p:cNvSpPr>
            <a:spLocks noChangeArrowheads="1"/>
          </p:cNvSpPr>
          <p:nvPr/>
        </p:nvSpPr>
        <p:spPr bwMode="auto">
          <a:xfrm>
            <a:off x="685800" y="1657350"/>
            <a:ext cx="8020050" cy="420688"/>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b="1">
                <a:solidFill>
                  <a:srgbClr val="00539D"/>
                </a:solidFill>
                <a:ea typeface="Times New Roman" pitchFamily="-112" charset="0"/>
                <a:cs typeface="Times New Roman" pitchFamily="-112" charset="0"/>
              </a:rPr>
              <a:t>Evaluate </a:t>
            </a:r>
            <a:r>
              <a:rPr lang="en-US" b="1" i="1">
                <a:solidFill>
                  <a:srgbClr val="00539D"/>
                </a:solidFill>
                <a:ea typeface="Times New Roman" pitchFamily="-112" charset="0"/>
                <a:cs typeface="Times New Roman" pitchFamily="-112" charset="0"/>
              </a:rPr>
              <a:t>z</a:t>
            </a:r>
            <a:r>
              <a:rPr lang="en-US" b="1" baseline="40000">
                <a:solidFill>
                  <a:srgbClr val="00539D"/>
                </a:solidFill>
                <a:ea typeface="Times New Roman" pitchFamily="-112" charset="0"/>
                <a:cs typeface="Times New Roman" pitchFamily="-112" charset="0"/>
              </a:rPr>
              <a:t>2</a:t>
            </a:r>
            <a:r>
              <a:rPr lang="en-US" b="1">
                <a:solidFill>
                  <a:srgbClr val="00539D"/>
                </a:solidFill>
                <a:ea typeface="Times New Roman" pitchFamily="-112" charset="0"/>
                <a:cs typeface="Times New Roman" pitchFamily="-112" charset="0"/>
              </a:rPr>
              <a:t> + 4</a:t>
            </a:r>
            <a:r>
              <a:rPr lang="en-US" b="1" i="1">
                <a:solidFill>
                  <a:srgbClr val="00539D"/>
                </a:solidFill>
                <a:ea typeface="Times New Roman" pitchFamily="-112" charset="0"/>
                <a:cs typeface="Times New Roman" pitchFamily="-112" charset="0"/>
              </a:rPr>
              <a:t>y</a:t>
            </a:r>
            <a:r>
              <a:rPr lang="en-US" b="1">
                <a:solidFill>
                  <a:srgbClr val="00539D"/>
                </a:solidFill>
                <a:ea typeface="Times New Roman" pitchFamily="-112" charset="0"/>
                <a:cs typeface="Times New Roman" pitchFamily="-112" charset="0"/>
              </a:rPr>
              <a:t> – 10 if </a:t>
            </a:r>
            <a:r>
              <a:rPr lang="en-US" b="1" i="1">
                <a:solidFill>
                  <a:srgbClr val="00539D"/>
                </a:solidFill>
                <a:ea typeface="Times New Roman" pitchFamily="-112" charset="0"/>
                <a:cs typeface="Times New Roman" pitchFamily="-112" charset="0"/>
              </a:rPr>
              <a:t>y</a:t>
            </a:r>
            <a:r>
              <a:rPr lang="en-US" b="1">
                <a:solidFill>
                  <a:srgbClr val="00539D"/>
                </a:solidFill>
                <a:ea typeface="Times New Roman" pitchFamily="-112" charset="0"/>
                <a:cs typeface="Times New Roman" pitchFamily="-112" charset="0"/>
              </a:rPr>
              <a:t> = 8 and </a:t>
            </a:r>
            <a:r>
              <a:rPr lang="en-US" b="1" i="1">
                <a:solidFill>
                  <a:srgbClr val="00539D"/>
                </a:solidFill>
                <a:ea typeface="Times New Roman" pitchFamily="-112" charset="0"/>
                <a:cs typeface="Times New Roman" pitchFamily="-112" charset="0"/>
              </a:rPr>
              <a:t>z</a:t>
            </a:r>
            <a:r>
              <a:rPr lang="en-US" b="1">
                <a:solidFill>
                  <a:srgbClr val="00539D"/>
                </a:solidFill>
                <a:ea typeface="Times New Roman" pitchFamily="-112" charset="0"/>
                <a:cs typeface="Times New Roman" pitchFamily="-112" charset="0"/>
              </a:rPr>
              <a:t> = 5.</a:t>
            </a:r>
          </a:p>
        </p:txBody>
      </p:sp>
      <p:pic>
        <p:nvPicPr>
          <p:cNvPr id="18" name="Picture 8" descr="Example2"/>
          <p:cNvPicPr>
            <a:picLocks noChangeAspect="1" noChangeArrowheads="1"/>
          </p:cNvPicPr>
          <p:nvPr/>
        </p:nvPicPr>
        <p:blipFill>
          <a:blip r:embed="rId12"/>
          <a:srcRect/>
          <a:stretch>
            <a:fillRect/>
          </a:stretch>
        </p:blipFill>
        <p:spPr bwMode="auto">
          <a:xfrm>
            <a:off x="642938" y="1657350"/>
            <a:ext cx="457200" cy="457200"/>
          </a:xfrm>
          <a:prstGeom prst="rect">
            <a:avLst/>
          </a:prstGeom>
          <a:noFill/>
          <a:ln w="9525">
            <a:noFill/>
            <a:miter lim="800000"/>
            <a:headEnd/>
            <a:tailEnd/>
          </a:ln>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ou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8663"/>
                                        </p:tgtEl>
                                        <p:attrNameLst>
                                          <p:attrName>style.visibility</p:attrName>
                                        </p:attrNameLst>
                                      </p:cBhvr>
                                      <p:to>
                                        <p:strVal val="visible"/>
                                      </p:to>
                                    </p:set>
                                    <p:animEffect transition="in" filter="wipe(left)">
                                      <p:cBhvr>
                                        <p:cTn id="11" dur="500"/>
                                        <p:tgtEl>
                                          <p:spTgt spid="19866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98662"/>
                                        </p:tgtEl>
                                        <p:attrNameLst>
                                          <p:attrName>style.visibility</p:attrName>
                                        </p:attrNameLst>
                                      </p:cBhvr>
                                      <p:to>
                                        <p:strVal val="visible"/>
                                      </p:to>
                                    </p:set>
                                    <p:animEffect transition="in" filter="wipe(left)">
                                      <p:cBhvr>
                                        <p:cTn id="15" dur="500"/>
                                        <p:tgtEl>
                                          <p:spTgt spid="198662"/>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198661"/>
                                        </p:tgtEl>
                                        <p:attrNameLst>
                                          <p:attrName>style.visibility</p:attrName>
                                        </p:attrNameLst>
                                      </p:cBhvr>
                                      <p:to>
                                        <p:strVal val="visible"/>
                                      </p:to>
                                    </p:set>
                                    <p:animEffect transition="in" filter="box(in)">
                                      <p:cBhvr>
                                        <p:cTn id="20" dur="500"/>
                                        <p:tgtEl>
                                          <p:spTgt spid="1986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61" grpId="0" animBg="1"/>
      <p:bldP spid="198662" grpId="0" autoUpdateAnimBg="0"/>
      <p:bldP spid="198663" grpId="0" autoUpdateAnimBg="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19"/>
          <p:cNvGrpSpPr>
            <a:grpSpLocks/>
          </p:cNvGrpSpPr>
          <p:nvPr/>
        </p:nvGrpSpPr>
        <p:grpSpPr bwMode="auto">
          <a:xfrm>
            <a:off x="0" y="0"/>
            <a:ext cx="9144000" cy="6858000"/>
            <a:chOff x="0" y="0"/>
            <a:chExt cx="5760" cy="4320"/>
          </a:xfrm>
        </p:grpSpPr>
        <p:pic>
          <p:nvPicPr>
            <p:cNvPr id="381968" name="Picture 20" descr="Math Proto Interface2"/>
            <p:cNvPicPr>
              <a:picLocks noChangeArrowheads="1"/>
            </p:cNvPicPr>
            <p:nvPr/>
          </p:nvPicPr>
          <p:blipFill>
            <a:blip r:embed="rId6"/>
            <a:srcRect/>
            <a:stretch>
              <a:fillRect/>
            </a:stretch>
          </p:blipFill>
          <p:spPr bwMode="hidden">
            <a:xfrm>
              <a:off x="0" y="0"/>
              <a:ext cx="5760" cy="4320"/>
            </a:xfrm>
            <a:prstGeom prst="rect">
              <a:avLst/>
            </a:prstGeom>
            <a:noFill/>
            <a:ln w="9525">
              <a:noFill/>
              <a:miter lim="800000"/>
              <a:headEnd/>
              <a:tailEnd/>
            </a:ln>
          </p:spPr>
        </p:pic>
        <p:pic>
          <p:nvPicPr>
            <p:cNvPr id="381969" name="Picture 21" descr="Ch01 Ch Header"/>
            <p:cNvPicPr>
              <a:picLocks noChangeAspect="1" noChangeArrowheads="1"/>
            </p:cNvPicPr>
            <p:nvPr/>
          </p:nvPicPr>
          <p:blipFill>
            <a:blip r:embed="rId7"/>
            <a:srcRect/>
            <a:stretch>
              <a:fillRect/>
            </a:stretch>
          </p:blipFill>
          <p:spPr bwMode="hidden">
            <a:xfrm>
              <a:off x="0" y="0"/>
              <a:ext cx="5760" cy="765"/>
            </a:xfrm>
            <a:prstGeom prst="rect">
              <a:avLst/>
            </a:prstGeom>
            <a:noFill/>
            <a:ln w="9525">
              <a:noFill/>
              <a:miter lim="800000"/>
              <a:headEnd/>
              <a:tailEnd/>
            </a:ln>
          </p:spPr>
        </p:pic>
      </p:grpSp>
      <p:sp>
        <p:nvSpPr>
          <p:cNvPr id="381956" name="TPAnswers"/>
          <p:cNvSpPr>
            <a:spLocks noGrp="1" noChangeArrowheads="1"/>
          </p:cNvSpPr>
          <p:nvPr>
            <p:ph type="body" idx="1"/>
            <p:custDataLst>
              <p:tags r:id="rId2"/>
            </p:custDataLst>
          </p:nvPr>
        </p:nvSpPr>
        <p:spPr bwMode="hidden">
          <a:xfrm>
            <a:off x="7162800" y="4495800"/>
            <a:ext cx="1447800" cy="1524000"/>
          </a:xfrm>
        </p:spPr>
        <p:txBody>
          <a:bodyPr/>
          <a:lstStyle/>
          <a:p>
            <a:pPr marL="609600" indent="-609600" eaLnBrk="1" hangingPunct="1">
              <a:buFontTx/>
              <a:buAutoNum type="alphaUcPeriod"/>
            </a:pPr>
            <a:r>
              <a:rPr lang="en-US" sz="2000">
                <a:solidFill>
                  <a:schemeClr val="bg1"/>
                </a:solidFill>
              </a:rPr>
              <a:t>A</a:t>
            </a:r>
          </a:p>
          <a:p>
            <a:pPr marL="609600" indent="-609600" eaLnBrk="1" hangingPunct="1">
              <a:buFontTx/>
              <a:buAutoNum type="alphaUcPeriod"/>
            </a:pPr>
            <a:r>
              <a:rPr lang="en-US" sz="2000">
                <a:solidFill>
                  <a:schemeClr val="bg1"/>
                </a:solidFill>
              </a:rPr>
              <a:t>B</a:t>
            </a:r>
          </a:p>
          <a:p>
            <a:pPr marL="609600" indent="-609600" eaLnBrk="1" hangingPunct="1">
              <a:buFontTx/>
              <a:buAutoNum type="alphaUcPeriod"/>
            </a:pPr>
            <a:r>
              <a:rPr lang="en-US" sz="2000">
                <a:solidFill>
                  <a:schemeClr val="bg1"/>
                </a:solidFill>
              </a:rPr>
              <a:t>C</a:t>
            </a:r>
          </a:p>
          <a:p>
            <a:pPr marL="609600" indent="-609600" eaLnBrk="1" hangingPunct="1">
              <a:buFontTx/>
              <a:buAutoNum type="alphaUcPeriod"/>
            </a:pPr>
            <a:r>
              <a:rPr lang="en-US" sz="2000">
                <a:solidFill>
                  <a:schemeClr val="bg1"/>
                </a:solidFill>
              </a:rPr>
              <a:t>D</a:t>
            </a:r>
          </a:p>
        </p:txBody>
      </p:sp>
      <p:sp>
        <p:nvSpPr>
          <p:cNvPr id="201733" name="Oval 5"/>
          <p:cNvSpPr>
            <a:spLocks noChangeArrowheads="1"/>
          </p:cNvSpPr>
          <p:nvPr/>
        </p:nvSpPr>
        <p:spPr bwMode="auto">
          <a:xfrm>
            <a:off x="1053307" y="4754832"/>
            <a:ext cx="404812" cy="404813"/>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201734" name="TPAnswers"/>
          <p:cNvSpPr>
            <a:spLocks noChangeArrowheads="1"/>
          </p:cNvSpPr>
          <p:nvPr>
            <p:custDataLst>
              <p:tags r:id="rId3"/>
            </p:custDataLst>
          </p:nvPr>
        </p:nvSpPr>
        <p:spPr bwMode="auto">
          <a:xfrm>
            <a:off x="1066800" y="2543175"/>
            <a:ext cx="2790825" cy="3225800"/>
          </a:xfrm>
          <a:prstGeom prst="rect">
            <a:avLst/>
          </a:prstGeom>
          <a:noFill/>
          <a:ln w="9525">
            <a:noFill/>
            <a:miter lim="800000"/>
            <a:headEnd/>
            <a:tailEnd/>
          </a:ln>
        </p:spPr>
        <p:txBody>
          <a:bodyPr>
            <a:prstTxWarp prst="textNoShape">
              <a:avLst/>
            </a:prstTxWarp>
            <a:spAutoFit/>
          </a:bodyPr>
          <a:lstStyle/>
          <a:p>
            <a:pPr marL="533400" indent="-533400">
              <a:spcBef>
                <a:spcPct val="83000"/>
              </a:spcBef>
              <a:spcAft>
                <a:spcPct val="83000"/>
              </a:spcAft>
              <a:buClr>
                <a:srgbClr val="00539D"/>
              </a:buClr>
            </a:pPr>
            <a:r>
              <a:rPr lang="pt-BR" b="1">
                <a:solidFill>
                  <a:srgbClr val="00539D"/>
                </a:solidFill>
                <a:sym typeface="Arial" pitchFamily="-112" charset="0"/>
              </a:rPr>
              <a:t>A.</a:t>
            </a:r>
            <a:r>
              <a:rPr lang="pt-BR" b="1">
                <a:sym typeface="Arial" pitchFamily="-112" charset="0"/>
              </a:rPr>
              <a:t>	–5</a:t>
            </a:r>
          </a:p>
          <a:p>
            <a:pPr marL="533400" indent="-533400">
              <a:spcBef>
                <a:spcPct val="83000"/>
              </a:spcBef>
              <a:spcAft>
                <a:spcPct val="83000"/>
              </a:spcAft>
              <a:buClr>
                <a:srgbClr val="00539D"/>
              </a:buClr>
            </a:pPr>
            <a:r>
              <a:rPr lang="pt-BR" b="1">
                <a:solidFill>
                  <a:srgbClr val="00539D"/>
                </a:solidFill>
                <a:sym typeface="Arial" pitchFamily="-112" charset="0"/>
              </a:rPr>
              <a:t>B.</a:t>
            </a:r>
            <a:r>
              <a:rPr lang="pt-BR" b="1">
                <a:sym typeface="Arial" pitchFamily="-112" charset="0"/>
              </a:rPr>
              <a:t>	–0.5</a:t>
            </a:r>
          </a:p>
          <a:p>
            <a:pPr marL="533400" indent="-533400">
              <a:spcBef>
                <a:spcPct val="83000"/>
              </a:spcBef>
              <a:spcAft>
                <a:spcPct val="83000"/>
              </a:spcAft>
              <a:buClr>
                <a:srgbClr val="00539D"/>
              </a:buClr>
            </a:pPr>
            <a:r>
              <a:rPr lang="pt-BR" b="1">
                <a:solidFill>
                  <a:srgbClr val="00539D"/>
                </a:solidFill>
                <a:sym typeface="Arial" pitchFamily="-112" charset="0"/>
              </a:rPr>
              <a:t>C.</a:t>
            </a:r>
            <a:r>
              <a:rPr lang="pt-BR" b="1">
                <a:sym typeface="Arial" pitchFamily="-112" charset="0"/>
              </a:rPr>
              <a:t>	0.5</a:t>
            </a:r>
          </a:p>
          <a:p>
            <a:pPr marL="533400" indent="-533400">
              <a:spcBef>
                <a:spcPct val="83000"/>
              </a:spcBef>
              <a:spcAft>
                <a:spcPct val="83000"/>
              </a:spcAft>
              <a:buClr>
                <a:srgbClr val="00539D"/>
              </a:buClr>
            </a:pPr>
            <a:r>
              <a:rPr lang="pt-BR" b="1">
                <a:solidFill>
                  <a:srgbClr val="00539D"/>
                </a:solidFill>
                <a:sym typeface="Arial" pitchFamily="-112" charset="0"/>
              </a:rPr>
              <a:t>D.</a:t>
            </a:r>
            <a:r>
              <a:rPr lang="pt-BR" b="1">
                <a:sym typeface="Arial" pitchFamily="-112" charset="0"/>
              </a:rPr>
              <a:t>	5</a:t>
            </a:r>
          </a:p>
        </p:txBody>
      </p:sp>
      <p:sp>
        <p:nvSpPr>
          <p:cNvPr id="201735" name="TPQuestion"/>
          <p:cNvSpPr>
            <a:spLocks noChangeArrowheads="1"/>
          </p:cNvSpPr>
          <p:nvPr/>
        </p:nvSpPr>
        <p:spPr bwMode="auto">
          <a:xfrm>
            <a:off x="685800" y="1657350"/>
            <a:ext cx="8207375" cy="420688"/>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b="1">
                <a:solidFill>
                  <a:srgbClr val="00539D"/>
                </a:solidFill>
                <a:ea typeface="Times New Roman" pitchFamily="-112" charset="0"/>
                <a:cs typeface="Times New Roman" pitchFamily="-112" charset="0"/>
              </a:rPr>
              <a:t>Write an integer for a </a:t>
            </a:r>
            <a:r>
              <a:rPr lang="en-US" b="1" i="1">
                <a:solidFill>
                  <a:srgbClr val="00539D"/>
                </a:solidFill>
                <a:ea typeface="Times New Roman" pitchFamily="-112" charset="0"/>
                <a:cs typeface="Times New Roman" pitchFamily="-112" charset="0"/>
              </a:rPr>
              <a:t>gain of 5 pounds</a:t>
            </a:r>
            <a:r>
              <a:rPr lang="en-US" b="1">
                <a:solidFill>
                  <a:srgbClr val="00539D"/>
                </a:solidFill>
                <a:ea typeface="Times New Roman" pitchFamily="-112" charset="0"/>
                <a:cs typeface="Times New Roman" pitchFamily="-112" charset="0"/>
              </a:rPr>
              <a:t>.</a:t>
            </a:r>
          </a:p>
        </p:txBody>
      </p:sp>
      <p:pic>
        <p:nvPicPr>
          <p:cNvPr id="381963" name="Picture 10" descr="Math NAV-FWD2">
            <a:hlinkClick r:id="" action="ppaction://hlinkshowjump?jump=nextslide" highlightClick="1"/>
          </p:cNvPr>
          <p:cNvPicPr>
            <a:picLocks noChangeAspect="1" noChangeArrowheads="1"/>
          </p:cNvPicPr>
          <p:nvPr/>
        </p:nvPicPr>
        <p:blipFill>
          <a:blip r:embed="rId8"/>
          <a:srcRect/>
          <a:stretch>
            <a:fillRect/>
          </a:stretch>
        </p:blipFill>
        <p:spPr bwMode="hidden">
          <a:xfrm>
            <a:off x="8180388" y="6465888"/>
            <a:ext cx="461962" cy="368300"/>
          </a:xfrm>
          <a:prstGeom prst="rect">
            <a:avLst/>
          </a:prstGeom>
          <a:noFill/>
          <a:ln w="9525">
            <a:noFill/>
            <a:miter lim="800000"/>
            <a:headEnd/>
            <a:tailEnd/>
          </a:ln>
        </p:spPr>
      </p:pic>
      <p:pic>
        <p:nvPicPr>
          <p:cNvPr id="381964" name="Picture 11" descr="Math NAV-BKD2DEAD">
            <a:hlinkClick r:id="" action="ppaction://noaction" highlightClick="1"/>
          </p:cNvPr>
          <p:cNvPicPr>
            <a:picLocks noChangeAspect="1" noChangeArrowheads="1"/>
          </p:cNvPicPr>
          <p:nvPr/>
        </p:nvPicPr>
        <p:blipFill>
          <a:blip r:embed="rId9"/>
          <a:srcRect/>
          <a:stretch>
            <a:fillRect/>
          </a:stretch>
        </p:blipFill>
        <p:spPr bwMode="hidden">
          <a:xfrm>
            <a:off x="7708900" y="6465888"/>
            <a:ext cx="461963" cy="369887"/>
          </a:xfrm>
          <a:prstGeom prst="rect">
            <a:avLst/>
          </a:prstGeom>
          <a:noFill/>
          <a:ln w="9525">
            <a:noFill/>
            <a:miter lim="800000"/>
            <a:headEnd/>
            <a:tailEnd/>
          </a:ln>
        </p:spPr>
      </p:pic>
      <p:pic>
        <p:nvPicPr>
          <p:cNvPr id="381965" name="Picture 16" descr="Math NAV-LessBack2">
            <a:hlinkClick r:id="" action="ppaction://noaction" highlightClick="1"/>
          </p:cNvPr>
          <p:cNvPicPr>
            <a:picLocks noChangeAspect="1" noChangeArrowheads="1"/>
          </p:cNvPicPr>
          <p:nvPr/>
        </p:nvPicPr>
        <p:blipFill>
          <a:blip r:embed="rId10"/>
          <a:srcRect/>
          <a:stretch>
            <a:fillRect/>
          </a:stretch>
        </p:blipFill>
        <p:spPr bwMode="hidden">
          <a:xfrm>
            <a:off x="7239000" y="6465888"/>
            <a:ext cx="461963" cy="368300"/>
          </a:xfrm>
          <a:prstGeom prst="rect">
            <a:avLst/>
          </a:prstGeom>
          <a:noFill/>
          <a:ln w="9525">
            <a:noFill/>
            <a:miter lim="800000"/>
            <a:headEnd/>
            <a:tailEnd/>
          </a:ln>
        </p:spPr>
      </p:pic>
      <p:sp>
        <p:nvSpPr>
          <p:cNvPr id="381966" name="Text Box 17"/>
          <p:cNvSpPr txBox="1">
            <a:spLocks noChangeArrowheads="1"/>
          </p:cNvSpPr>
          <p:nvPr/>
        </p:nvSpPr>
        <p:spPr bwMode="auto">
          <a:xfrm>
            <a:off x="4848225" y="752475"/>
            <a:ext cx="2355850" cy="396875"/>
          </a:xfrm>
          <a:prstGeom prst="rect">
            <a:avLst/>
          </a:prstGeom>
          <a:noFill/>
          <a:ln w="9525">
            <a:noFill/>
            <a:miter lim="800000"/>
            <a:headEnd/>
            <a:tailEnd/>
          </a:ln>
        </p:spPr>
        <p:txBody>
          <a:bodyPr wrap="none">
            <a:prstTxWarp prst="textNoShape">
              <a:avLst/>
            </a:prstTxWarp>
            <a:spAutoFit/>
          </a:bodyPr>
          <a:lstStyle/>
          <a:p>
            <a:pPr>
              <a:lnSpc>
                <a:spcPct val="100000"/>
              </a:lnSpc>
              <a:spcBef>
                <a:spcPct val="0"/>
              </a:spcBef>
              <a:spcAft>
                <a:spcPct val="0"/>
              </a:spcAft>
            </a:pPr>
            <a:r>
              <a:rPr lang="en-US" sz="2000" b="1">
                <a:solidFill>
                  <a:srgbClr val="E01B22"/>
                </a:solidFill>
              </a:rPr>
              <a:t> (over Lesson 1-3)</a:t>
            </a:r>
          </a:p>
        </p:txBody>
      </p:sp>
      <p:pic>
        <p:nvPicPr>
          <p:cNvPr id="381967" name="Picture 18" descr="FiveMinuteCheck"/>
          <p:cNvPicPr>
            <a:picLocks noChangeAspect="1" noChangeArrowheads="1"/>
          </p:cNvPicPr>
          <p:nvPr/>
        </p:nvPicPr>
        <p:blipFill>
          <a:blip r:embed="rId11"/>
          <a:srcRect t="5835"/>
          <a:stretch>
            <a:fillRect/>
          </a:stretch>
        </p:blipFill>
        <p:spPr bwMode="auto">
          <a:xfrm>
            <a:off x="1255713" y="619125"/>
            <a:ext cx="3657600" cy="563563"/>
          </a:xfrm>
          <a:prstGeom prst="rect">
            <a:avLst/>
          </a:prstGeom>
          <a:noFill/>
          <a:ln w="9525">
            <a:noFill/>
            <a:miter lim="800000"/>
            <a:headEnd/>
            <a:tailEnd/>
          </a:ln>
        </p:spPr>
      </p:pic>
      <p:pic>
        <p:nvPicPr>
          <p:cNvPr id="18" name="Picture 24" descr="Example3"/>
          <p:cNvPicPr>
            <a:picLocks noChangeAspect="1" noChangeArrowheads="1"/>
          </p:cNvPicPr>
          <p:nvPr/>
        </p:nvPicPr>
        <p:blipFill>
          <a:blip r:embed="rId12"/>
          <a:srcRect/>
          <a:stretch>
            <a:fillRect/>
          </a:stretch>
        </p:blipFill>
        <p:spPr bwMode="auto">
          <a:xfrm>
            <a:off x="573088" y="1638300"/>
            <a:ext cx="457200" cy="457200"/>
          </a:xfrm>
          <a:prstGeom prst="rect">
            <a:avLst/>
          </a:prstGeom>
          <a:noFill/>
          <a:ln w="9525">
            <a:noFill/>
            <a:miter lim="800000"/>
            <a:headEnd/>
            <a:tailEnd/>
          </a:ln>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1735"/>
                                        </p:tgtEl>
                                        <p:attrNameLst>
                                          <p:attrName>style.visibility</p:attrName>
                                        </p:attrNameLst>
                                      </p:cBhvr>
                                      <p:to>
                                        <p:strVal val="visible"/>
                                      </p:to>
                                    </p:set>
                                    <p:animEffect transition="in" filter="wipe(left)">
                                      <p:cBhvr>
                                        <p:cTn id="11" dur="500"/>
                                        <p:tgtEl>
                                          <p:spTgt spid="20173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1734"/>
                                        </p:tgtEl>
                                        <p:attrNameLst>
                                          <p:attrName>style.visibility</p:attrName>
                                        </p:attrNameLst>
                                      </p:cBhvr>
                                      <p:to>
                                        <p:strVal val="visible"/>
                                      </p:to>
                                    </p:set>
                                    <p:animEffect transition="in" filter="wipe(left)">
                                      <p:cBhvr>
                                        <p:cTn id="15" dur="500"/>
                                        <p:tgtEl>
                                          <p:spTgt spid="201734"/>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201733"/>
                                        </p:tgtEl>
                                        <p:attrNameLst>
                                          <p:attrName>style.visibility</p:attrName>
                                        </p:attrNameLst>
                                      </p:cBhvr>
                                      <p:to>
                                        <p:strVal val="visible"/>
                                      </p:to>
                                    </p:set>
                                    <p:animEffect transition="in" filter="box(in)">
                                      <p:cBhvr>
                                        <p:cTn id="20" dur="500"/>
                                        <p:tgtEl>
                                          <p:spTgt spid="201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3" grpId="0" animBg="1"/>
      <p:bldP spid="201734" grpId="0" autoUpdateAnimBg="0"/>
      <p:bldP spid="201735" grpId="0" autoUpdateAnimBg="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18"/>
          <p:cNvGrpSpPr>
            <a:grpSpLocks/>
          </p:cNvGrpSpPr>
          <p:nvPr/>
        </p:nvGrpSpPr>
        <p:grpSpPr bwMode="auto">
          <a:xfrm>
            <a:off x="0" y="0"/>
            <a:ext cx="9144000" cy="6858000"/>
            <a:chOff x="0" y="0"/>
            <a:chExt cx="5760" cy="4320"/>
          </a:xfrm>
        </p:grpSpPr>
        <p:pic>
          <p:nvPicPr>
            <p:cNvPr id="384016" name="Picture 19" descr="Math Proto Interface2"/>
            <p:cNvPicPr>
              <a:picLocks noChangeArrowheads="1"/>
            </p:cNvPicPr>
            <p:nvPr/>
          </p:nvPicPr>
          <p:blipFill>
            <a:blip r:embed="rId6"/>
            <a:srcRect/>
            <a:stretch>
              <a:fillRect/>
            </a:stretch>
          </p:blipFill>
          <p:spPr bwMode="hidden">
            <a:xfrm>
              <a:off x="0" y="0"/>
              <a:ext cx="5760" cy="4320"/>
            </a:xfrm>
            <a:prstGeom prst="rect">
              <a:avLst/>
            </a:prstGeom>
            <a:noFill/>
            <a:ln w="9525">
              <a:noFill/>
              <a:miter lim="800000"/>
              <a:headEnd/>
              <a:tailEnd/>
            </a:ln>
          </p:spPr>
        </p:pic>
        <p:pic>
          <p:nvPicPr>
            <p:cNvPr id="384017" name="Picture 20" descr="Ch01 Ch Header"/>
            <p:cNvPicPr>
              <a:picLocks noChangeAspect="1" noChangeArrowheads="1"/>
            </p:cNvPicPr>
            <p:nvPr/>
          </p:nvPicPr>
          <p:blipFill>
            <a:blip r:embed="rId7"/>
            <a:srcRect/>
            <a:stretch>
              <a:fillRect/>
            </a:stretch>
          </p:blipFill>
          <p:spPr bwMode="hidden">
            <a:xfrm>
              <a:off x="0" y="0"/>
              <a:ext cx="5760" cy="765"/>
            </a:xfrm>
            <a:prstGeom prst="rect">
              <a:avLst/>
            </a:prstGeom>
            <a:noFill/>
            <a:ln w="9525">
              <a:noFill/>
              <a:miter lim="800000"/>
              <a:headEnd/>
              <a:tailEnd/>
            </a:ln>
          </p:spPr>
        </p:pic>
      </p:grpSp>
      <p:sp>
        <p:nvSpPr>
          <p:cNvPr id="384005" name="TPAnswers"/>
          <p:cNvSpPr>
            <a:spLocks noGrp="1" noChangeArrowheads="1"/>
          </p:cNvSpPr>
          <p:nvPr>
            <p:ph type="body" idx="1"/>
            <p:custDataLst>
              <p:tags r:id="rId2"/>
            </p:custDataLst>
          </p:nvPr>
        </p:nvSpPr>
        <p:spPr bwMode="hidden">
          <a:xfrm>
            <a:off x="6324600" y="3962400"/>
            <a:ext cx="1447800" cy="1524000"/>
          </a:xfrm>
        </p:spPr>
        <p:txBody>
          <a:bodyPr/>
          <a:lstStyle/>
          <a:p>
            <a:pPr marL="609600" indent="-609600" eaLnBrk="1" hangingPunct="1">
              <a:buFontTx/>
              <a:buAutoNum type="arabicPeriod"/>
            </a:pPr>
            <a:r>
              <a:rPr lang="en-US" sz="2000">
                <a:solidFill>
                  <a:schemeClr val="bg1"/>
                </a:solidFill>
              </a:rPr>
              <a:t>A</a:t>
            </a:r>
          </a:p>
          <a:p>
            <a:pPr marL="609600" indent="-609600" eaLnBrk="1" hangingPunct="1">
              <a:buFontTx/>
              <a:buAutoNum type="arabicPeriod"/>
            </a:pPr>
            <a:r>
              <a:rPr lang="en-US" sz="2000">
                <a:solidFill>
                  <a:schemeClr val="bg1"/>
                </a:solidFill>
              </a:rPr>
              <a:t>B</a:t>
            </a:r>
          </a:p>
          <a:p>
            <a:pPr marL="609600" indent="-609600" eaLnBrk="1" hangingPunct="1">
              <a:buFontTx/>
              <a:buAutoNum type="arabicPeriod"/>
            </a:pPr>
            <a:r>
              <a:rPr lang="en-US" sz="2000">
                <a:solidFill>
                  <a:schemeClr val="bg1"/>
                </a:solidFill>
              </a:rPr>
              <a:t>C</a:t>
            </a:r>
          </a:p>
          <a:p>
            <a:pPr marL="609600" indent="-609600" eaLnBrk="1" hangingPunct="1">
              <a:buFontTx/>
              <a:buAutoNum type="arabicPeriod"/>
            </a:pPr>
            <a:r>
              <a:rPr lang="en-US" sz="2000">
                <a:solidFill>
                  <a:schemeClr val="bg1"/>
                </a:solidFill>
              </a:rPr>
              <a:t>D</a:t>
            </a:r>
          </a:p>
        </p:txBody>
      </p:sp>
      <p:sp>
        <p:nvSpPr>
          <p:cNvPr id="202757" name="Oval 5"/>
          <p:cNvSpPr>
            <a:spLocks noChangeArrowheads="1"/>
          </p:cNvSpPr>
          <p:nvPr/>
        </p:nvSpPr>
        <p:spPr bwMode="auto">
          <a:xfrm>
            <a:off x="1054374" y="2555875"/>
            <a:ext cx="404812" cy="404813"/>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202758" name="TPAnswers"/>
          <p:cNvSpPr>
            <a:spLocks noChangeArrowheads="1"/>
          </p:cNvSpPr>
          <p:nvPr>
            <p:custDataLst>
              <p:tags r:id="rId3"/>
            </p:custDataLst>
          </p:nvPr>
        </p:nvSpPr>
        <p:spPr bwMode="auto">
          <a:xfrm>
            <a:off x="1066800" y="2541588"/>
            <a:ext cx="2790825" cy="3371850"/>
          </a:xfrm>
          <a:prstGeom prst="rect">
            <a:avLst/>
          </a:prstGeom>
          <a:noFill/>
          <a:ln w="9525">
            <a:noFill/>
            <a:miter lim="800000"/>
            <a:headEnd/>
            <a:tailEnd/>
          </a:ln>
        </p:spPr>
        <p:txBody>
          <a:bodyPr>
            <a:prstTxWarp prst="textNoShape">
              <a:avLst/>
            </a:prstTxWarp>
          </a:bodyPr>
          <a:lstStyle/>
          <a:p>
            <a:pPr marL="533400" indent="-533400">
              <a:spcBef>
                <a:spcPct val="83000"/>
              </a:spcBef>
              <a:spcAft>
                <a:spcPct val="83000"/>
              </a:spcAft>
              <a:buClr>
                <a:srgbClr val="00539D"/>
              </a:buClr>
            </a:pPr>
            <a:r>
              <a:rPr lang="pt-BR" b="1">
                <a:solidFill>
                  <a:srgbClr val="00539D"/>
                </a:solidFill>
                <a:sym typeface="Arial" pitchFamily="-112" charset="0"/>
              </a:rPr>
              <a:t>A.</a:t>
            </a:r>
            <a:r>
              <a:rPr lang="pt-BR" b="1">
                <a:sym typeface="Arial" pitchFamily="-112" charset="0"/>
              </a:rPr>
              <a:t>	–5</a:t>
            </a:r>
          </a:p>
          <a:p>
            <a:pPr marL="533400" indent="-533400">
              <a:spcBef>
                <a:spcPct val="83000"/>
              </a:spcBef>
              <a:spcAft>
                <a:spcPct val="83000"/>
              </a:spcAft>
              <a:buClr>
                <a:srgbClr val="00539D"/>
              </a:buClr>
            </a:pPr>
            <a:r>
              <a:rPr lang="pt-BR" b="1">
                <a:solidFill>
                  <a:srgbClr val="00539D"/>
                </a:solidFill>
                <a:sym typeface="Arial" pitchFamily="-112" charset="0"/>
              </a:rPr>
              <a:t>B.</a:t>
            </a:r>
            <a:r>
              <a:rPr lang="pt-BR" b="1">
                <a:sym typeface="Arial" pitchFamily="-112" charset="0"/>
              </a:rPr>
              <a:t>	–0.5</a:t>
            </a:r>
          </a:p>
          <a:p>
            <a:pPr marL="533400" indent="-533400">
              <a:spcBef>
                <a:spcPct val="83000"/>
              </a:spcBef>
              <a:spcAft>
                <a:spcPct val="83000"/>
              </a:spcAft>
              <a:buClr>
                <a:srgbClr val="00539D"/>
              </a:buClr>
            </a:pPr>
            <a:r>
              <a:rPr lang="pt-BR" b="1">
                <a:solidFill>
                  <a:srgbClr val="00539D"/>
                </a:solidFill>
                <a:sym typeface="Arial" pitchFamily="-112" charset="0"/>
              </a:rPr>
              <a:t>C.</a:t>
            </a:r>
            <a:r>
              <a:rPr lang="pt-BR" b="1">
                <a:sym typeface="Arial" pitchFamily="-112" charset="0"/>
              </a:rPr>
              <a:t>	0.5</a:t>
            </a:r>
          </a:p>
          <a:p>
            <a:pPr marL="533400" indent="-533400">
              <a:spcBef>
                <a:spcPct val="83000"/>
              </a:spcBef>
              <a:spcAft>
                <a:spcPct val="83000"/>
              </a:spcAft>
              <a:buClr>
                <a:srgbClr val="00539D"/>
              </a:buClr>
            </a:pPr>
            <a:r>
              <a:rPr lang="pt-BR" b="1">
                <a:solidFill>
                  <a:srgbClr val="00539D"/>
                </a:solidFill>
                <a:sym typeface="Arial" pitchFamily="-112" charset="0"/>
              </a:rPr>
              <a:t>D.</a:t>
            </a:r>
            <a:r>
              <a:rPr lang="pt-BR" b="1">
                <a:sym typeface="Arial" pitchFamily="-112" charset="0"/>
              </a:rPr>
              <a:t>	5</a:t>
            </a:r>
          </a:p>
        </p:txBody>
      </p:sp>
      <p:sp>
        <p:nvSpPr>
          <p:cNvPr id="202759" name="TPQuestion"/>
          <p:cNvSpPr>
            <a:spLocks noChangeArrowheads="1"/>
          </p:cNvSpPr>
          <p:nvPr/>
        </p:nvSpPr>
        <p:spPr bwMode="auto">
          <a:xfrm>
            <a:off x="685800" y="1657350"/>
            <a:ext cx="8020050" cy="457200"/>
          </a:xfrm>
          <a:prstGeom prst="rect">
            <a:avLst/>
          </a:prstGeom>
          <a:noFill/>
          <a:ln w="9525">
            <a:noFill/>
            <a:miter lim="800000"/>
            <a:headEnd/>
            <a:tailEnd/>
          </a:ln>
        </p:spPr>
        <p:txBody>
          <a:bodyPr>
            <a:prstTxWarp prst="textNoShape">
              <a:avLst/>
            </a:prstTxWarp>
          </a:bodyPr>
          <a:lstStyle/>
          <a:p>
            <a:pPr marL="342900">
              <a:spcBef>
                <a:spcPct val="0"/>
              </a:spcBef>
              <a:spcAft>
                <a:spcPct val="0"/>
              </a:spcAft>
            </a:pPr>
            <a:r>
              <a:rPr lang="en-US" b="1">
                <a:solidFill>
                  <a:srgbClr val="00539D"/>
                </a:solidFill>
                <a:ea typeface="Times New Roman" pitchFamily="-112" charset="0"/>
                <a:cs typeface="Times New Roman" pitchFamily="-112" charset="0"/>
              </a:rPr>
              <a:t>Write an integer for </a:t>
            </a:r>
            <a:r>
              <a:rPr lang="en-US" b="1" i="1">
                <a:solidFill>
                  <a:srgbClr val="00539D"/>
                </a:solidFill>
                <a:ea typeface="Times New Roman" pitchFamily="-112" charset="0"/>
                <a:cs typeface="Times New Roman" pitchFamily="-112" charset="0"/>
              </a:rPr>
              <a:t>5 degrees below zero</a:t>
            </a:r>
            <a:r>
              <a:rPr lang="en-US" b="1">
                <a:solidFill>
                  <a:srgbClr val="00539D"/>
                </a:solidFill>
                <a:ea typeface="Times New Roman" pitchFamily="-112" charset="0"/>
                <a:cs typeface="Times New Roman" pitchFamily="-112" charset="0"/>
              </a:rPr>
              <a:t>.</a:t>
            </a:r>
          </a:p>
        </p:txBody>
      </p:sp>
      <p:pic>
        <p:nvPicPr>
          <p:cNvPr id="384011" name="Picture 10" descr="Math NAV-FWD2">
            <a:hlinkClick r:id="" action="ppaction://hlinkshowjump?jump=nextslide" highlightClick="1"/>
          </p:cNvPr>
          <p:cNvPicPr>
            <a:picLocks noChangeAspect="1" noChangeArrowheads="1"/>
          </p:cNvPicPr>
          <p:nvPr/>
        </p:nvPicPr>
        <p:blipFill>
          <a:blip r:embed="rId8"/>
          <a:srcRect/>
          <a:stretch>
            <a:fillRect/>
          </a:stretch>
        </p:blipFill>
        <p:spPr bwMode="hidden">
          <a:xfrm>
            <a:off x="8180388" y="6465888"/>
            <a:ext cx="461962" cy="368300"/>
          </a:xfrm>
          <a:prstGeom prst="rect">
            <a:avLst/>
          </a:prstGeom>
          <a:noFill/>
          <a:ln w="9525">
            <a:noFill/>
            <a:miter lim="800000"/>
            <a:headEnd/>
            <a:tailEnd/>
          </a:ln>
        </p:spPr>
      </p:pic>
      <p:pic>
        <p:nvPicPr>
          <p:cNvPr id="384012" name="Picture 11" descr="Math NAV-BKD2">
            <a:hlinkClick r:id="" action="ppaction://hlinkshowjump?jump=previousslide" highlightClick="1"/>
          </p:cNvPr>
          <p:cNvPicPr>
            <a:picLocks noChangeAspect="1" noChangeArrowheads="1"/>
          </p:cNvPicPr>
          <p:nvPr/>
        </p:nvPicPr>
        <p:blipFill>
          <a:blip r:embed="rId9"/>
          <a:srcRect/>
          <a:stretch>
            <a:fillRect/>
          </a:stretch>
        </p:blipFill>
        <p:spPr bwMode="hidden">
          <a:xfrm>
            <a:off x="7708900" y="6465888"/>
            <a:ext cx="461963" cy="369887"/>
          </a:xfrm>
          <a:prstGeom prst="rect">
            <a:avLst/>
          </a:prstGeom>
          <a:noFill/>
          <a:ln w="9525">
            <a:noFill/>
            <a:miter lim="800000"/>
            <a:headEnd/>
            <a:tailEnd/>
          </a:ln>
        </p:spPr>
      </p:pic>
      <p:pic>
        <p:nvPicPr>
          <p:cNvPr id="384013" name="Picture 15" descr="Math NAV-LessBack2">
            <a:hlinkClick r:id="" action="ppaction://noaction" highlightClick="1"/>
          </p:cNvPr>
          <p:cNvPicPr>
            <a:picLocks noChangeAspect="1" noChangeArrowheads="1"/>
          </p:cNvPicPr>
          <p:nvPr/>
        </p:nvPicPr>
        <p:blipFill>
          <a:blip r:embed="rId10"/>
          <a:srcRect/>
          <a:stretch>
            <a:fillRect/>
          </a:stretch>
        </p:blipFill>
        <p:spPr bwMode="hidden">
          <a:xfrm>
            <a:off x="7239000" y="6465888"/>
            <a:ext cx="461963" cy="368300"/>
          </a:xfrm>
          <a:prstGeom prst="rect">
            <a:avLst/>
          </a:prstGeom>
          <a:noFill/>
          <a:ln w="9525">
            <a:noFill/>
            <a:miter lim="800000"/>
            <a:headEnd/>
            <a:tailEnd/>
          </a:ln>
        </p:spPr>
      </p:pic>
      <p:sp>
        <p:nvSpPr>
          <p:cNvPr id="384014" name="Text Box 16"/>
          <p:cNvSpPr txBox="1">
            <a:spLocks noChangeArrowheads="1"/>
          </p:cNvSpPr>
          <p:nvPr/>
        </p:nvSpPr>
        <p:spPr bwMode="auto">
          <a:xfrm>
            <a:off x="4848225" y="752475"/>
            <a:ext cx="2355850" cy="396875"/>
          </a:xfrm>
          <a:prstGeom prst="rect">
            <a:avLst/>
          </a:prstGeom>
          <a:noFill/>
          <a:ln w="9525">
            <a:noFill/>
            <a:miter lim="800000"/>
            <a:headEnd/>
            <a:tailEnd/>
          </a:ln>
        </p:spPr>
        <p:txBody>
          <a:bodyPr wrap="none">
            <a:prstTxWarp prst="textNoShape">
              <a:avLst/>
            </a:prstTxWarp>
            <a:spAutoFit/>
          </a:bodyPr>
          <a:lstStyle/>
          <a:p>
            <a:pPr>
              <a:lnSpc>
                <a:spcPct val="100000"/>
              </a:lnSpc>
              <a:spcBef>
                <a:spcPct val="0"/>
              </a:spcBef>
              <a:spcAft>
                <a:spcPct val="0"/>
              </a:spcAft>
            </a:pPr>
            <a:r>
              <a:rPr lang="en-US" sz="2000" b="1">
                <a:solidFill>
                  <a:srgbClr val="E01B22"/>
                </a:solidFill>
              </a:rPr>
              <a:t> (over Lesson 1-3)</a:t>
            </a:r>
          </a:p>
        </p:txBody>
      </p:sp>
      <p:pic>
        <p:nvPicPr>
          <p:cNvPr id="384015" name="Picture 17" descr="FiveMinuteCheck"/>
          <p:cNvPicPr>
            <a:picLocks noChangeAspect="1" noChangeArrowheads="1"/>
          </p:cNvPicPr>
          <p:nvPr/>
        </p:nvPicPr>
        <p:blipFill>
          <a:blip r:embed="rId11"/>
          <a:srcRect t="5835"/>
          <a:stretch>
            <a:fillRect/>
          </a:stretch>
        </p:blipFill>
        <p:spPr bwMode="auto">
          <a:xfrm>
            <a:off x="1255713" y="619125"/>
            <a:ext cx="3657600" cy="563563"/>
          </a:xfrm>
          <a:prstGeom prst="rect">
            <a:avLst/>
          </a:prstGeom>
          <a:noFill/>
          <a:ln w="9525">
            <a:noFill/>
            <a:miter lim="800000"/>
            <a:headEnd/>
            <a:tailEnd/>
          </a:ln>
        </p:spPr>
      </p:pic>
      <p:pic>
        <p:nvPicPr>
          <p:cNvPr id="18" name="Picture 9" descr="Example4"/>
          <p:cNvPicPr>
            <a:picLocks noChangeAspect="1" noChangeArrowheads="1"/>
          </p:cNvPicPr>
          <p:nvPr/>
        </p:nvPicPr>
        <p:blipFill>
          <a:blip r:embed="rId12"/>
          <a:srcRect/>
          <a:stretch>
            <a:fillRect/>
          </a:stretch>
        </p:blipFill>
        <p:spPr bwMode="auto">
          <a:xfrm>
            <a:off x="642938" y="1657350"/>
            <a:ext cx="457200" cy="457200"/>
          </a:xfrm>
          <a:prstGeom prst="rect">
            <a:avLst/>
          </a:prstGeom>
          <a:noFill/>
          <a:ln w="9525">
            <a:noFill/>
            <a:miter lim="800000"/>
            <a:headEnd/>
            <a:tailEnd/>
          </a:ln>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ou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2759"/>
                                        </p:tgtEl>
                                        <p:attrNameLst>
                                          <p:attrName>style.visibility</p:attrName>
                                        </p:attrNameLst>
                                      </p:cBhvr>
                                      <p:to>
                                        <p:strVal val="visible"/>
                                      </p:to>
                                    </p:set>
                                    <p:animEffect transition="in" filter="wipe(left)">
                                      <p:cBhvr>
                                        <p:cTn id="11" dur="500"/>
                                        <p:tgtEl>
                                          <p:spTgt spid="20275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2758"/>
                                        </p:tgtEl>
                                        <p:attrNameLst>
                                          <p:attrName>style.visibility</p:attrName>
                                        </p:attrNameLst>
                                      </p:cBhvr>
                                      <p:to>
                                        <p:strVal val="visible"/>
                                      </p:to>
                                    </p:set>
                                    <p:animEffect transition="in" filter="wipe(left)">
                                      <p:cBhvr>
                                        <p:cTn id="15" dur="500"/>
                                        <p:tgtEl>
                                          <p:spTgt spid="202758"/>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202757"/>
                                        </p:tgtEl>
                                        <p:attrNameLst>
                                          <p:attrName>style.visibility</p:attrName>
                                        </p:attrNameLst>
                                      </p:cBhvr>
                                      <p:to>
                                        <p:strVal val="visible"/>
                                      </p:to>
                                    </p:set>
                                    <p:animEffect transition="in" filter="box(in)">
                                      <p:cBhvr>
                                        <p:cTn id="20" dur="500"/>
                                        <p:tgtEl>
                                          <p:spTgt spid="2027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7" grpId="0" animBg="1"/>
      <p:bldP spid="202758" grpId="0" autoUpdateAnimBg="0"/>
      <p:bldP spid="202759" grpId="0" autoUpdateAnimBg="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1139" name="Picture 3" descr="Vocab Head"/>
          <p:cNvPicPr>
            <a:picLocks noChangeAspect="1" noChangeArrowheads="1"/>
          </p:cNvPicPr>
          <p:nvPr/>
        </p:nvPicPr>
        <p:blipFill>
          <a:blip r:embed="rId4"/>
          <a:srcRect/>
          <a:stretch>
            <a:fillRect/>
          </a:stretch>
        </p:blipFill>
        <p:spPr bwMode="auto">
          <a:xfrm>
            <a:off x="1104900" y="2233613"/>
            <a:ext cx="3529013" cy="511175"/>
          </a:xfrm>
          <a:prstGeom prst="rect">
            <a:avLst/>
          </a:prstGeom>
          <a:noFill/>
          <a:ln w="9525">
            <a:noFill/>
            <a:miter lim="800000"/>
            <a:headEnd/>
            <a:tailEnd/>
          </a:ln>
        </p:spPr>
      </p:pic>
      <p:sp>
        <p:nvSpPr>
          <p:cNvPr id="91140" name="Rectangle 4"/>
          <p:cNvSpPr>
            <a:spLocks noChangeArrowheads="1"/>
          </p:cNvSpPr>
          <p:nvPr/>
        </p:nvSpPr>
        <p:spPr bwMode="auto">
          <a:xfrm>
            <a:off x="1057275" y="2879725"/>
            <a:ext cx="3819525" cy="420688"/>
          </a:xfrm>
          <a:prstGeom prst="rect">
            <a:avLst/>
          </a:prstGeom>
          <a:noFill/>
          <a:ln w="9525">
            <a:noFill/>
            <a:miter lim="800000"/>
            <a:headEnd/>
            <a:tailEnd/>
          </a:ln>
        </p:spPr>
        <p:txBody>
          <a:bodyPr>
            <a:prstTxWarp prst="textNoShape">
              <a:avLst/>
            </a:prstTxWarp>
            <a:spAutoFit/>
          </a:bodyPr>
          <a:lstStyle/>
          <a:p>
            <a:pPr marL="342900" indent="-341313">
              <a:spcBef>
                <a:spcPct val="20000"/>
              </a:spcBef>
              <a:buFontTx/>
              <a:buChar char="•"/>
            </a:pPr>
            <a:r>
              <a:rPr lang="en-US">
                <a:solidFill>
                  <a:srgbClr val="000000"/>
                </a:solidFill>
              </a:rPr>
              <a:t>opposites</a:t>
            </a:r>
          </a:p>
        </p:txBody>
      </p:sp>
      <p:pic>
        <p:nvPicPr>
          <p:cNvPr id="91141" name="Picture 5" descr="Main Idea Head2"/>
          <p:cNvPicPr>
            <a:picLocks noChangeAspect="1" noChangeArrowheads="1"/>
          </p:cNvPicPr>
          <p:nvPr/>
        </p:nvPicPr>
        <p:blipFill>
          <a:blip r:embed="rId5"/>
          <a:srcRect/>
          <a:stretch>
            <a:fillRect/>
          </a:stretch>
        </p:blipFill>
        <p:spPr bwMode="auto">
          <a:xfrm>
            <a:off x="1100138" y="842963"/>
            <a:ext cx="3529012" cy="511175"/>
          </a:xfrm>
          <a:prstGeom prst="rect">
            <a:avLst/>
          </a:prstGeom>
          <a:noFill/>
          <a:ln w="9525">
            <a:noFill/>
            <a:miter lim="800000"/>
            <a:headEnd/>
            <a:tailEnd/>
          </a:ln>
        </p:spPr>
      </p:pic>
      <p:sp>
        <p:nvSpPr>
          <p:cNvPr id="91142" name="Rectangle 6"/>
          <p:cNvSpPr>
            <a:spLocks noChangeArrowheads="1"/>
          </p:cNvSpPr>
          <p:nvPr/>
        </p:nvSpPr>
        <p:spPr bwMode="auto">
          <a:xfrm>
            <a:off x="1057275" y="3362325"/>
            <a:ext cx="3895725" cy="420688"/>
          </a:xfrm>
          <a:prstGeom prst="rect">
            <a:avLst/>
          </a:prstGeom>
          <a:noFill/>
          <a:ln w="9525">
            <a:noFill/>
            <a:miter lim="800000"/>
            <a:headEnd/>
            <a:tailEnd/>
          </a:ln>
        </p:spPr>
        <p:txBody>
          <a:bodyPr>
            <a:prstTxWarp prst="textNoShape">
              <a:avLst/>
            </a:prstTxWarp>
            <a:spAutoFit/>
          </a:bodyPr>
          <a:lstStyle/>
          <a:p>
            <a:pPr marL="342900" indent="-341313">
              <a:spcBef>
                <a:spcPct val="20000"/>
              </a:spcBef>
              <a:buFontTx/>
              <a:buChar char="•"/>
            </a:pPr>
            <a:r>
              <a:rPr lang="en-US" dirty="0">
                <a:solidFill>
                  <a:srgbClr val="000000"/>
                </a:solidFill>
              </a:rPr>
              <a:t>additive inverse</a:t>
            </a:r>
          </a:p>
        </p:txBody>
      </p:sp>
      <p:sp>
        <p:nvSpPr>
          <p:cNvPr id="91143" name="Rectangle 7"/>
          <p:cNvSpPr>
            <a:spLocks noChangeArrowheads="1"/>
          </p:cNvSpPr>
          <p:nvPr/>
        </p:nvSpPr>
        <p:spPr bwMode="auto">
          <a:xfrm>
            <a:off x="1057275" y="1500188"/>
            <a:ext cx="7553325" cy="420687"/>
          </a:xfrm>
          <a:prstGeom prst="rect">
            <a:avLst/>
          </a:prstGeom>
          <a:noFill/>
          <a:ln w="9525">
            <a:noFill/>
            <a:miter lim="800000"/>
            <a:headEnd/>
            <a:tailEnd/>
          </a:ln>
        </p:spPr>
        <p:txBody>
          <a:bodyPr>
            <a:prstTxWarp prst="textNoShape">
              <a:avLst/>
            </a:prstTxWarp>
            <a:spAutoFit/>
          </a:bodyPr>
          <a:lstStyle/>
          <a:p>
            <a:pPr marL="342900" indent="-342900">
              <a:spcBef>
                <a:spcPct val="20000"/>
              </a:spcBef>
              <a:buFontTx/>
              <a:buChar char="•"/>
            </a:pPr>
            <a:r>
              <a:rPr lang="en-US">
                <a:solidFill>
                  <a:srgbClr val="000000"/>
                </a:solidFill>
              </a:rPr>
              <a:t>Add integers.</a:t>
            </a:r>
          </a:p>
        </p:txBody>
      </p:sp>
      <p:pic>
        <p:nvPicPr>
          <p:cNvPr id="109577" name="Picture 9" descr="LH_1-4"/>
          <p:cNvPicPr>
            <a:picLocks noChangeAspect="1" noChangeArrowheads="1"/>
          </p:cNvPicPr>
          <p:nvPr/>
        </p:nvPicPr>
        <p:blipFill>
          <a:blip r:embed="rId6"/>
          <a:srcRect/>
          <a:stretch>
            <a:fillRect/>
          </a:stretch>
        </p:blipFill>
        <p:spPr bwMode="hidden">
          <a:xfrm>
            <a:off x="0" y="0"/>
            <a:ext cx="9144000" cy="731838"/>
          </a:xfrm>
          <a:prstGeom prst="rect">
            <a:avLst/>
          </a:prstGeom>
          <a:noFill/>
          <a:ln w="9525">
            <a:noFill/>
            <a:miter lim="800000"/>
            <a:headEnd/>
            <a:tailEnd/>
          </a:ln>
        </p:spPr>
      </p:pic>
      <p:sp>
        <p:nvSpPr>
          <p:cNvPr id="12" name="Action Button: Forward or Next 11">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Action Button: Back or Previous 9">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1141"/>
                                        </p:tgtEl>
                                        <p:attrNameLst>
                                          <p:attrName>style.visibility</p:attrName>
                                        </p:attrNameLst>
                                      </p:cBhvr>
                                      <p:to>
                                        <p:strVal val="visible"/>
                                      </p:to>
                                    </p:set>
                                    <p:animEffect transition="in" filter="wipe(left)">
                                      <p:cBhvr>
                                        <p:cTn id="7" dur="500"/>
                                        <p:tgtEl>
                                          <p:spTgt spid="911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1143">
                                            <p:txEl>
                                              <p:pRg st="0" end="0"/>
                                            </p:txEl>
                                          </p:spTgt>
                                        </p:tgtEl>
                                        <p:attrNameLst>
                                          <p:attrName>style.visibility</p:attrName>
                                        </p:attrNameLst>
                                      </p:cBhvr>
                                      <p:to>
                                        <p:strVal val="visible"/>
                                      </p:to>
                                    </p:set>
                                    <p:animEffect transition="in" filter="wipe(left)">
                                      <p:cBhvr>
                                        <p:cTn id="11" dur="500"/>
                                        <p:tgtEl>
                                          <p:spTgt spid="9114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91139"/>
                                        </p:tgtEl>
                                        <p:attrNameLst>
                                          <p:attrName>style.visibility</p:attrName>
                                        </p:attrNameLst>
                                      </p:cBhvr>
                                      <p:to>
                                        <p:strVal val="visible"/>
                                      </p:to>
                                    </p:set>
                                    <p:animEffect transition="in" filter="wipe(left)">
                                      <p:cBhvr>
                                        <p:cTn id="16" dur="500"/>
                                        <p:tgtEl>
                                          <p:spTgt spid="9113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91140"/>
                                        </p:tgtEl>
                                        <p:attrNameLst>
                                          <p:attrName>style.visibility</p:attrName>
                                        </p:attrNameLst>
                                      </p:cBhvr>
                                      <p:to>
                                        <p:strVal val="visible"/>
                                      </p:to>
                                    </p:set>
                                    <p:animEffect transition="in" filter="wipe(left)">
                                      <p:cBhvr>
                                        <p:cTn id="20" dur="500"/>
                                        <p:tgtEl>
                                          <p:spTgt spid="9114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1142">
                                            <p:txEl>
                                              <p:pRg st="0" end="0"/>
                                            </p:txEl>
                                          </p:spTgt>
                                        </p:tgtEl>
                                        <p:attrNameLst>
                                          <p:attrName>style.visibility</p:attrName>
                                        </p:attrNameLst>
                                      </p:cBhvr>
                                      <p:to>
                                        <p:strVal val="visible"/>
                                      </p:to>
                                    </p:set>
                                    <p:animEffect transition="in" filter="wipe(left)">
                                      <p:cBhvr>
                                        <p:cTn id="25" dur="500"/>
                                        <p:tgtEl>
                                          <p:spTgt spid="911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autoUpdateAnimBg="0"/>
      <p:bldP spid="91142" grpId="0" build="p" autoUpdateAnimBg="0"/>
      <p:bldP spid="91143" grpId="0" build="p" autoUpdateAnimBg="0" advAuto="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1620" name="Picture 7" descr="LH_1-4"/>
          <p:cNvPicPr>
            <a:picLocks noChangeAspect="1" noChangeArrowheads="1"/>
          </p:cNvPicPr>
          <p:nvPr/>
        </p:nvPicPr>
        <p:blipFill>
          <a:blip r:embed="rId4"/>
          <a:srcRect/>
          <a:stretch>
            <a:fillRect/>
          </a:stretch>
        </p:blipFill>
        <p:spPr bwMode="hidden">
          <a:xfrm>
            <a:off x="0" y="0"/>
            <a:ext cx="9144000" cy="731838"/>
          </a:xfrm>
          <a:prstGeom prst="rect">
            <a:avLst/>
          </a:prstGeom>
          <a:noFill/>
          <a:ln w="9525">
            <a:noFill/>
            <a:miter lim="800000"/>
            <a:headEnd/>
            <a:tailEnd/>
          </a:ln>
        </p:spPr>
      </p:pic>
      <p:pic>
        <p:nvPicPr>
          <p:cNvPr id="111621" name="Picture 8" descr="CA STDS ICON"/>
          <p:cNvPicPr>
            <a:picLocks noChangeAspect="1" noChangeArrowheads="1"/>
          </p:cNvPicPr>
          <p:nvPr/>
        </p:nvPicPr>
        <p:blipFill>
          <a:blip r:embed="rId5"/>
          <a:srcRect/>
          <a:stretch>
            <a:fillRect/>
          </a:stretch>
        </p:blipFill>
        <p:spPr bwMode="auto">
          <a:xfrm>
            <a:off x="1147763" y="1095375"/>
            <a:ext cx="4378325" cy="695325"/>
          </a:xfrm>
          <a:prstGeom prst="rect">
            <a:avLst/>
          </a:prstGeom>
          <a:noFill/>
          <a:ln w="9525">
            <a:noFill/>
            <a:miter lim="800000"/>
            <a:headEnd/>
            <a:tailEnd/>
          </a:ln>
        </p:spPr>
      </p:pic>
      <p:grpSp>
        <p:nvGrpSpPr>
          <p:cNvPr id="2" name="Group 12"/>
          <p:cNvGrpSpPr>
            <a:grpSpLocks/>
          </p:cNvGrpSpPr>
          <p:nvPr/>
        </p:nvGrpSpPr>
        <p:grpSpPr bwMode="auto">
          <a:xfrm>
            <a:off x="1057275" y="2214563"/>
            <a:ext cx="7870825" cy="4056063"/>
            <a:chOff x="666" y="947"/>
            <a:chExt cx="4958" cy="2555"/>
          </a:xfrm>
        </p:grpSpPr>
        <p:sp>
          <p:nvSpPr>
            <p:cNvPr id="111623" name="Rectangle 4"/>
            <p:cNvSpPr>
              <a:spLocks noChangeArrowheads="1"/>
            </p:cNvSpPr>
            <p:nvPr/>
          </p:nvSpPr>
          <p:spPr bwMode="auto">
            <a:xfrm>
              <a:off x="666" y="947"/>
              <a:ext cx="4958" cy="2555"/>
            </a:xfrm>
            <a:prstGeom prst="rect">
              <a:avLst/>
            </a:prstGeom>
            <a:noFill/>
            <a:ln w="9525">
              <a:noFill/>
              <a:miter lim="800000"/>
              <a:headEnd/>
              <a:tailEnd/>
            </a:ln>
          </p:spPr>
          <p:txBody>
            <a:bodyPr>
              <a:prstTxWarp prst="textNoShape">
                <a:avLst/>
              </a:prstTxWarp>
              <a:spAutoFit/>
            </a:bodyPr>
            <a:lstStyle/>
            <a:p>
              <a:pPr>
                <a:spcBef>
                  <a:spcPct val="20000"/>
                </a:spcBef>
                <a:tabLst>
                  <a:tab pos="914400" algn="l"/>
                </a:tabLst>
              </a:pPr>
              <a:r>
                <a:rPr lang="en-US" sz="2800" b="1" dirty="0">
                  <a:solidFill>
                    <a:srgbClr val="E01B22"/>
                  </a:solidFill>
                  <a:ea typeface="Times New Roman" pitchFamily="-112" charset="0"/>
                  <a:cs typeface="Times New Roman" pitchFamily="-112" charset="0"/>
                </a:rPr>
                <a:t>	Standard 7NS1.2</a:t>
              </a:r>
              <a:r>
                <a:rPr lang="en-US" sz="2800" b="1" dirty="0">
                  <a:solidFill>
                    <a:srgbClr val="FF0000"/>
                  </a:solidFill>
                  <a:ea typeface="Times New Roman" pitchFamily="-112" charset="0"/>
                  <a:cs typeface="Times New Roman" pitchFamily="-112" charset="0"/>
                </a:rPr>
                <a:t>  </a:t>
              </a:r>
              <a:r>
                <a:rPr lang="en-US" sz="2800" b="1" dirty="0">
                  <a:solidFill>
                    <a:srgbClr val="00539D"/>
                  </a:solidFill>
                  <a:ea typeface="Times New Roman" pitchFamily="-112" charset="0"/>
                  <a:cs typeface="Times New Roman" pitchFamily="-112" charset="0"/>
                </a:rPr>
                <a:t>Add</a:t>
              </a:r>
              <a:r>
                <a:rPr lang="en-US" sz="2800" dirty="0">
                  <a:solidFill>
                    <a:srgbClr val="000000"/>
                  </a:solidFill>
                  <a:ea typeface="Times New Roman" pitchFamily="-112" charset="0"/>
                  <a:cs typeface="Times New Roman" pitchFamily="-112" charset="0"/>
                </a:rPr>
                <a:t>, subtract, multiply, and divide rational numbers (</a:t>
              </a:r>
              <a:r>
                <a:rPr lang="en-US" sz="2800" b="1" dirty="0">
                  <a:solidFill>
                    <a:srgbClr val="00539D"/>
                  </a:solidFill>
                  <a:ea typeface="Times New Roman" pitchFamily="-112" charset="0"/>
                  <a:cs typeface="Times New Roman" pitchFamily="-112" charset="0"/>
                </a:rPr>
                <a:t>integers</a:t>
              </a:r>
              <a:r>
                <a:rPr lang="en-US" sz="2800" dirty="0">
                  <a:solidFill>
                    <a:srgbClr val="000000"/>
                  </a:solidFill>
                  <a:ea typeface="Times New Roman" pitchFamily="-112" charset="0"/>
                  <a:cs typeface="Times New Roman" pitchFamily="-112" charset="0"/>
                </a:rPr>
                <a:t>, fractions, and terminating decimals) and take positive rational numbers to whole-number powers. </a:t>
              </a:r>
            </a:p>
            <a:p>
              <a:pPr>
                <a:spcBef>
                  <a:spcPct val="20000"/>
                </a:spcBef>
                <a:tabLst>
                  <a:tab pos="914400" algn="l"/>
                </a:tabLst>
              </a:pPr>
              <a:r>
                <a:rPr lang="en-US" sz="2800" dirty="0">
                  <a:solidFill>
                    <a:srgbClr val="000000"/>
                  </a:solidFill>
                  <a:ea typeface="Times New Roman" pitchFamily="-112" charset="0"/>
                  <a:cs typeface="Times New Roman" pitchFamily="-112" charset="0"/>
                </a:rPr>
                <a:t>	</a:t>
              </a:r>
              <a:r>
                <a:rPr lang="en-US" sz="2800" b="1" dirty="0">
                  <a:solidFill>
                    <a:srgbClr val="E01B22"/>
                  </a:solidFill>
                  <a:ea typeface="Times New Roman" pitchFamily="-112" charset="0"/>
                  <a:cs typeface="Times New Roman" pitchFamily="-112" charset="0"/>
                </a:rPr>
                <a:t>Standard 7AF1.3</a:t>
              </a:r>
              <a:r>
                <a:rPr lang="en-US" sz="2800" b="1" dirty="0">
                  <a:solidFill>
                    <a:srgbClr val="FF0000"/>
                  </a:solidFill>
                  <a:ea typeface="Times New Roman" pitchFamily="-112" charset="0"/>
                  <a:cs typeface="Times New Roman" pitchFamily="-112" charset="0"/>
                </a:rPr>
                <a:t>  </a:t>
              </a:r>
              <a:r>
                <a:rPr lang="en-US" sz="2800" b="1" dirty="0">
                  <a:solidFill>
                    <a:srgbClr val="00539D"/>
                  </a:solidFill>
                  <a:ea typeface="Times New Roman" pitchFamily="-112" charset="0"/>
                  <a:cs typeface="Times New Roman" pitchFamily="-112" charset="0"/>
                </a:rPr>
                <a:t>Simplify numerical expressions by applying properties of rational numbers</a:t>
              </a:r>
              <a:r>
                <a:rPr lang="en-US" sz="2800" dirty="0">
                  <a:solidFill>
                    <a:srgbClr val="000000"/>
                  </a:solidFill>
                  <a:ea typeface="Times New Roman" pitchFamily="-112" charset="0"/>
                  <a:cs typeface="Times New Roman" pitchFamily="-112" charset="0"/>
                </a:rPr>
                <a:t> (e.g. identity, </a:t>
              </a:r>
              <a:r>
                <a:rPr lang="en-US" sz="2800" b="1" dirty="0">
                  <a:solidFill>
                    <a:srgbClr val="00539D"/>
                  </a:solidFill>
                  <a:ea typeface="Times New Roman" pitchFamily="-112" charset="0"/>
                  <a:cs typeface="Times New Roman" pitchFamily="-112" charset="0"/>
                </a:rPr>
                <a:t>inverse,</a:t>
              </a:r>
              <a:r>
                <a:rPr lang="en-US" sz="2800" dirty="0">
                  <a:solidFill>
                    <a:srgbClr val="000000"/>
                  </a:solidFill>
                  <a:ea typeface="Times New Roman" pitchFamily="-112" charset="0"/>
                  <a:cs typeface="Times New Roman" pitchFamily="-112" charset="0"/>
                </a:rPr>
                <a:t> distributive, </a:t>
              </a:r>
              <a:r>
                <a:rPr lang="en-US" sz="2800" b="1" dirty="0">
                  <a:solidFill>
                    <a:srgbClr val="00539D"/>
                  </a:solidFill>
                  <a:ea typeface="Times New Roman" pitchFamily="-112" charset="0"/>
                  <a:cs typeface="Times New Roman" pitchFamily="-112" charset="0"/>
                </a:rPr>
                <a:t>associative, commutative</a:t>
              </a:r>
              <a:r>
                <a:rPr lang="en-US" sz="2800" dirty="0">
                  <a:solidFill>
                    <a:srgbClr val="000000"/>
                  </a:solidFill>
                  <a:ea typeface="Times New Roman" pitchFamily="-112" charset="0"/>
                  <a:cs typeface="Times New Roman" pitchFamily="-112" charset="0"/>
                </a:rPr>
                <a:t>) and justify the process used.</a:t>
              </a:r>
            </a:p>
          </p:txBody>
        </p:sp>
        <p:pic>
          <p:nvPicPr>
            <p:cNvPr id="111624" name="Picture 9" descr="key"/>
            <p:cNvPicPr>
              <a:picLocks noChangeAspect="1" noChangeArrowheads="1"/>
            </p:cNvPicPr>
            <p:nvPr/>
          </p:nvPicPr>
          <p:blipFill>
            <a:blip r:embed="rId6"/>
            <a:srcRect/>
            <a:stretch>
              <a:fillRect/>
            </a:stretch>
          </p:blipFill>
          <p:spPr bwMode="auto">
            <a:xfrm>
              <a:off x="722" y="1022"/>
              <a:ext cx="541" cy="225"/>
            </a:xfrm>
            <a:prstGeom prst="rect">
              <a:avLst/>
            </a:prstGeom>
            <a:noFill/>
            <a:ln w="9525">
              <a:noFill/>
              <a:miter lim="800000"/>
              <a:headEnd/>
              <a:tailEnd/>
            </a:ln>
          </p:spPr>
        </p:pic>
        <p:pic>
          <p:nvPicPr>
            <p:cNvPr id="111625" name="Picture 10" descr="key"/>
            <p:cNvPicPr>
              <a:picLocks noChangeAspect="1" noChangeArrowheads="1"/>
            </p:cNvPicPr>
            <p:nvPr/>
          </p:nvPicPr>
          <p:blipFill>
            <a:blip r:embed="rId6"/>
            <a:srcRect/>
            <a:stretch>
              <a:fillRect/>
            </a:stretch>
          </p:blipFill>
          <p:spPr bwMode="auto">
            <a:xfrm>
              <a:off x="707" y="2145"/>
              <a:ext cx="541" cy="225"/>
            </a:xfrm>
            <a:prstGeom prst="rect">
              <a:avLst/>
            </a:prstGeom>
            <a:noFill/>
            <a:ln w="9525">
              <a:noFill/>
              <a:miter lim="800000"/>
              <a:headEnd/>
              <a:tailEnd/>
            </a:ln>
          </p:spPr>
        </p:pic>
      </p:grpSp>
      <p:sp>
        <p:nvSpPr>
          <p:cNvPr id="10" name="Action Button: Forward or Next 9">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3668" name="Picture 4" descr="LH_1-4"/>
          <p:cNvPicPr>
            <a:picLocks noChangeAspect="1" noChangeArrowheads="1"/>
          </p:cNvPicPr>
          <p:nvPr/>
        </p:nvPicPr>
        <p:blipFill>
          <a:blip r:embed="rId4"/>
          <a:srcRect/>
          <a:stretch>
            <a:fillRect/>
          </a:stretch>
        </p:blipFill>
        <p:spPr bwMode="hidden">
          <a:xfrm>
            <a:off x="0" y="0"/>
            <a:ext cx="9144000" cy="731838"/>
          </a:xfrm>
          <a:prstGeom prst="rect">
            <a:avLst/>
          </a:prstGeom>
          <a:noFill/>
          <a:ln w="9525">
            <a:noFill/>
            <a:miter lim="800000"/>
            <a:headEnd/>
            <a:tailEnd/>
          </a:ln>
        </p:spPr>
      </p:pic>
      <p:pic>
        <p:nvPicPr>
          <p:cNvPr id="750597" name="Picture 5" descr="MAC3_p041"/>
          <p:cNvPicPr>
            <a:picLocks noChangeAspect="1" noChangeArrowheads="1"/>
          </p:cNvPicPr>
          <p:nvPr/>
        </p:nvPicPr>
        <p:blipFill>
          <a:blip r:embed="rId5"/>
          <a:srcRect/>
          <a:stretch>
            <a:fillRect/>
          </a:stretch>
        </p:blipFill>
        <p:spPr bwMode="auto">
          <a:xfrm>
            <a:off x="493713" y="1781175"/>
            <a:ext cx="8135937" cy="1952625"/>
          </a:xfrm>
          <a:prstGeom prst="rect">
            <a:avLst/>
          </a:prstGeom>
          <a:noFill/>
          <a:ln w="9525">
            <a:noFill/>
            <a:miter lim="800000"/>
            <a:headEnd/>
            <a:tailEnd/>
          </a:ln>
        </p:spPr>
      </p:pic>
      <p:sp>
        <p:nvSpPr>
          <p:cNvPr id="8" name="Action Button: Forward or Next 7">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Action Button: Back or Previous 5">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50597"/>
                                        </p:tgtEl>
                                        <p:attrNameLst>
                                          <p:attrName>style.visibility</p:attrName>
                                        </p:attrNameLst>
                                      </p:cBhvr>
                                      <p:to>
                                        <p:strVal val="visible"/>
                                      </p:to>
                                    </p:set>
                                    <p:animEffect transition="in" filter="wipe(up)">
                                      <p:cBhvr>
                                        <p:cTn id="7" dur="500"/>
                                        <p:tgtEl>
                                          <p:spTgt spid="750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3187" name="Picture 3" descr="Example1"/>
          <p:cNvPicPr>
            <a:picLocks noChangeAspect="1" noChangeArrowheads="1"/>
          </p:cNvPicPr>
          <p:nvPr/>
        </p:nvPicPr>
        <p:blipFill>
          <a:blip r:embed="rId4"/>
          <a:srcRect/>
          <a:stretch>
            <a:fillRect/>
          </a:stretch>
        </p:blipFill>
        <p:spPr bwMode="auto">
          <a:xfrm>
            <a:off x="420688" y="1495425"/>
            <a:ext cx="457200" cy="457200"/>
          </a:xfrm>
          <a:prstGeom prst="rect">
            <a:avLst/>
          </a:prstGeom>
          <a:noFill/>
          <a:ln w="9525">
            <a:noFill/>
            <a:miter lim="800000"/>
            <a:headEnd/>
            <a:tailEnd/>
          </a:ln>
        </p:spPr>
      </p:pic>
      <p:pic>
        <p:nvPicPr>
          <p:cNvPr id="93188" name="Picture 4" descr="EXAMPLEhead"/>
          <p:cNvPicPr>
            <a:picLocks noChangeAspect="1" noChangeArrowheads="1"/>
          </p:cNvPicPr>
          <p:nvPr/>
        </p:nvPicPr>
        <p:blipFill>
          <a:blip r:embed="rId5"/>
          <a:srcRect/>
          <a:stretch>
            <a:fillRect/>
          </a:stretch>
        </p:blipFill>
        <p:spPr bwMode="auto">
          <a:xfrm>
            <a:off x="412750" y="701675"/>
            <a:ext cx="2133600" cy="549275"/>
          </a:xfrm>
          <a:prstGeom prst="rect">
            <a:avLst/>
          </a:prstGeom>
          <a:noFill/>
          <a:ln w="9525">
            <a:noFill/>
            <a:miter lim="800000"/>
            <a:headEnd/>
            <a:tailEnd/>
          </a:ln>
        </p:spPr>
      </p:pic>
      <p:sp>
        <p:nvSpPr>
          <p:cNvPr id="93189" name="Text Box 5"/>
          <p:cNvSpPr txBox="1">
            <a:spLocks noChangeArrowheads="1"/>
          </p:cNvSpPr>
          <p:nvPr/>
        </p:nvSpPr>
        <p:spPr bwMode="auto">
          <a:xfrm>
            <a:off x="2506663" y="715963"/>
            <a:ext cx="5037137"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a:solidFill>
                  <a:srgbClr val="E01B22"/>
                </a:solidFill>
              </a:rPr>
              <a:t>Add Integers with the Same Sign</a:t>
            </a:r>
          </a:p>
        </p:txBody>
      </p:sp>
      <p:sp>
        <p:nvSpPr>
          <p:cNvPr id="93190" name="Rectangle 6"/>
          <p:cNvSpPr>
            <a:spLocks noChangeArrowheads="1"/>
          </p:cNvSpPr>
          <p:nvPr/>
        </p:nvSpPr>
        <p:spPr bwMode="auto">
          <a:xfrm>
            <a:off x="876300" y="1503363"/>
            <a:ext cx="7705725" cy="493712"/>
          </a:xfrm>
          <a:prstGeom prst="rect">
            <a:avLst/>
          </a:prstGeom>
          <a:noFill/>
          <a:ln w="9525">
            <a:noFill/>
            <a:miter lim="800000"/>
            <a:headEnd/>
            <a:tailEnd/>
          </a:ln>
        </p:spPr>
        <p:txBody>
          <a:bodyPr>
            <a:prstTxWarp prst="textNoShape">
              <a:avLst/>
            </a:prstTxWarp>
            <a:spAutoFit/>
          </a:bodyPr>
          <a:lstStyle/>
          <a:p>
            <a:pPr>
              <a:spcBef>
                <a:spcPct val="20000"/>
              </a:spcBef>
            </a:pPr>
            <a:r>
              <a:rPr lang="en-US" b="1" dirty="0">
                <a:solidFill>
                  <a:srgbClr val="00539D"/>
                </a:solidFill>
                <a:ea typeface="Times New Roman" pitchFamily="-112" charset="0"/>
                <a:cs typeface="Times New Roman" pitchFamily="-112" charset="0"/>
              </a:rPr>
              <a:t>Find –8 + (–4).</a:t>
            </a:r>
            <a:endParaRPr lang="en-US" i="1" dirty="0">
              <a:solidFill>
                <a:srgbClr val="000000"/>
              </a:solidFill>
              <a:ea typeface="Times New Roman" pitchFamily="-112" charset="0"/>
              <a:cs typeface="Times New Roman" pitchFamily="-112" charset="0"/>
            </a:endParaRPr>
          </a:p>
        </p:txBody>
      </p:sp>
      <p:sp>
        <p:nvSpPr>
          <p:cNvPr id="93191" name="Text Box 7"/>
          <p:cNvSpPr txBox="1">
            <a:spLocks noChangeArrowheads="1"/>
          </p:cNvSpPr>
          <p:nvPr/>
        </p:nvSpPr>
        <p:spPr bwMode="auto">
          <a:xfrm>
            <a:off x="533400" y="2908300"/>
            <a:ext cx="8077200" cy="493713"/>
          </a:xfrm>
          <a:prstGeom prst="rect">
            <a:avLst/>
          </a:prstGeom>
          <a:noFill/>
          <a:ln w="9525">
            <a:noFill/>
            <a:miter lim="800000"/>
            <a:headEnd/>
            <a:tailEnd/>
          </a:ln>
        </p:spPr>
        <p:txBody>
          <a:bodyPr>
            <a:prstTxWarp prst="textNoShape">
              <a:avLst/>
            </a:prstTxWarp>
            <a:spAutoFit/>
          </a:bodyPr>
          <a:lstStyle/>
          <a:p>
            <a:pPr marL="342900">
              <a:spcBef>
                <a:spcPct val="20000"/>
              </a:spcBef>
            </a:pPr>
            <a:r>
              <a:rPr lang="en-US" dirty="0"/>
              <a:t>From there, move 4 units left.</a:t>
            </a:r>
            <a:endParaRPr lang="en-US" i="1" dirty="0"/>
          </a:p>
        </p:txBody>
      </p:sp>
      <p:sp>
        <p:nvSpPr>
          <p:cNvPr id="93192" name="Rectangle 8"/>
          <p:cNvSpPr>
            <a:spLocks noChangeArrowheads="1"/>
          </p:cNvSpPr>
          <p:nvPr/>
        </p:nvSpPr>
        <p:spPr bwMode="auto">
          <a:xfrm>
            <a:off x="1905000" y="5715000"/>
            <a:ext cx="8229600" cy="457200"/>
          </a:xfrm>
          <a:prstGeom prst="rect">
            <a:avLst/>
          </a:prstGeom>
          <a:noFill/>
          <a:ln w="9525">
            <a:noFill/>
            <a:miter lim="800000"/>
            <a:headEnd/>
            <a:tailEnd/>
          </a:ln>
        </p:spPr>
        <p:txBody>
          <a:bodyPr>
            <a:prstTxWarp prst="textNoShape">
              <a:avLst/>
            </a:prstTxWarp>
            <a:spAutoFit/>
          </a:bodyPr>
          <a:lstStyle/>
          <a:p>
            <a:pPr marL="1712913" indent="-1368425">
              <a:lnSpc>
                <a:spcPct val="100000"/>
              </a:lnSpc>
              <a:spcBef>
                <a:spcPct val="20000"/>
              </a:spcBef>
              <a:spcAft>
                <a:spcPct val="0"/>
              </a:spcAft>
              <a:buClr>
                <a:srgbClr val="FFFFFF"/>
              </a:buClr>
              <a:tabLst>
                <a:tab pos="1943100" algn="l"/>
              </a:tabLst>
            </a:pPr>
            <a:r>
              <a:rPr lang="en-US" b="1" dirty="0">
                <a:solidFill>
                  <a:srgbClr val="00539D"/>
                </a:solidFill>
              </a:rPr>
              <a:t>Answer:</a:t>
            </a:r>
            <a:r>
              <a:rPr lang="en-US" dirty="0">
                <a:solidFill>
                  <a:srgbClr val="E01B22"/>
                </a:solidFill>
              </a:rPr>
              <a:t> 	So, –8 + (–4) = –12.</a:t>
            </a:r>
          </a:p>
        </p:txBody>
      </p:sp>
      <p:pic>
        <p:nvPicPr>
          <p:cNvPr id="115722" name="Picture 10" descr="LH_1-4"/>
          <p:cNvPicPr>
            <a:picLocks noChangeAspect="1" noChangeArrowheads="1"/>
          </p:cNvPicPr>
          <p:nvPr/>
        </p:nvPicPr>
        <p:blipFill>
          <a:blip r:embed="rId6"/>
          <a:srcRect/>
          <a:stretch>
            <a:fillRect/>
          </a:stretch>
        </p:blipFill>
        <p:spPr bwMode="hidden">
          <a:xfrm>
            <a:off x="0" y="0"/>
            <a:ext cx="9144000" cy="731838"/>
          </a:xfrm>
          <a:prstGeom prst="rect">
            <a:avLst/>
          </a:prstGeom>
          <a:noFill/>
          <a:ln w="9525">
            <a:noFill/>
            <a:miter lim="800000"/>
            <a:headEnd/>
            <a:tailEnd/>
          </a:ln>
        </p:spPr>
      </p:pic>
      <p:pic>
        <p:nvPicPr>
          <p:cNvPr id="93196" name="Picture 12" descr="1-8a"/>
          <p:cNvPicPr>
            <a:picLocks noChangeAspect="1" noChangeArrowheads="1"/>
          </p:cNvPicPr>
          <p:nvPr/>
        </p:nvPicPr>
        <p:blipFill>
          <a:blip r:embed="rId7"/>
          <a:srcRect/>
          <a:stretch>
            <a:fillRect/>
          </a:stretch>
        </p:blipFill>
        <p:spPr bwMode="auto">
          <a:xfrm>
            <a:off x="1547813" y="3321050"/>
            <a:ext cx="5703887" cy="1333500"/>
          </a:xfrm>
          <a:prstGeom prst="rect">
            <a:avLst/>
          </a:prstGeom>
          <a:noFill/>
          <a:ln w="9525">
            <a:noFill/>
            <a:miter lim="800000"/>
            <a:headEnd/>
            <a:tailEnd/>
          </a:ln>
        </p:spPr>
      </p:pic>
      <p:pic>
        <p:nvPicPr>
          <p:cNvPr id="93197" name="Picture 13" descr="1-8b"/>
          <p:cNvPicPr>
            <a:picLocks noChangeAspect="1" noChangeArrowheads="1"/>
          </p:cNvPicPr>
          <p:nvPr/>
        </p:nvPicPr>
        <p:blipFill>
          <a:blip r:embed="rId8"/>
          <a:srcRect/>
          <a:stretch>
            <a:fillRect/>
          </a:stretch>
        </p:blipFill>
        <p:spPr bwMode="auto">
          <a:xfrm>
            <a:off x="1547813" y="3321050"/>
            <a:ext cx="5703887" cy="1333500"/>
          </a:xfrm>
          <a:prstGeom prst="rect">
            <a:avLst/>
          </a:prstGeom>
          <a:noFill/>
          <a:ln w="9525">
            <a:noFill/>
            <a:miter lim="800000"/>
            <a:headEnd/>
            <a:tailEnd/>
          </a:ln>
        </p:spPr>
      </p:pic>
      <p:pic>
        <p:nvPicPr>
          <p:cNvPr id="93198" name="Picture 14" descr="1-8c"/>
          <p:cNvPicPr>
            <a:picLocks noChangeAspect="1" noChangeArrowheads="1"/>
          </p:cNvPicPr>
          <p:nvPr/>
        </p:nvPicPr>
        <p:blipFill>
          <a:blip r:embed="rId9"/>
          <a:srcRect/>
          <a:stretch>
            <a:fillRect/>
          </a:stretch>
        </p:blipFill>
        <p:spPr bwMode="auto">
          <a:xfrm>
            <a:off x="1547813" y="3321050"/>
            <a:ext cx="5703887" cy="1333500"/>
          </a:xfrm>
          <a:prstGeom prst="rect">
            <a:avLst/>
          </a:prstGeom>
          <a:noFill/>
          <a:ln w="9525">
            <a:noFill/>
            <a:miter lim="800000"/>
            <a:headEnd/>
            <a:tailEnd/>
          </a:ln>
        </p:spPr>
      </p:pic>
      <p:sp>
        <p:nvSpPr>
          <p:cNvPr id="93199" name="Text Box 15"/>
          <p:cNvSpPr txBox="1">
            <a:spLocks noChangeArrowheads="1"/>
          </p:cNvSpPr>
          <p:nvPr/>
        </p:nvSpPr>
        <p:spPr bwMode="auto">
          <a:xfrm>
            <a:off x="533400" y="2438400"/>
            <a:ext cx="8077200" cy="493713"/>
          </a:xfrm>
          <a:prstGeom prst="rect">
            <a:avLst/>
          </a:prstGeom>
          <a:noFill/>
          <a:ln w="9525">
            <a:noFill/>
            <a:miter lim="800000"/>
            <a:headEnd/>
            <a:tailEnd/>
          </a:ln>
        </p:spPr>
        <p:txBody>
          <a:bodyPr>
            <a:prstTxWarp prst="textNoShape">
              <a:avLst/>
            </a:prstTxWarp>
            <a:spAutoFit/>
          </a:bodyPr>
          <a:lstStyle/>
          <a:p>
            <a:pPr marL="342900">
              <a:spcBef>
                <a:spcPct val="20000"/>
              </a:spcBef>
            </a:pPr>
            <a:r>
              <a:rPr lang="en-US" dirty="0"/>
              <a:t>Move 8 units to the left.</a:t>
            </a:r>
          </a:p>
        </p:txBody>
      </p:sp>
      <p:sp>
        <p:nvSpPr>
          <p:cNvPr id="93200" name="Text Box 16"/>
          <p:cNvSpPr txBox="1">
            <a:spLocks noChangeArrowheads="1"/>
          </p:cNvSpPr>
          <p:nvPr/>
        </p:nvSpPr>
        <p:spPr bwMode="auto">
          <a:xfrm>
            <a:off x="533400" y="2000250"/>
            <a:ext cx="8077200" cy="493713"/>
          </a:xfrm>
          <a:prstGeom prst="rect">
            <a:avLst/>
          </a:prstGeom>
          <a:noFill/>
          <a:ln w="9525">
            <a:noFill/>
            <a:miter lim="800000"/>
            <a:headEnd/>
            <a:tailEnd/>
          </a:ln>
        </p:spPr>
        <p:txBody>
          <a:bodyPr>
            <a:prstTxWarp prst="textNoShape">
              <a:avLst/>
            </a:prstTxWarp>
            <a:spAutoFit/>
          </a:bodyPr>
          <a:lstStyle/>
          <a:p>
            <a:pPr marL="342900">
              <a:spcBef>
                <a:spcPct val="20000"/>
              </a:spcBef>
            </a:pPr>
            <a:r>
              <a:rPr lang="en-US" dirty="0">
                <a:solidFill>
                  <a:srgbClr val="000000"/>
                </a:solidFill>
              </a:rPr>
              <a:t>Start at zero.</a:t>
            </a:r>
          </a:p>
        </p:txBody>
      </p:sp>
      <p:pic>
        <p:nvPicPr>
          <p:cNvPr id="93202" name="Picture 18" descr="1-8"/>
          <p:cNvPicPr>
            <a:picLocks noChangeAspect="1" noChangeArrowheads="1"/>
          </p:cNvPicPr>
          <p:nvPr/>
        </p:nvPicPr>
        <p:blipFill>
          <a:blip r:embed="rId10"/>
          <a:srcRect/>
          <a:stretch>
            <a:fillRect/>
          </a:stretch>
        </p:blipFill>
        <p:spPr bwMode="auto">
          <a:xfrm>
            <a:off x="1547813" y="3321050"/>
            <a:ext cx="5703887" cy="1333500"/>
          </a:xfrm>
          <a:prstGeom prst="rect">
            <a:avLst/>
          </a:prstGeom>
          <a:noFill/>
          <a:ln w="9525">
            <a:noFill/>
            <a:miter lim="800000"/>
            <a:headEnd/>
            <a:tailEnd/>
          </a:ln>
        </p:spPr>
      </p:pic>
      <p:sp>
        <p:nvSpPr>
          <p:cNvPr id="17" name="Action Button: Forward or Next 16">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5029200" y="1495425"/>
            <a:ext cx="3886200" cy="1077218"/>
          </a:xfrm>
          <a:prstGeom prst="rect">
            <a:avLst/>
          </a:prstGeom>
          <a:noFill/>
        </p:spPr>
        <p:txBody>
          <a:bodyPr wrap="square" rtlCol="0" anchor="t">
            <a:spAutoFit/>
          </a:bodyPr>
          <a:lstStyle/>
          <a:p>
            <a:pPr>
              <a:spcAft>
                <a:spcPts val="1200"/>
              </a:spcAft>
            </a:pPr>
            <a:r>
              <a:rPr lang="en-US" b="1" dirty="0" smtClean="0"/>
              <a:t>New School Thinking</a:t>
            </a:r>
          </a:p>
          <a:p>
            <a:r>
              <a:rPr lang="en-US" dirty="0" smtClean="0"/>
              <a:t>	</a:t>
            </a:r>
            <a:r>
              <a:rPr lang="en-US" dirty="0" smtClean="0">
                <a:latin typeface="Baskerville Old Face"/>
                <a:cs typeface="Baskerville Old Face"/>
              </a:rPr>
              <a:t>If two integers have the same sign,</a:t>
            </a:r>
          </a:p>
          <a:p>
            <a:r>
              <a:rPr lang="en-US" dirty="0" smtClean="0">
                <a:latin typeface="Baskerville Old Face"/>
                <a:cs typeface="Baskerville Old Face"/>
              </a:rPr>
              <a:t>	simply add them together.</a:t>
            </a:r>
            <a:endParaRPr lang="en-US" dirty="0"/>
          </a:p>
        </p:txBody>
      </p:sp>
      <p:sp>
        <p:nvSpPr>
          <p:cNvPr id="19" name="Action Button: Back or Previous 18">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3188"/>
                                        </p:tgtEl>
                                        <p:attrNameLst>
                                          <p:attrName>style.visibility</p:attrName>
                                        </p:attrNameLst>
                                      </p:cBhvr>
                                      <p:to>
                                        <p:strVal val="visible"/>
                                      </p:to>
                                    </p:set>
                                    <p:animEffect transition="in" filter="wipe(left)">
                                      <p:cBhvr>
                                        <p:cTn id="7" dur="500"/>
                                        <p:tgtEl>
                                          <p:spTgt spid="931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3189"/>
                                        </p:tgtEl>
                                        <p:attrNameLst>
                                          <p:attrName>style.visibility</p:attrName>
                                        </p:attrNameLst>
                                      </p:cBhvr>
                                      <p:to>
                                        <p:strVal val="visible"/>
                                      </p:to>
                                    </p:set>
                                    <p:animEffect transition="in" filter="wipe(left)">
                                      <p:cBhvr>
                                        <p:cTn id="11" dur="500"/>
                                        <p:tgtEl>
                                          <p:spTgt spid="93189"/>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93187"/>
                                        </p:tgtEl>
                                        <p:attrNameLst>
                                          <p:attrName>style.visibility</p:attrName>
                                        </p:attrNameLst>
                                      </p:cBhvr>
                                      <p:to>
                                        <p:strVal val="visible"/>
                                      </p:to>
                                    </p:set>
                                    <p:animEffect transition="in" filter="box(out)">
                                      <p:cBhvr>
                                        <p:cTn id="15" dur="500"/>
                                        <p:tgtEl>
                                          <p:spTgt spid="9318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3190">
                                            <p:txEl>
                                              <p:pRg st="0" end="0"/>
                                            </p:txEl>
                                          </p:spTgt>
                                        </p:tgtEl>
                                        <p:attrNameLst>
                                          <p:attrName>style.visibility</p:attrName>
                                        </p:attrNameLst>
                                      </p:cBhvr>
                                      <p:to>
                                        <p:strVal val="visible"/>
                                      </p:to>
                                    </p:set>
                                    <p:animEffect transition="in" filter="wipe(left)">
                                      <p:cBhvr>
                                        <p:cTn id="19" dur="500"/>
                                        <p:tgtEl>
                                          <p:spTgt spid="93190">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93196"/>
                                        </p:tgtEl>
                                        <p:attrNameLst>
                                          <p:attrName>style.visibility</p:attrName>
                                        </p:attrNameLst>
                                      </p:cBhvr>
                                      <p:to>
                                        <p:strVal val="visible"/>
                                      </p:to>
                                    </p:set>
                                    <p:animEffect transition="in" filter="wipe(left)">
                                      <p:cBhvr>
                                        <p:cTn id="23" dur="500"/>
                                        <p:tgtEl>
                                          <p:spTgt spid="9319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93200">
                                            <p:txEl>
                                              <p:pRg st="0" end="0"/>
                                            </p:txEl>
                                          </p:spTgt>
                                        </p:tgtEl>
                                        <p:attrNameLst>
                                          <p:attrName>style.visibility</p:attrName>
                                        </p:attrNameLst>
                                      </p:cBhvr>
                                      <p:to>
                                        <p:strVal val="visible"/>
                                      </p:to>
                                    </p:set>
                                    <p:animEffect transition="in" filter="wipe(left)">
                                      <p:cBhvr>
                                        <p:cTn id="28" dur="500"/>
                                        <p:tgtEl>
                                          <p:spTgt spid="93200">
                                            <p:txEl>
                                              <p:pRg st="0" end="0"/>
                                            </p:txEl>
                                          </p:spTgt>
                                        </p:tgtEl>
                                      </p:cBhvr>
                                    </p:animEffect>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93197"/>
                                        </p:tgtEl>
                                        <p:attrNameLst>
                                          <p:attrName>style.visibility</p:attrName>
                                        </p:attrNameLst>
                                      </p:cBhvr>
                                      <p:to>
                                        <p:strVal val="visible"/>
                                      </p:to>
                                    </p:set>
                                    <p:animEffect transition="in" filter="wipe(left)">
                                      <p:cBhvr>
                                        <p:cTn id="32" dur="500"/>
                                        <p:tgtEl>
                                          <p:spTgt spid="9319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3199">
                                            <p:txEl>
                                              <p:pRg st="0" end="0"/>
                                            </p:txEl>
                                          </p:spTgt>
                                        </p:tgtEl>
                                        <p:attrNameLst>
                                          <p:attrName>style.visibility</p:attrName>
                                        </p:attrNameLst>
                                      </p:cBhvr>
                                      <p:to>
                                        <p:strVal val="visible"/>
                                      </p:to>
                                    </p:set>
                                    <p:animEffect transition="in" filter="wipe(left)">
                                      <p:cBhvr>
                                        <p:cTn id="37" dur="500"/>
                                        <p:tgtEl>
                                          <p:spTgt spid="93199">
                                            <p:txEl>
                                              <p:pRg st="0" end="0"/>
                                            </p:txEl>
                                          </p:spTgt>
                                        </p:tgtEl>
                                      </p:cBhvr>
                                    </p:animEffect>
                                  </p:childTnLst>
                                </p:cTn>
                              </p:par>
                            </p:childTnLst>
                          </p:cTn>
                        </p:par>
                        <p:par>
                          <p:cTn id="38" fill="hold">
                            <p:stCondLst>
                              <p:cond delay="500"/>
                            </p:stCondLst>
                            <p:childTnLst>
                              <p:par>
                                <p:cTn id="39" presetID="22" presetClass="entr" presetSubtype="8" fill="hold" nodeType="afterEffect">
                                  <p:stCondLst>
                                    <p:cond delay="0"/>
                                  </p:stCondLst>
                                  <p:childTnLst>
                                    <p:set>
                                      <p:cBhvr>
                                        <p:cTn id="40" dur="1" fill="hold">
                                          <p:stCondLst>
                                            <p:cond delay="0"/>
                                          </p:stCondLst>
                                        </p:cTn>
                                        <p:tgtEl>
                                          <p:spTgt spid="93198"/>
                                        </p:tgtEl>
                                        <p:attrNameLst>
                                          <p:attrName>style.visibility</p:attrName>
                                        </p:attrNameLst>
                                      </p:cBhvr>
                                      <p:to>
                                        <p:strVal val="visible"/>
                                      </p:to>
                                    </p:set>
                                    <p:animEffect transition="in" filter="wipe(left)">
                                      <p:cBhvr>
                                        <p:cTn id="41" dur="500"/>
                                        <p:tgtEl>
                                          <p:spTgt spid="9319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93191">
                                            <p:txEl>
                                              <p:pRg st="0" end="0"/>
                                            </p:txEl>
                                          </p:spTgt>
                                        </p:tgtEl>
                                        <p:attrNameLst>
                                          <p:attrName>style.visibility</p:attrName>
                                        </p:attrNameLst>
                                      </p:cBhvr>
                                      <p:to>
                                        <p:strVal val="visible"/>
                                      </p:to>
                                    </p:set>
                                    <p:animEffect transition="in" filter="wipe(left)">
                                      <p:cBhvr>
                                        <p:cTn id="46" dur="500"/>
                                        <p:tgtEl>
                                          <p:spTgt spid="93191">
                                            <p:txEl>
                                              <p:pRg st="0" end="0"/>
                                            </p:txEl>
                                          </p:spTgt>
                                        </p:tgtEl>
                                      </p:cBhvr>
                                    </p:animEffect>
                                  </p:childTnLst>
                                </p:cTn>
                              </p:par>
                            </p:childTnLst>
                          </p:cTn>
                        </p:par>
                        <p:par>
                          <p:cTn id="47" fill="hold">
                            <p:stCondLst>
                              <p:cond delay="500"/>
                            </p:stCondLst>
                            <p:childTnLst>
                              <p:par>
                                <p:cTn id="48" presetID="22" presetClass="entr" presetSubtype="2" fill="hold" nodeType="afterEffect">
                                  <p:stCondLst>
                                    <p:cond delay="0"/>
                                  </p:stCondLst>
                                  <p:childTnLst>
                                    <p:set>
                                      <p:cBhvr>
                                        <p:cTn id="49" dur="1" fill="hold">
                                          <p:stCondLst>
                                            <p:cond delay="0"/>
                                          </p:stCondLst>
                                        </p:cTn>
                                        <p:tgtEl>
                                          <p:spTgt spid="93202"/>
                                        </p:tgtEl>
                                        <p:attrNameLst>
                                          <p:attrName>style.visibility</p:attrName>
                                        </p:attrNameLst>
                                      </p:cBhvr>
                                      <p:to>
                                        <p:strVal val="visible"/>
                                      </p:to>
                                    </p:set>
                                    <p:animEffect transition="in" filter="wipe(right)">
                                      <p:cBhvr>
                                        <p:cTn id="50" dur="500"/>
                                        <p:tgtEl>
                                          <p:spTgt spid="9320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93192">
                                            <p:txEl>
                                              <p:pRg st="0" end="0"/>
                                            </p:txEl>
                                          </p:spTgt>
                                        </p:tgtEl>
                                        <p:attrNameLst>
                                          <p:attrName>style.visibility</p:attrName>
                                        </p:attrNameLst>
                                      </p:cBhvr>
                                      <p:to>
                                        <p:strVal val="visible"/>
                                      </p:to>
                                    </p:set>
                                    <p:animEffect transition="in" filter="wipe(left)">
                                      <p:cBhvr>
                                        <p:cTn id="55" dur="500"/>
                                        <p:tgtEl>
                                          <p:spTgt spid="93192">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900" decel="100000" fill="hold"/>
                                        <p:tgtEl>
                                          <p:spTgt spid="18"/>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9" grpId="0" autoUpdateAnimBg="0"/>
      <p:bldP spid="93190" grpId="0" build="p" autoUpdateAnimBg="0" advAuto="0"/>
      <p:bldP spid="93191" grpId="0" build="p" autoUpdateAnimBg="0"/>
      <p:bldP spid="93192" grpId="0" build="p" autoUpdateAnimBg="0"/>
      <p:bldP spid="93199" grpId="0" build="p" autoUpdateAnimBg="0"/>
      <p:bldP spid="93200" grpId="0" build="p" autoUpdateAnimBg="0"/>
      <p:bldP spid="18"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9812" name="Picture 4" descr="LH_1-4"/>
          <p:cNvPicPr>
            <a:picLocks noChangeAspect="1" noChangeArrowheads="1"/>
          </p:cNvPicPr>
          <p:nvPr/>
        </p:nvPicPr>
        <p:blipFill>
          <a:blip r:embed="rId4"/>
          <a:srcRect/>
          <a:stretch>
            <a:fillRect/>
          </a:stretch>
        </p:blipFill>
        <p:spPr bwMode="hidden">
          <a:xfrm>
            <a:off x="0" y="0"/>
            <a:ext cx="9144000" cy="731838"/>
          </a:xfrm>
          <a:prstGeom prst="rect">
            <a:avLst/>
          </a:prstGeom>
          <a:noFill/>
          <a:ln w="9525">
            <a:noFill/>
            <a:miter lim="800000"/>
            <a:headEnd/>
            <a:tailEnd/>
          </a:ln>
        </p:spPr>
      </p:pic>
      <p:pic>
        <p:nvPicPr>
          <p:cNvPr id="752645" name="Picture 5" descr="MAC3_p042"/>
          <p:cNvPicPr>
            <a:picLocks noChangeAspect="1" noChangeArrowheads="1"/>
          </p:cNvPicPr>
          <p:nvPr/>
        </p:nvPicPr>
        <p:blipFill>
          <a:blip r:embed="rId5"/>
          <a:srcRect/>
          <a:stretch>
            <a:fillRect/>
          </a:stretch>
        </p:blipFill>
        <p:spPr bwMode="auto">
          <a:xfrm>
            <a:off x="496888" y="1206500"/>
            <a:ext cx="8135937" cy="2260600"/>
          </a:xfrm>
          <a:prstGeom prst="rect">
            <a:avLst/>
          </a:prstGeom>
          <a:noFill/>
          <a:ln w="9525">
            <a:noFill/>
            <a:miter lim="800000"/>
            <a:headEnd/>
            <a:tailEnd/>
          </a:ln>
        </p:spPr>
      </p:pic>
      <p:sp>
        <p:nvSpPr>
          <p:cNvPr id="7" name="Action Button: Forward or Next 6">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Action Button: Back or Previous 7">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52645"/>
                                        </p:tgtEl>
                                        <p:attrNameLst>
                                          <p:attrName>style.visibility</p:attrName>
                                        </p:attrNameLst>
                                      </p:cBhvr>
                                      <p:to>
                                        <p:strVal val="visible"/>
                                      </p:to>
                                    </p:set>
                                    <p:animEffect transition="in" filter="wipe(up)">
                                      <p:cBhvr>
                                        <p:cTn id="7" dur="500"/>
                                        <p:tgtEl>
                                          <p:spTgt spid="7526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4148" name="Picture 4" descr="LH_1-4"/>
          <p:cNvPicPr>
            <a:picLocks noChangeAspect="1" noChangeArrowheads="1"/>
          </p:cNvPicPr>
          <p:nvPr/>
        </p:nvPicPr>
        <p:blipFill>
          <a:blip r:embed="rId4"/>
          <a:srcRect/>
          <a:stretch>
            <a:fillRect/>
          </a:stretch>
        </p:blipFill>
        <p:spPr bwMode="hidden">
          <a:xfrm>
            <a:off x="0" y="0"/>
            <a:ext cx="9144000" cy="731838"/>
          </a:xfrm>
          <a:prstGeom prst="rect">
            <a:avLst/>
          </a:prstGeom>
          <a:noFill/>
          <a:ln w="9525">
            <a:noFill/>
            <a:miter lim="800000"/>
            <a:headEnd/>
            <a:tailEnd/>
          </a:ln>
        </p:spPr>
      </p:pic>
      <p:pic>
        <p:nvPicPr>
          <p:cNvPr id="630789" name="Picture 5" descr="MAC3_p043"/>
          <p:cNvPicPr>
            <a:picLocks noChangeAspect="1" noChangeArrowheads="1"/>
          </p:cNvPicPr>
          <p:nvPr/>
        </p:nvPicPr>
        <p:blipFill>
          <a:blip r:embed="rId5"/>
          <a:srcRect/>
          <a:stretch>
            <a:fillRect/>
          </a:stretch>
        </p:blipFill>
        <p:spPr bwMode="auto">
          <a:xfrm>
            <a:off x="493713" y="1752600"/>
            <a:ext cx="8135937" cy="2079625"/>
          </a:xfrm>
          <a:prstGeom prst="rect">
            <a:avLst/>
          </a:prstGeom>
          <a:noFill/>
          <a:ln w="9525">
            <a:noFill/>
            <a:miter lim="800000"/>
            <a:headEnd/>
            <a:tailEnd/>
          </a:ln>
        </p:spPr>
      </p:pic>
      <p:sp>
        <p:nvSpPr>
          <p:cNvPr id="8" name="Action Button: Forward or Next 7">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Action Button: Back or Previous 5">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30789"/>
                                        </p:tgtEl>
                                        <p:attrNameLst>
                                          <p:attrName>style.visibility</p:attrName>
                                        </p:attrNameLst>
                                      </p:cBhvr>
                                      <p:to>
                                        <p:strVal val="visible"/>
                                      </p:to>
                                    </p:set>
                                    <p:animEffect transition="in" filter="wipe(up)">
                                      <p:cBhvr>
                                        <p:cTn id="7" dur="500"/>
                                        <p:tgtEl>
                                          <p:spTgt spid="630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32835" name="Picture 3" descr="EXAMPLEhead"/>
          <p:cNvPicPr>
            <a:picLocks noChangeAspect="1" noChangeArrowheads="1"/>
          </p:cNvPicPr>
          <p:nvPr/>
        </p:nvPicPr>
        <p:blipFill>
          <a:blip r:embed="rId4"/>
          <a:srcRect/>
          <a:stretch>
            <a:fillRect/>
          </a:stretch>
        </p:blipFill>
        <p:spPr bwMode="auto">
          <a:xfrm>
            <a:off x="412750" y="701675"/>
            <a:ext cx="2133600" cy="549275"/>
          </a:xfrm>
          <a:prstGeom prst="rect">
            <a:avLst/>
          </a:prstGeom>
          <a:noFill/>
          <a:ln w="9525">
            <a:noFill/>
            <a:miter lim="800000"/>
            <a:headEnd/>
            <a:tailEnd/>
          </a:ln>
        </p:spPr>
      </p:pic>
      <p:sp>
        <p:nvSpPr>
          <p:cNvPr id="632836" name="Text Box 4"/>
          <p:cNvSpPr txBox="1">
            <a:spLocks noChangeArrowheads="1"/>
          </p:cNvSpPr>
          <p:nvPr/>
        </p:nvSpPr>
        <p:spPr bwMode="auto">
          <a:xfrm>
            <a:off x="2506663" y="715963"/>
            <a:ext cx="5521325"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a:solidFill>
                  <a:srgbClr val="E01B22"/>
                </a:solidFill>
              </a:rPr>
              <a:t>Add Integers with Different Signs</a:t>
            </a:r>
          </a:p>
        </p:txBody>
      </p:sp>
      <p:sp>
        <p:nvSpPr>
          <p:cNvPr id="632837" name="Rectangle 5"/>
          <p:cNvSpPr>
            <a:spLocks noChangeArrowheads="1"/>
          </p:cNvSpPr>
          <p:nvPr/>
        </p:nvSpPr>
        <p:spPr bwMode="auto">
          <a:xfrm>
            <a:off x="876300" y="1503363"/>
            <a:ext cx="7705725" cy="493712"/>
          </a:xfrm>
          <a:prstGeom prst="rect">
            <a:avLst/>
          </a:prstGeom>
          <a:noFill/>
          <a:ln w="9525">
            <a:noFill/>
            <a:miter lim="800000"/>
            <a:headEnd/>
            <a:tailEnd/>
          </a:ln>
        </p:spPr>
        <p:txBody>
          <a:bodyPr>
            <a:prstTxWarp prst="textNoShape">
              <a:avLst/>
            </a:prstTxWarp>
            <a:spAutoFit/>
          </a:bodyPr>
          <a:lstStyle/>
          <a:p>
            <a:pPr>
              <a:spcBef>
                <a:spcPct val="20000"/>
              </a:spcBef>
            </a:pPr>
            <a:r>
              <a:rPr lang="en-US" b="1">
                <a:solidFill>
                  <a:srgbClr val="00539D"/>
                </a:solidFill>
                <a:ea typeface="Times New Roman" pitchFamily="-112" charset="0"/>
                <a:cs typeface="Times New Roman" pitchFamily="-112" charset="0"/>
              </a:rPr>
              <a:t>Find 4 + (–6).</a:t>
            </a:r>
          </a:p>
        </p:txBody>
      </p:sp>
      <p:pic>
        <p:nvPicPr>
          <p:cNvPr id="121863" name="Picture 10" descr="LH_1-4"/>
          <p:cNvPicPr>
            <a:picLocks noChangeAspect="1" noChangeArrowheads="1"/>
          </p:cNvPicPr>
          <p:nvPr/>
        </p:nvPicPr>
        <p:blipFill>
          <a:blip r:embed="rId5"/>
          <a:srcRect/>
          <a:stretch>
            <a:fillRect/>
          </a:stretch>
        </p:blipFill>
        <p:spPr bwMode="hidden">
          <a:xfrm>
            <a:off x="0" y="0"/>
            <a:ext cx="9144000" cy="731838"/>
          </a:xfrm>
          <a:prstGeom prst="rect">
            <a:avLst/>
          </a:prstGeom>
          <a:noFill/>
          <a:ln w="9525">
            <a:noFill/>
            <a:miter lim="800000"/>
            <a:headEnd/>
            <a:tailEnd/>
          </a:ln>
        </p:spPr>
      </p:pic>
      <p:pic>
        <p:nvPicPr>
          <p:cNvPr id="632844" name="Picture 12" descr="Example2"/>
          <p:cNvPicPr>
            <a:picLocks noChangeAspect="1" noChangeArrowheads="1"/>
          </p:cNvPicPr>
          <p:nvPr/>
        </p:nvPicPr>
        <p:blipFill>
          <a:blip r:embed="rId6"/>
          <a:srcRect/>
          <a:stretch>
            <a:fillRect/>
          </a:stretch>
        </p:blipFill>
        <p:spPr bwMode="auto">
          <a:xfrm>
            <a:off x="420688" y="1495425"/>
            <a:ext cx="457200" cy="457200"/>
          </a:xfrm>
          <a:prstGeom prst="rect">
            <a:avLst/>
          </a:prstGeom>
          <a:noFill/>
          <a:ln w="9525">
            <a:noFill/>
            <a:miter lim="800000"/>
            <a:headEnd/>
            <a:tailEnd/>
          </a:ln>
        </p:spPr>
      </p:pic>
      <p:sp>
        <p:nvSpPr>
          <p:cNvPr id="632854" name="Rectangle 22"/>
          <p:cNvSpPr>
            <a:spLocks noChangeArrowheads="1"/>
          </p:cNvSpPr>
          <p:nvPr/>
        </p:nvSpPr>
        <p:spPr bwMode="auto">
          <a:xfrm>
            <a:off x="533400" y="4781550"/>
            <a:ext cx="8229600" cy="457200"/>
          </a:xfrm>
          <a:prstGeom prst="rect">
            <a:avLst/>
          </a:prstGeom>
          <a:noFill/>
          <a:ln w="9525">
            <a:noFill/>
            <a:miter lim="800000"/>
            <a:headEnd/>
            <a:tailEnd/>
          </a:ln>
        </p:spPr>
        <p:txBody>
          <a:bodyPr>
            <a:prstTxWarp prst="textNoShape">
              <a:avLst/>
            </a:prstTxWarp>
          </a:bodyPr>
          <a:lstStyle/>
          <a:p>
            <a:pPr marL="1712913" indent="-1368425">
              <a:lnSpc>
                <a:spcPct val="100000"/>
              </a:lnSpc>
              <a:spcBef>
                <a:spcPct val="20000"/>
              </a:spcBef>
              <a:spcAft>
                <a:spcPct val="0"/>
              </a:spcAft>
              <a:buClr>
                <a:srgbClr val="FFFFFF"/>
              </a:buClr>
              <a:tabLst>
                <a:tab pos="1943100" algn="l"/>
              </a:tabLst>
            </a:pPr>
            <a:r>
              <a:rPr lang="en-US" b="1">
                <a:solidFill>
                  <a:srgbClr val="00539D"/>
                </a:solidFill>
              </a:rPr>
              <a:t>Answer:</a:t>
            </a:r>
            <a:r>
              <a:rPr lang="en-US">
                <a:solidFill>
                  <a:srgbClr val="E01B22"/>
                </a:solidFill>
              </a:rPr>
              <a:t> 	So, 4 + (–6) = –2.</a:t>
            </a:r>
          </a:p>
        </p:txBody>
      </p:sp>
      <p:sp>
        <p:nvSpPr>
          <p:cNvPr id="632855" name="Text Box 23"/>
          <p:cNvSpPr txBox="1">
            <a:spLocks noChangeArrowheads="1"/>
          </p:cNvSpPr>
          <p:nvPr/>
        </p:nvSpPr>
        <p:spPr bwMode="auto">
          <a:xfrm>
            <a:off x="533400" y="3246438"/>
            <a:ext cx="2814638" cy="1150937"/>
          </a:xfrm>
          <a:prstGeom prst="rect">
            <a:avLst/>
          </a:prstGeom>
          <a:noFill/>
          <a:ln w="9525">
            <a:noFill/>
            <a:miter lim="800000"/>
            <a:headEnd/>
            <a:tailEnd/>
          </a:ln>
        </p:spPr>
        <p:txBody>
          <a:bodyPr>
            <a:prstTxWarp prst="textNoShape">
              <a:avLst/>
            </a:prstTxWarp>
            <a:spAutoFit/>
          </a:bodyPr>
          <a:lstStyle/>
          <a:p>
            <a:pPr marL="342900">
              <a:spcBef>
                <a:spcPct val="20000"/>
              </a:spcBef>
            </a:pPr>
            <a:r>
              <a:rPr lang="en-US" dirty="0"/>
              <a:t>From there, </a:t>
            </a:r>
            <a:br>
              <a:rPr lang="en-US" dirty="0"/>
            </a:br>
            <a:r>
              <a:rPr lang="en-US" dirty="0"/>
              <a:t>move 6 units left.</a:t>
            </a:r>
            <a:endParaRPr lang="en-US" i="1" dirty="0"/>
          </a:p>
        </p:txBody>
      </p:sp>
      <p:sp>
        <p:nvSpPr>
          <p:cNvPr id="632856" name="Text Box 24"/>
          <p:cNvSpPr txBox="1">
            <a:spLocks noChangeArrowheads="1"/>
          </p:cNvSpPr>
          <p:nvPr/>
        </p:nvSpPr>
        <p:spPr bwMode="auto">
          <a:xfrm>
            <a:off x="533400" y="2438400"/>
            <a:ext cx="2633663" cy="822325"/>
          </a:xfrm>
          <a:prstGeom prst="rect">
            <a:avLst/>
          </a:prstGeom>
          <a:noFill/>
          <a:ln w="9525">
            <a:noFill/>
            <a:miter lim="800000"/>
            <a:headEnd/>
            <a:tailEnd/>
          </a:ln>
        </p:spPr>
        <p:txBody>
          <a:bodyPr>
            <a:prstTxWarp prst="textNoShape">
              <a:avLst/>
            </a:prstTxWarp>
            <a:spAutoFit/>
          </a:bodyPr>
          <a:lstStyle/>
          <a:p>
            <a:pPr marL="342900">
              <a:spcBef>
                <a:spcPct val="20000"/>
              </a:spcBef>
            </a:pPr>
            <a:r>
              <a:rPr lang="en-US" dirty="0"/>
              <a:t>Move 4 units to</a:t>
            </a:r>
            <a:br>
              <a:rPr lang="en-US" dirty="0"/>
            </a:br>
            <a:r>
              <a:rPr lang="en-US" dirty="0"/>
              <a:t>the right.</a:t>
            </a:r>
          </a:p>
        </p:txBody>
      </p:sp>
      <p:sp>
        <p:nvSpPr>
          <p:cNvPr id="632857" name="Text Box 25"/>
          <p:cNvSpPr txBox="1">
            <a:spLocks noChangeArrowheads="1"/>
          </p:cNvSpPr>
          <p:nvPr/>
        </p:nvSpPr>
        <p:spPr bwMode="auto">
          <a:xfrm>
            <a:off x="533400" y="2000250"/>
            <a:ext cx="8077200" cy="493713"/>
          </a:xfrm>
          <a:prstGeom prst="rect">
            <a:avLst/>
          </a:prstGeom>
          <a:noFill/>
          <a:ln w="9525">
            <a:noFill/>
            <a:miter lim="800000"/>
            <a:headEnd/>
            <a:tailEnd/>
          </a:ln>
        </p:spPr>
        <p:txBody>
          <a:bodyPr>
            <a:prstTxWarp prst="textNoShape">
              <a:avLst/>
            </a:prstTxWarp>
            <a:spAutoFit/>
          </a:bodyPr>
          <a:lstStyle/>
          <a:p>
            <a:pPr marL="342900">
              <a:spcBef>
                <a:spcPct val="20000"/>
              </a:spcBef>
            </a:pPr>
            <a:r>
              <a:rPr lang="en-US" dirty="0">
                <a:solidFill>
                  <a:srgbClr val="000000"/>
                </a:solidFill>
              </a:rPr>
              <a:t>Start at zero.</a:t>
            </a:r>
          </a:p>
        </p:txBody>
      </p:sp>
      <p:pic>
        <p:nvPicPr>
          <p:cNvPr id="632858" name="Picture 26" descr="1-9a"/>
          <p:cNvPicPr>
            <a:picLocks noChangeAspect="1" noChangeArrowheads="1"/>
          </p:cNvPicPr>
          <p:nvPr/>
        </p:nvPicPr>
        <p:blipFill>
          <a:blip r:embed="rId7"/>
          <a:srcRect/>
          <a:stretch>
            <a:fillRect/>
          </a:stretch>
        </p:blipFill>
        <p:spPr bwMode="auto">
          <a:xfrm>
            <a:off x="3081338" y="2168525"/>
            <a:ext cx="5703887" cy="2105025"/>
          </a:xfrm>
          <a:prstGeom prst="rect">
            <a:avLst/>
          </a:prstGeom>
          <a:noFill/>
          <a:ln w="9525">
            <a:noFill/>
            <a:miter lim="800000"/>
            <a:headEnd/>
            <a:tailEnd/>
          </a:ln>
        </p:spPr>
      </p:pic>
      <p:pic>
        <p:nvPicPr>
          <p:cNvPr id="632859" name="Picture 27" descr="1-9b"/>
          <p:cNvPicPr>
            <a:picLocks noChangeAspect="1" noChangeArrowheads="1"/>
          </p:cNvPicPr>
          <p:nvPr/>
        </p:nvPicPr>
        <p:blipFill>
          <a:blip r:embed="rId8"/>
          <a:srcRect/>
          <a:stretch>
            <a:fillRect/>
          </a:stretch>
        </p:blipFill>
        <p:spPr bwMode="auto">
          <a:xfrm>
            <a:off x="3081338" y="2168525"/>
            <a:ext cx="5703887" cy="2105025"/>
          </a:xfrm>
          <a:prstGeom prst="rect">
            <a:avLst/>
          </a:prstGeom>
          <a:noFill/>
          <a:ln w="9525">
            <a:noFill/>
            <a:miter lim="800000"/>
            <a:headEnd/>
            <a:tailEnd/>
          </a:ln>
        </p:spPr>
      </p:pic>
      <p:pic>
        <p:nvPicPr>
          <p:cNvPr id="632860" name="Picture 28" descr="1-9c"/>
          <p:cNvPicPr>
            <a:picLocks noChangeAspect="1" noChangeArrowheads="1"/>
          </p:cNvPicPr>
          <p:nvPr/>
        </p:nvPicPr>
        <p:blipFill>
          <a:blip r:embed="rId9"/>
          <a:srcRect/>
          <a:stretch>
            <a:fillRect/>
          </a:stretch>
        </p:blipFill>
        <p:spPr bwMode="auto">
          <a:xfrm>
            <a:off x="3081338" y="2168525"/>
            <a:ext cx="5703887" cy="2105025"/>
          </a:xfrm>
          <a:prstGeom prst="rect">
            <a:avLst/>
          </a:prstGeom>
          <a:noFill/>
          <a:ln w="9525">
            <a:noFill/>
            <a:miter lim="800000"/>
            <a:headEnd/>
            <a:tailEnd/>
          </a:ln>
        </p:spPr>
      </p:pic>
      <p:pic>
        <p:nvPicPr>
          <p:cNvPr id="632861" name="Picture 29" descr="1-9"/>
          <p:cNvPicPr>
            <a:picLocks noChangeAspect="1" noChangeArrowheads="1"/>
          </p:cNvPicPr>
          <p:nvPr/>
        </p:nvPicPr>
        <p:blipFill>
          <a:blip r:embed="rId10"/>
          <a:srcRect/>
          <a:stretch>
            <a:fillRect/>
          </a:stretch>
        </p:blipFill>
        <p:spPr bwMode="auto">
          <a:xfrm>
            <a:off x="3081338" y="2168525"/>
            <a:ext cx="5703887" cy="2105025"/>
          </a:xfrm>
          <a:prstGeom prst="rect">
            <a:avLst/>
          </a:prstGeom>
          <a:noFill/>
          <a:ln w="9525">
            <a:noFill/>
            <a:miter lim="800000"/>
            <a:headEnd/>
            <a:tailEnd/>
          </a:ln>
        </p:spPr>
      </p:pic>
      <p:sp>
        <p:nvSpPr>
          <p:cNvPr id="17" name="Action Button: Forward or Next 16">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Action Button: Back or Previous 17">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2835"/>
                                        </p:tgtEl>
                                        <p:attrNameLst>
                                          <p:attrName>style.visibility</p:attrName>
                                        </p:attrNameLst>
                                      </p:cBhvr>
                                      <p:to>
                                        <p:strVal val="visible"/>
                                      </p:to>
                                    </p:set>
                                    <p:animEffect transition="in" filter="wipe(left)">
                                      <p:cBhvr>
                                        <p:cTn id="7" dur="500"/>
                                        <p:tgtEl>
                                          <p:spTgt spid="63283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32836"/>
                                        </p:tgtEl>
                                        <p:attrNameLst>
                                          <p:attrName>style.visibility</p:attrName>
                                        </p:attrNameLst>
                                      </p:cBhvr>
                                      <p:to>
                                        <p:strVal val="visible"/>
                                      </p:to>
                                    </p:set>
                                    <p:animEffect transition="in" filter="wipe(left)">
                                      <p:cBhvr>
                                        <p:cTn id="11" dur="500"/>
                                        <p:tgtEl>
                                          <p:spTgt spid="632836"/>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632844"/>
                                        </p:tgtEl>
                                        <p:attrNameLst>
                                          <p:attrName>style.visibility</p:attrName>
                                        </p:attrNameLst>
                                      </p:cBhvr>
                                      <p:to>
                                        <p:strVal val="visible"/>
                                      </p:to>
                                    </p:set>
                                    <p:animEffect transition="in" filter="box(out)">
                                      <p:cBhvr>
                                        <p:cTn id="15" dur="500"/>
                                        <p:tgtEl>
                                          <p:spTgt spid="63284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32837">
                                            <p:txEl>
                                              <p:pRg st="0" end="0"/>
                                            </p:txEl>
                                          </p:spTgt>
                                        </p:tgtEl>
                                        <p:attrNameLst>
                                          <p:attrName>style.visibility</p:attrName>
                                        </p:attrNameLst>
                                      </p:cBhvr>
                                      <p:to>
                                        <p:strVal val="visible"/>
                                      </p:to>
                                    </p:set>
                                    <p:animEffect transition="in" filter="wipe(left)">
                                      <p:cBhvr>
                                        <p:cTn id="19" dur="500"/>
                                        <p:tgtEl>
                                          <p:spTgt spid="632837">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32858"/>
                                        </p:tgtEl>
                                        <p:attrNameLst>
                                          <p:attrName>style.visibility</p:attrName>
                                        </p:attrNameLst>
                                      </p:cBhvr>
                                      <p:to>
                                        <p:strVal val="visible"/>
                                      </p:to>
                                    </p:set>
                                    <p:animEffect transition="in" filter="wipe(left)">
                                      <p:cBhvr>
                                        <p:cTn id="23" dur="500"/>
                                        <p:tgtEl>
                                          <p:spTgt spid="63285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32857">
                                            <p:txEl>
                                              <p:pRg st="0" end="0"/>
                                            </p:txEl>
                                          </p:spTgt>
                                        </p:tgtEl>
                                        <p:attrNameLst>
                                          <p:attrName>style.visibility</p:attrName>
                                        </p:attrNameLst>
                                      </p:cBhvr>
                                      <p:to>
                                        <p:strVal val="visible"/>
                                      </p:to>
                                    </p:set>
                                    <p:animEffect transition="in" filter="wipe(left)">
                                      <p:cBhvr>
                                        <p:cTn id="28" dur="500"/>
                                        <p:tgtEl>
                                          <p:spTgt spid="632857">
                                            <p:txEl>
                                              <p:pRg st="0" end="0"/>
                                            </p:txEl>
                                          </p:spTgt>
                                        </p:tgtEl>
                                      </p:cBhvr>
                                    </p:animEffect>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632859"/>
                                        </p:tgtEl>
                                        <p:attrNameLst>
                                          <p:attrName>style.visibility</p:attrName>
                                        </p:attrNameLst>
                                      </p:cBhvr>
                                      <p:to>
                                        <p:strVal val="visible"/>
                                      </p:to>
                                    </p:set>
                                    <p:animEffect transition="in" filter="wipe(left)">
                                      <p:cBhvr>
                                        <p:cTn id="32" dur="500"/>
                                        <p:tgtEl>
                                          <p:spTgt spid="63285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32856">
                                            <p:txEl>
                                              <p:pRg st="0" end="0"/>
                                            </p:txEl>
                                          </p:spTgt>
                                        </p:tgtEl>
                                        <p:attrNameLst>
                                          <p:attrName>style.visibility</p:attrName>
                                        </p:attrNameLst>
                                      </p:cBhvr>
                                      <p:to>
                                        <p:strVal val="visible"/>
                                      </p:to>
                                    </p:set>
                                    <p:animEffect transition="in" filter="wipe(left)">
                                      <p:cBhvr>
                                        <p:cTn id="37" dur="500"/>
                                        <p:tgtEl>
                                          <p:spTgt spid="632856">
                                            <p:txEl>
                                              <p:pRg st="0" end="0"/>
                                            </p:txEl>
                                          </p:spTgt>
                                        </p:tgtEl>
                                      </p:cBhvr>
                                    </p:animEffect>
                                  </p:childTnLst>
                                </p:cTn>
                              </p:par>
                            </p:childTnLst>
                          </p:cTn>
                        </p:par>
                        <p:par>
                          <p:cTn id="38" fill="hold">
                            <p:stCondLst>
                              <p:cond delay="500"/>
                            </p:stCondLst>
                            <p:childTnLst>
                              <p:par>
                                <p:cTn id="39" presetID="22" presetClass="entr" presetSubtype="8" fill="hold" nodeType="afterEffect">
                                  <p:stCondLst>
                                    <p:cond delay="0"/>
                                  </p:stCondLst>
                                  <p:childTnLst>
                                    <p:set>
                                      <p:cBhvr>
                                        <p:cTn id="40" dur="1" fill="hold">
                                          <p:stCondLst>
                                            <p:cond delay="0"/>
                                          </p:stCondLst>
                                        </p:cTn>
                                        <p:tgtEl>
                                          <p:spTgt spid="632860"/>
                                        </p:tgtEl>
                                        <p:attrNameLst>
                                          <p:attrName>style.visibility</p:attrName>
                                        </p:attrNameLst>
                                      </p:cBhvr>
                                      <p:to>
                                        <p:strVal val="visible"/>
                                      </p:to>
                                    </p:set>
                                    <p:animEffect transition="in" filter="wipe(left)">
                                      <p:cBhvr>
                                        <p:cTn id="41" dur="500"/>
                                        <p:tgtEl>
                                          <p:spTgt spid="63286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632855">
                                            <p:txEl>
                                              <p:pRg st="0" end="0"/>
                                            </p:txEl>
                                          </p:spTgt>
                                        </p:tgtEl>
                                        <p:attrNameLst>
                                          <p:attrName>style.visibility</p:attrName>
                                        </p:attrNameLst>
                                      </p:cBhvr>
                                      <p:to>
                                        <p:strVal val="visible"/>
                                      </p:to>
                                    </p:set>
                                    <p:animEffect transition="in" filter="wipe(left)">
                                      <p:cBhvr>
                                        <p:cTn id="46" dur="500"/>
                                        <p:tgtEl>
                                          <p:spTgt spid="632855">
                                            <p:txEl>
                                              <p:pRg st="0" end="0"/>
                                            </p:txEl>
                                          </p:spTgt>
                                        </p:tgtEl>
                                      </p:cBhvr>
                                    </p:animEffect>
                                  </p:childTnLst>
                                </p:cTn>
                              </p:par>
                            </p:childTnLst>
                          </p:cTn>
                        </p:par>
                        <p:par>
                          <p:cTn id="47" fill="hold">
                            <p:stCondLst>
                              <p:cond delay="500"/>
                            </p:stCondLst>
                            <p:childTnLst>
                              <p:par>
                                <p:cTn id="48" presetID="22" presetClass="entr" presetSubtype="8" fill="hold" nodeType="afterEffect">
                                  <p:stCondLst>
                                    <p:cond delay="0"/>
                                  </p:stCondLst>
                                  <p:childTnLst>
                                    <p:set>
                                      <p:cBhvr>
                                        <p:cTn id="49" dur="1" fill="hold">
                                          <p:stCondLst>
                                            <p:cond delay="0"/>
                                          </p:stCondLst>
                                        </p:cTn>
                                        <p:tgtEl>
                                          <p:spTgt spid="632861"/>
                                        </p:tgtEl>
                                        <p:attrNameLst>
                                          <p:attrName>style.visibility</p:attrName>
                                        </p:attrNameLst>
                                      </p:cBhvr>
                                      <p:to>
                                        <p:strVal val="visible"/>
                                      </p:to>
                                    </p:set>
                                    <p:animEffect transition="in" filter="wipe(left)">
                                      <p:cBhvr>
                                        <p:cTn id="50" dur="500"/>
                                        <p:tgtEl>
                                          <p:spTgt spid="63286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632854">
                                            <p:txEl>
                                              <p:pRg st="0" end="0"/>
                                            </p:txEl>
                                          </p:spTgt>
                                        </p:tgtEl>
                                        <p:attrNameLst>
                                          <p:attrName>style.visibility</p:attrName>
                                        </p:attrNameLst>
                                      </p:cBhvr>
                                      <p:to>
                                        <p:strVal val="visible"/>
                                      </p:to>
                                    </p:set>
                                    <p:animEffect transition="in" filter="wipe(left)">
                                      <p:cBhvr>
                                        <p:cTn id="55" dur="500"/>
                                        <p:tgtEl>
                                          <p:spTgt spid="6328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836" grpId="0" autoUpdateAnimBg="0"/>
      <p:bldP spid="632837" grpId="0" build="p" autoUpdateAnimBg="0" advAuto="0"/>
      <p:bldP spid="632854" grpId="0" build="p" autoUpdateAnimBg="0"/>
      <p:bldP spid="632855" grpId="0" build="p" autoUpdateAnimBg="0"/>
      <p:bldP spid="632856" grpId="0" build="p" autoUpdateAnimBg="0"/>
      <p:bldP spid="632857" grpId="0" build="p" autoUpdateAnimBg="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32835" name="Picture 3" descr="EXAMPLEhead"/>
          <p:cNvPicPr>
            <a:picLocks noChangeAspect="1" noChangeArrowheads="1"/>
          </p:cNvPicPr>
          <p:nvPr/>
        </p:nvPicPr>
        <p:blipFill>
          <a:blip r:embed="rId4"/>
          <a:srcRect/>
          <a:stretch>
            <a:fillRect/>
          </a:stretch>
        </p:blipFill>
        <p:spPr bwMode="auto">
          <a:xfrm>
            <a:off x="412750" y="701675"/>
            <a:ext cx="2133600" cy="549275"/>
          </a:xfrm>
          <a:prstGeom prst="rect">
            <a:avLst/>
          </a:prstGeom>
          <a:noFill/>
          <a:ln w="9525">
            <a:noFill/>
            <a:miter lim="800000"/>
            <a:headEnd/>
            <a:tailEnd/>
          </a:ln>
        </p:spPr>
      </p:pic>
      <p:sp>
        <p:nvSpPr>
          <p:cNvPr id="632836" name="Text Box 4"/>
          <p:cNvSpPr txBox="1">
            <a:spLocks noChangeArrowheads="1"/>
          </p:cNvSpPr>
          <p:nvPr/>
        </p:nvSpPr>
        <p:spPr bwMode="auto">
          <a:xfrm>
            <a:off x="2506663" y="715963"/>
            <a:ext cx="5521325"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a:solidFill>
                  <a:srgbClr val="E01B22"/>
                </a:solidFill>
              </a:rPr>
              <a:t>Add Integers with Different Signs</a:t>
            </a:r>
          </a:p>
        </p:txBody>
      </p:sp>
      <p:sp>
        <p:nvSpPr>
          <p:cNvPr id="632837" name="Rectangle 5"/>
          <p:cNvSpPr>
            <a:spLocks noChangeArrowheads="1"/>
          </p:cNvSpPr>
          <p:nvPr/>
        </p:nvSpPr>
        <p:spPr bwMode="auto">
          <a:xfrm>
            <a:off x="876300" y="1503363"/>
            <a:ext cx="7705725" cy="493712"/>
          </a:xfrm>
          <a:prstGeom prst="rect">
            <a:avLst/>
          </a:prstGeom>
          <a:noFill/>
          <a:ln w="9525">
            <a:noFill/>
            <a:miter lim="800000"/>
            <a:headEnd/>
            <a:tailEnd/>
          </a:ln>
        </p:spPr>
        <p:txBody>
          <a:bodyPr>
            <a:prstTxWarp prst="textNoShape">
              <a:avLst/>
            </a:prstTxWarp>
            <a:spAutoFit/>
          </a:bodyPr>
          <a:lstStyle/>
          <a:p>
            <a:pPr>
              <a:spcBef>
                <a:spcPct val="20000"/>
              </a:spcBef>
            </a:pPr>
            <a:r>
              <a:rPr lang="en-US" b="1" dirty="0">
                <a:solidFill>
                  <a:srgbClr val="00539D"/>
                </a:solidFill>
                <a:ea typeface="Times New Roman" pitchFamily="-112" charset="0"/>
                <a:cs typeface="Times New Roman" pitchFamily="-112" charset="0"/>
              </a:rPr>
              <a:t>Find 4 + (–6).</a:t>
            </a:r>
          </a:p>
        </p:txBody>
      </p:sp>
      <p:pic>
        <p:nvPicPr>
          <p:cNvPr id="121863" name="Picture 10" descr="LH_1-4"/>
          <p:cNvPicPr>
            <a:picLocks noChangeAspect="1" noChangeArrowheads="1"/>
          </p:cNvPicPr>
          <p:nvPr/>
        </p:nvPicPr>
        <p:blipFill>
          <a:blip r:embed="rId5"/>
          <a:srcRect/>
          <a:stretch>
            <a:fillRect/>
          </a:stretch>
        </p:blipFill>
        <p:spPr bwMode="hidden">
          <a:xfrm>
            <a:off x="0" y="0"/>
            <a:ext cx="9144000" cy="731838"/>
          </a:xfrm>
          <a:prstGeom prst="rect">
            <a:avLst/>
          </a:prstGeom>
          <a:noFill/>
          <a:ln w="9525">
            <a:noFill/>
            <a:miter lim="800000"/>
            <a:headEnd/>
            <a:tailEnd/>
          </a:ln>
        </p:spPr>
      </p:pic>
      <p:pic>
        <p:nvPicPr>
          <p:cNvPr id="632844" name="Picture 12" descr="Example2"/>
          <p:cNvPicPr>
            <a:picLocks noChangeAspect="1" noChangeArrowheads="1"/>
          </p:cNvPicPr>
          <p:nvPr/>
        </p:nvPicPr>
        <p:blipFill>
          <a:blip r:embed="rId6"/>
          <a:srcRect/>
          <a:stretch>
            <a:fillRect/>
          </a:stretch>
        </p:blipFill>
        <p:spPr bwMode="auto">
          <a:xfrm>
            <a:off x="420688" y="1495425"/>
            <a:ext cx="457200" cy="457200"/>
          </a:xfrm>
          <a:prstGeom prst="rect">
            <a:avLst/>
          </a:prstGeom>
          <a:noFill/>
          <a:ln w="9525">
            <a:noFill/>
            <a:miter lim="800000"/>
            <a:headEnd/>
            <a:tailEnd/>
          </a:ln>
        </p:spPr>
      </p:pic>
      <p:sp>
        <p:nvSpPr>
          <p:cNvPr id="632854" name="Rectangle 22"/>
          <p:cNvSpPr>
            <a:spLocks noChangeArrowheads="1"/>
          </p:cNvSpPr>
          <p:nvPr/>
        </p:nvSpPr>
        <p:spPr bwMode="auto">
          <a:xfrm>
            <a:off x="533400" y="4781550"/>
            <a:ext cx="8229600" cy="457200"/>
          </a:xfrm>
          <a:prstGeom prst="rect">
            <a:avLst/>
          </a:prstGeom>
          <a:noFill/>
          <a:ln w="9525">
            <a:noFill/>
            <a:miter lim="800000"/>
            <a:headEnd/>
            <a:tailEnd/>
          </a:ln>
        </p:spPr>
        <p:txBody>
          <a:bodyPr>
            <a:prstTxWarp prst="textNoShape">
              <a:avLst/>
            </a:prstTxWarp>
          </a:bodyPr>
          <a:lstStyle/>
          <a:p>
            <a:pPr marL="1712913" indent="-1368425">
              <a:lnSpc>
                <a:spcPct val="100000"/>
              </a:lnSpc>
              <a:spcBef>
                <a:spcPct val="20000"/>
              </a:spcBef>
              <a:spcAft>
                <a:spcPct val="0"/>
              </a:spcAft>
              <a:buClr>
                <a:srgbClr val="FFFFFF"/>
              </a:buClr>
              <a:tabLst>
                <a:tab pos="1943100" algn="l"/>
              </a:tabLst>
            </a:pPr>
            <a:r>
              <a:rPr lang="en-US" b="1" dirty="0">
                <a:solidFill>
                  <a:srgbClr val="00539D"/>
                </a:solidFill>
              </a:rPr>
              <a:t>Answer:</a:t>
            </a:r>
            <a:r>
              <a:rPr lang="en-US" dirty="0">
                <a:solidFill>
                  <a:srgbClr val="E01B22"/>
                </a:solidFill>
              </a:rPr>
              <a:t> 	So, 4 + (–6) = –2.</a:t>
            </a:r>
          </a:p>
        </p:txBody>
      </p:sp>
      <p:sp>
        <p:nvSpPr>
          <p:cNvPr id="632856" name="Text Box 24"/>
          <p:cNvSpPr txBox="1">
            <a:spLocks noChangeArrowheads="1"/>
          </p:cNvSpPr>
          <p:nvPr/>
        </p:nvSpPr>
        <p:spPr bwMode="auto">
          <a:xfrm>
            <a:off x="533400" y="3059668"/>
            <a:ext cx="5867400" cy="369332"/>
          </a:xfrm>
          <a:prstGeom prst="rect">
            <a:avLst/>
          </a:prstGeom>
          <a:noFill/>
          <a:ln w="9525">
            <a:noFill/>
            <a:miter lim="800000"/>
            <a:headEnd/>
            <a:tailEnd/>
          </a:ln>
        </p:spPr>
        <p:txBody>
          <a:bodyPr wrap="square">
            <a:prstTxWarp prst="textNoShape">
              <a:avLst/>
            </a:prstTxWarp>
            <a:spAutoFit/>
          </a:bodyPr>
          <a:lstStyle/>
          <a:p>
            <a:pPr marL="342900">
              <a:spcBef>
                <a:spcPct val="20000"/>
              </a:spcBef>
            </a:pPr>
            <a:r>
              <a:rPr lang="en-US" dirty="0" smtClean="0"/>
              <a:t>Determine which integer has the highest absolute value					</a:t>
            </a:r>
            <a:endParaRPr lang="en-US" dirty="0"/>
          </a:p>
        </p:txBody>
      </p:sp>
      <p:sp>
        <p:nvSpPr>
          <p:cNvPr id="632857" name="Text Box 25"/>
          <p:cNvSpPr txBox="1">
            <a:spLocks noChangeArrowheads="1"/>
          </p:cNvSpPr>
          <p:nvPr/>
        </p:nvSpPr>
        <p:spPr bwMode="auto">
          <a:xfrm>
            <a:off x="533400" y="2145268"/>
            <a:ext cx="5181600" cy="369332"/>
          </a:xfrm>
          <a:prstGeom prst="rect">
            <a:avLst/>
          </a:prstGeom>
          <a:noFill/>
          <a:ln w="9525">
            <a:noFill/>
            <a:miter lim="800000"/>
            <a:headEnd/>
            <a:tailEnd/>
          </a:ln>
        </p:spPr>
        <p:txBody>
          <a:bodyPr wrap="square">
            <a:prstTxWarp prst="textNoShape">
              <a:avLst/>
            </a:prstTxWarp>
            <a:spAutoFit/>
          </a:bodyPr>
          <a:lstStyle/>
          <a:p>
            <a:pPr marL="342900">
              <a:spcBef>
                <a:spcPct val="20000"/>
              </a:spcBef>
            </a:pPr>
            <a:r>
              <a:rPr lang="en-US" dirty="0" smtClean="0">
                <a:solidFill>
                  <a:srgbClr val="000000"/>
                </a:solidFill>
              </a:rPr>
              <a:t>Find the difference between 4 &amp; 6										</a:t>
            </a:r>
            <a:endParaRPr lang="en-US" dirty="0">
              <a:solidFill>
                <a:srgbClr val="000000"/>
              </a:solidFill>
            </a:endParaRPr>
          </a:p>
        </p:txBody>
      </p:sp>
      <p:sp>
        <p:nvSpPr>
          <p:cNvPr id="17" name="Action Button: Forward or Next 16">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 Box 24"/>
          <p:cNvSpPr txBox="1">
            <a:spLocks noChangeArrowheads="1"/>
          </p:cNvSpPr>
          <p:nvPr/>
        </p:nvSpPr>
        <p:spPr bwMode="auto">
          <a:xfrm>
            <a:off x="533400" y="3821668"/>
            <a:ext cx="7086600" cy="369332"/>
          </a:xfrm>
          <a:prstGeom prst="rect">
            <a:avLst/>
          </a:prstGeom>
          <a:noFill/>
          <a:ln w="9525">
            <a:noFill/>
            <a:miter lim="800000"/>
            <a:headEnd/>
            <a:tailEnd/>
          </a:ln>
        </p:spPr>
        <p:txBody>
          <a:bodyPr wrap="square">
            <a:prstTxWarp prst="textNoShape">
              <a:avLst/>
            </a:prstTxWarp>
            <a:spAutoFit/>
          </a:bodyPr>
          <a:lstStyle/>
          <a:p>
            <a:pPr marL="342900">
              <a:spcBef>
                <a:spcPct val="20000"/>
              </a:spcBef>
            </a:pPr>
            <a:r>
              <a:rPr lang="en-US" dirty="0" smtClean="0"/>
              <a:t>Use the sign of the integer with the highest value in the final answer			</a:t>
            </a:r>
            <a:endParaRPr lang="en-US" dirty="0"/>
          </a:p>
        </p:txBody>
      </p:sp>
      <p:sp>
        <p:nvSpPr>
          <p:cNvPr id="13" name="Action Button: Back or Previous 12">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321353" y="2145268"/>
            <a:ext cx="441647" cy="369332"/>
          </a:xfrm>
          <a:prstGeom prst="rect">
            <a:avLst/>
          </a:prstGeom>
        </p:spPr>
        <p:txBody>
          <a:bodyPr wrap="none">
            <a:spAutoFit/>
          </a:bodyPr>
          <a:lstStyle/>
          <a:p>
            <a:r>
              <a:rPr lang="en-US" dirty="0" smtClean="0">
                <a:solidFill>
                  <a:srgbClr val="000000"/>
                </a:solidFill>
              </a:rPr>
              <a:t>(2)</a:t>
            </a:r>
            <a:endParaRPr lang="en-US" dirty="0"/>
          </a:p>
        </p:txBody>
      </p:sp>
      <p:sp>
        <p:nvSpPr>
          <p:cNvPr id="15" name="Rectangle 14"/>
          <p:cNvSpPr/>
          <p:nvPr/>
        </p:nvSpPr>
        <p:spPr>
          <a:xfrm>
            <a:off x="8178097" y="3059668"/>
            <a:ext cx="584903" cy="369332"/>
          </a:xfrm>
          <a:prstGeom prst="rect">
            <a:avLst/>
          </a:prstGeom>
        </p:spPr>
        <p:txBody>
          <a:bodyPr wrap="none">
            <a:spAutoFit/>
          </a:bodyPr>
          <a:lstStyle/>
          <a:p>
            <a:r>
              <a:rPr lang="en-US" dirty="0" smtClean="0"/>
              <a:t>|-6|</a:t>
            </a:r>
            <a:endParaRPr lang="en-US" dirty="0"/>
          </a:p>
        </p:txBody>
      </p:sp>
      <p:sp>
        <p:nvSpPr>
          <p:cNvPr id="19" name="Rectangle 18"/>
          <p:cNvSpPr/>
          <p:nvPr/>
        </p:nvSpPr>
        <p:spPr>
          <a:xfrm>
            <a:off x="8305800" y="3821668"/>
            <a:ext cx="395323" cy="369332"/>
          </a:xfrm>
          <a:prstGeom prst="rect">
            <a:avLst/>
          </a:prstGeom>
        </p:spPr>
        <p:txBody>
          <a:bodyPr wrap="none">
            <a:spAutoFit/>
          </a:bodyPr>
          <a:lstStyle/>
          <a:p>
            <a:r>
              <a:rPr lang="en-US" dirty="0" smtClean="0"/>
              <a:t>(-)</a:t>
            </a:r>
            <a:endParaRPr lang="en-US" dirty="0"/>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2835"/>
                                        </p:tgtEl>
                                        <p:attrNameLst>
                                          <p:attrName>style.visibility</p:attrName>
                                        </p:attrNameLst>
                                      </p:cBhvr>
                                      <p:to>
                                        <p:strVal val="visible"/>
                                      </p:to>
                                    </p:set>
                                    <p:animEffect transition="in" filter="wipe(left)">
                                      <p:cBhvr>
                                        <p:cTn id="7" dur="500"/>
                                        <p:tgtEl>
                                          <p:spTgt spid="63283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32836"/>
                                        </p:tgtEl>
                                        <p:attrNameLst>
                                          <p:attrName>style.visibility</p:attrName>
                                        </p:attrNameLst>
                                      </p:cBhvr>
                                      <p:to>
                                        <p:strVal val="visible"/>
                                      </p:to>
                                    </p:set>
                                    <p:animEffect transition="in" filter="wipe(left)">
                                      <p:cBhvr>
                                        <p:cTn id="11" dur="500"/>
                                        <p:tgtEl>
                                          <p:spTgt spid="632836"/>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632844"/>
                                        </p:tgtEl>
                                        <p:attrNameLst>
                                          <p:attrName>style.visibility</p:attrName>
                                        </p:attrNameLst>
                                      </p:cBhvr>
                                      <p:to>
                                        <p:strVal val="visible"/>
                                      </p:to>
                                    </p:set>
                                    <p:animEffect transition="in" filter="box(out)">
                                      <p:cBhvr>
                                        <p:cTn id="15" dur="500"/>
                                        <p:tgtEl>
                                          <p:spTgt spid="63284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32837">
                                            <p:txEl>
                                              <p:pRg st="0" end="0"/>
                                            </p:txEl>
                                          </p:spTgt>
                                        </p:tgtEl>
                                        <p:attrNameLst>
                                          <p:attrName>style.visibility</p:attrName>
                                        </p:attrNameLst>
                                      </p:cBhvr>
                                      <p:to>
                                        <p:strVal val="visible"/>
                                      </p:to>
                                    </p:set>
                                    <p:animEffect transition="in" filter="wipe(left)">
                                      <p:cBhvr>
                                        <p:cTn id="19" dur="500"/>
                                        <p:tgtEl>
                                          <p:spTgt spid="63283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32857">
                                            <p:txEl>
                                              <p:pRg st="0" end="0"/>
                                            </p:txEl>
                                          </p:spTgt>
                                        </p:tgtEl>
                                        <p:attrNameLst>
                                          <p:attrName>style.visibility</p:attrName>
                                        </p:attrNameLst>
                                      </p:cBhvr>
                                      <p:to>
                                        <p:strVal val="visible"/>
                                      </p:to>
                                    </p:set>
                                    <p:animEffect transition="in" filter="wipe(left)">
                                      <p:cBhvr>
                                        <p:cTn id="24" dur="500"/>
                                        <p:tgtEl>
                                          <p:spTgt spid="632857">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32856">
                                            <p:txEl>
                                              <p:pRg st="0" end="0"/>
                                            </p:txEl>
                                          </p:spTgt>
                                        </p:tgtEl>
                                        <p:attrNameLst>
                                          <p:attrName>style.visibility</p:attrName>
                                        </p:attrNameLst>
                                      </p:cBhvr>
                                      <p:to>
                                        <p:strVal val="visible"/>
                                      </p:to>
                                    </p:set>
                                    <p:animEffect transition="in" filter="wipe(left)">
                                      <p:cBhvr>
                                        <p:cTn id="34" dur="500"/>
                                        <p:tgtEl>
                                          <p:spTgt spid="63285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8">
                                            <p:txEl>
                                              <p:pRg st="0" end="0"/>
                                            </p:txEl>
                                          </p:spTgt>
                                        </p:tgtEl>
                                        <p:attrNameLst>
                                          <p:attrName>style.visibility</p:attrName>
                                        </p:attrNameLst>
                                      </p:cBhvr>
                                      <p:to>
                                        <p:strVal val="visible"/>
                                      </p:to>
                                    </p:set>
                                    <p:animEffect transition="in" filter="wipe(left)">
                                      <p:cBhvr>
                                        <p:cTn id="44" dur="500"/>
                                        <p:tgtEl>
                                          <p:spTgt spid="18">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down)">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632854">
                                            <p:txEl>
                                              <p:pRg st="0" end="0"/>
                                            </p:txEl>
                                          </p:spTgt>
                                        </p:tgtEl>
                                        <p:attrNameLst>
                                          <p:attrName>style.visibility</p:attrName>
                                        </p:attrNameLst>
                                      </p:cBhvr>
                                      <p:to>
                                        <p:strVal val="visible"/>
                                      </p:to>
                                    </p:set>
                                    <p:animEffect transition="in" filter="wipe(left)">
                                      <p:cBhvr>
                                        <p:cTn id="54" dur="500"/>
                                        <p:tgtEl>
                                          <p:spTgt spid="6328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836" grpId="0" autoUpdateAnimBg="0"/>
      <p:bldP spid="632837" grpId="0" build="p" autoUpdateAnimBg="0" advAuto="0"/>
      <p:bldP spid="632854" grpId="0" build="p" autoUpdateAnimBg="0"/>
      <p:bldP spid="632856" grpId="0" build="p" autoUpdateAnimBg="0"/>
      <p:bldP spid="632857" grpId="0" build="p" autoUpdateAnimBg="0"/>
      <p:bldP spid="18" grpId="0" build="p" autoUpdateAnimBg="0"/>
      <p:bldP spid="14" grpId="0"/>
      <p:bldP spid="15" grpId="0"/>
      <p:bldP spid="19"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6259" name="Picture 3" descr="EXAMPLEhead"/>
          <p:cNvPicPr>
            <a:picLocks noChangeAspect="1" noChangeArrowheads="1"/>
          </p:cNvPicPr>
          <p:nvPr/>
        </p:nvPicPr>
        <p:blipFill>
          <a:blip r:embed="rId4"/>
          <a:srcRect/>
          <a:stretch>
            <a:fillRect/>
          </a:stretch>
        </p:blipFill>
        <p:spPr bwMode="auto">
          <a:xfrm>
            <a:off x="412750" y="701675"/>
            <a:ext cx="2133600" cy="549275"/>
          </a:xfrm>
          <a:prstGeom prst="rect">
            <a:avLst/>
          </a:prstGeom>
          <a:noFill/>
          <a:ln w="9525">
            <a:noFill/>
            <a:miter lim="800000"/>
            <a:headEnd/>
            <a:tailEnd/>
          </a:ln>
        </p:spPr>
      </p:pic>
      <p:sp>
        <p:nvSpPr>
          <p:cNvPr id="96260" name="Text Box 4"/>
          <p:cNvSpPr txBox="1">
            <a:spLocks noChangeArrowheads="1"/>
          </p:cNvSpPr>
          <p:nvPr/>
        </p:nvSpPr>
        <p:spPr bwMode="auto">
          <a:xfrm>
            <a:off x="2506663" y="715963"/>
            <a:ext cx="5037137"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a:solidFill>
                  <a:srgbClr val="E01B22"/>
                </a:solidFill>
              </a:rPr>
              <a:t>Add Integers with Different Signs</a:t>
            </a:r>
          </a:p>
        </p:txBody>
      </p:sp>
      <p:sp>
        <p:nvSpPr>
          <p:cNvPr id="96261" name="Rectangle 5"/>
          <p:cNvSpPr>
            <a:spLocks noChangeArrowheads="1"/>
          </p:cNvSpPr>
          <p:nvPr/>
        </p:nvSpPr>
        <p:spPr bwMode="auto">
          <a:xfrm>
            <a:off x="876300" y="1503363"/>
            <a:ext cx="7705725" cy="493712"/>
          </a:xfrm>
          <a:prstGeom prst="rect">
            <a:avLst/>
          </a:prstGeom>
          <a:noFill/>
          <a:ln w="9525">
            <a:noFill/>
            <a:miter lim="800000"/>
            <a:headEnd/>
            <a:tailEnd/>
          </a:ln>
        </p:spPr>
        <p:txBody>
          <a:bodyPr>
            <a:prstTxWarp prst="textNoShape">
              <a:avLst/>
            </a:prstTxWarp>
            <a:spAutoFit/>
          </a:bodyPr>
          <a:lstStyle/>
          <a:p>
            <a:pPr>
              <a:spcBef>
                <a:spcPct val="20000"/>
              </a:spcBef>
            </a:pPr>
            <a:r>
              <a:rPr lang="en-US" b="1">
                <a:solidFill>
                  <a:srgbClr val="00539D"/>
                </a:solidFill>
                <a:ea typeface="Times New Roman" pitchFamily="-112" charset="0"/>
                <a:cs typeface="Times New Roman" pitchFamily="-112" charset="0"/>
              </a:rPr>
              <a:t>Find –5 + 9.</a:t>
            </a:r>
          </a:p>
        </p:txBody>
      </p:sp>
      <p:pic>
        <p:nvPicPr>
          <p:cNvPr id="125959" name="Picture 10" descr="LH_1-4"/>
          <p:cNvPicPr>
            <a:picLocks noChangeAspect="1" noChangeArrowheads="1"/>
          </p:cNvPicPr>
          <p:nvPr/>
        </p:nvPicPr>
        <p:blipFill>
          <a:blip r:embed="rId5"/>
          <a:srcRect/>
          <a:stretch>
            <a:fillRect/>
          </a:stretch>
        </p:blipFill>
        <p:spPr bwMode="hidden">
          <a:xfrm>
            <a:off x="0" y="0"/>
            <a:ext cx="9144000" cy="731838"/>
          </a:xfrm>
          <a:prstGeom prst="rect">
            <a:avLst/>
          </a:prstGeom>
          <a:noFill/>
          <a:ln w="9525">
            <a:noFill/>
            <a:miter lim="800000"/>
            <a:headEnd/>
            <a:tailEnd/>
          </a:ln>
        </p:spPr>
      </p:pic>
      <p:pic>
        <p:nvPicPr>
          <p:cNvPr id="96278" name="Picture 22" descr="Example3"/>
          <p:cNvPicPr>
            <a:picLocks noChangeAspect="1" noChangeArrowheads="1"/>
          </p:cNvPicPr>
          <p:nvPr/>
        </p:nvPicPr>
        <p:blipFill>
          <a:blip r:embed="rId6"/>
          <a:srcRect/>
          <a:stretch>
            <a:fillRect/>
          </a:stretch>
        </p:blipFill>
        <p:spPr bwMode="auto">
          <a:xfrm>
            <a:off x="420688" y="1495425"/>
            <a:ext cx="457200" cy="457200"/>
          </a:xfrm>
          <a:prstGeom prst="rect">
            <a:avLst/>
          </a:prstGeom>
          <a:noFill/>
          <a:ln w="9525">
            <a:noFill/>
            <a:miter lim="800000"/>
            <a:headEnd/>
            <a:tailEnd/>
          </a:ln>
        </p:spPr>
      </p:pic>
      <p:sp>
        <p:nvSpPr>
          <p:cNvPr id="96295" name="Rectangle 39"/>
          <p:cNvSpPr>
            <a:spLocks noChangeArrowheads="1"/>
          </p:cNvSpPr>
          <p:nvPr/>
        </p:nvSpPr>
        <p:spPr bwMode="auto">
          <a:xfrm>
            <a:off x="533400" y="4781550"/>
            <a:ext cx="8229600" cy="457200"/>
          </a:xfrm>
          <a:prstGeom prst="rect">
            <a:avLst/>
          </a:prstGeom>
          <a:noFill/>
          <a:ln w="9525">
            <a:noFill/>
            <a:miter lim="800000"/>
            <a:headEnd/>
            <a:tailEnd/>
          </a:ln>
        </p:spPr>
        <p:txBody>
          <a:bodyPr>
            <a:prstTxWarp prst="textNoShape">
              <a:avLst/>
            </a:prstTxWarp>
            <a:spAutoFit/>
          </a:bodyPr>
          <a:lstStyle/>
          <a:p>
            <a:pPr marL="1712913" indent="-1368425">
              <a:lnSpc>
                <a:spcPct val="100000"/>
              </a:lnSpc>
              <a:spcBef>
                <a:spcPct val="20000"/>
              </a:spcBef>
              <a:spcAft>
                <a:spcPct val="0"/>
              </a:spcAft>
              <a:buClr>
                <a:srgbClr val="FFFFFF"/>
              </a:buClr>
              <a:tabLst>
                <a:tab pos="1943100" algn="l"/>
              </a:tabLst>
            </a:pPr>
            <a:r>
              <a:rPr lang="en-US" b="1">
                <a:solidFill>
                  <a:srgbClr val="00539D"/>
                </a:solidFill>
              </a:rPr>
              <a:t>Answer:</a:t>
            </a:r>
            <a:r>
              <a:rPr lang="en-US">
                <a:solidFill>
                  <a:srgbClr val="E01B22"/>
                </a:solidFill>
              </a:rPr>
              <a:t> 	So, –5 + 9 = 4.</a:t>
            </a:r>
          </a:p>
        </p:txBody>
      </p:sp>
      <p:sp>
        <p:nvSpPr>
          <p:cNvPr id="96296" name="Text Box 40"/>
          <p:cNvSpPr txBox="1">
            <a:spLocks noChangeArrowheads="1"/>
          </p:cNvSpPr>
          <p:nvPr/>
        </p:nvSpPr>
        <p:spPr bwMode="auto">
          <a:xfrm>
            <a:off x="533400" y="3233738"/>
            <a:ext cx="2417763" cy="1150937"/>
          </a:xfrm>
          <a:prstGeom prst="rect">
            <a:avLst/>
          </a:prstGeom>
          <a:noFill/>
          <a:ln w="9525">
            <a:noFill/>
            <a:miter lim="800000"/>
            <a:headEnd/>
            <a:tailEnd/>
          </a:ln>
        </p:spPr>
        <p:txBody>
          <a:bodyPr>
            <a:prstTxWarp prst="textNoShape">
              <a:avLst/>
            </a:prstTxWarp>
            <a:spAutoFit/>
          </a:bodyPr>
          <a:lstStyle/>
          <a:p>
            <a:pPr marL="342900">
              <a:spcBef>
                <a:spcPct val="20000"/>
              </a:spcBef>
            </a:pPr>
            <a:r>
              <a:rPr lang="en-US"/>
              <a:t>From there, move 9 units right.</a:t>
            </a:r>
            <a:endParaRPr lang="en-US" i="1"/>
          </a:p>
        </p:txBody>
      </p:sp>
      <p:sp>
        <p:nvSpPr>
          <p:cNvPr id="96297" name="Text Box 41"/>
          <p:cNvSpPr txBox="1">
            <a:spLocks noChangeArrowheads="1"/>
          </p:cNvSpPr>
          <p:nvPr/>
        </p:nvSpPr>
        <p:spPr bwMode="auto">
          <a:xfrm>
            <a:off x="533400" y="2438400"/>
            <a:ext cx="2562225" cy="822325"/>
          </a:xfrm>
          <a:prstGeom prst="rect">
            <a:avLst/>
          </a:prstGeom>
          <a:noFill/>
          <a:ln w="9525">
            <a:noFill/>
            <a:miter lim="800000"/>
            <a:headEnd/>
            <a:tailEnd/>
          </a:ln>
        </p:spPr>
        <p:txBody>
          <a:bodyPr>
            <a:prstTxWarp prst="textNoShape">
              <a:avLst/>
            </a:prstTxWarp>
            <a:spAutoFit/>
          </a:bodyPr>
          <a:lstStyle/>
          <a:p>
            <a:pPr marL="342900">
              <a:spcBef>
                <a:spcPct val="20000"/>
              </a:spcBef>
            </a:pPr>
            <a:r>
              <a:rPr lang="en-US"/>
              <a:t>Move 5 units to left.</a:t>
            </a:r>
          </a:p>
        </p:txBody>
      </p:sp>
      <p:sp>
        <p:nvSpPr>
          <p:cNvPr id="96298" name="Text Box 42"/>
          <p:cNvSpPr txBox="1">
            <a:spLocks noChangeArrowheads="1"/>
          </p:cNvSpPr>
          <p:nvPr/>
        </p:nvSpPr>
        <p:spPr bwMode="auto">
          <a:xfrm>
            <a:off x="533400" y="2000250"/>
            <a:ext cx="8077200" cy="493713"/>
          </a:xfrm>
          <a:prstGeom prst="rect">
            <a:avLst/>
          </a:prstGeom>
          <a:noFill/>
          <a:ln w="9525">
            <a:noFill/>
            <a:miter lim="800000"/>
            <a:headEnd/>
            <a:tailEnd/>
          </a:ln>
        </p:spPr>
        <p:txBody>
          <a:bodyPr>
            <a:prstTxWarp prst="textNoShape">
              <a:avLst/>
            </a:prstTxWarp>
            <a:spAutoFit/>
          </a:bodyPr>
          <a:lstStyle/>
          <a:p>
            <a:pPr marL="342900">
              <a:spcBef>
                <a:spcPct val="20000"/>
              </a:spcBef>
            </a:pPr>
            <a:r>
              <a:rPr lang="en-US">
                <a:solidFill>
                  <a:srgbClr val="000000"/>
                </a:solidFill>
              </a:rPr>
              <a:t>Start at zero.</a:t>
            </a:r>
          </a:p>
        </p:txBody>
      </p:sp>
      <p:pic>
        <p:nvPicPr>
          <p:cNvPr id="96299" name="Picture 43" descr="1-10a"/>
          <p:cNvPicPr>
            <a:picLocks noChangeAspect="1" noChangeArrowheads="1"/>
          </p:cNvPicPr>
          <p:nvPr/>
        </p:nvPicPr>
        <p:blipFill>
          <a:blip r:embed="rId7"/>
          <a:srcRect/>
          <a:stretch>
            <a:fillRect/>
          </a:stretch>
        </p:blipFill>
        <p:spPr bwMode="auto">
          <a:xfrm>
            <a:off x="3081338" y="2168525"/>
            <a:ext cx="5703887" cy="1700213"/>
          </a:xfrm>
          <a:prstGeom prst="rect">
            <a:avLst/>
          </a:prstGeom>
          <a:noFill/>
          <a:ln w="9525">
            <a:noFill/>
            <a:miter lim="800000"/>
            <a:headEnd/>
            <a:tailEnd/>
          </a:ln>
        </p:spPr>
      </p:pic>
      <p:pic>
        <p:nvPicPr>
          <p:cNvPr id="96300" name="Picture 44" descr="1-10b"/>
          <p:cNvPicPr>
            <a:picLocks noChangeAspect="1" noChangeArrowheads="1"/>
          </p:cNvPicPr>
          <p:nvPr/>
        </p:nvPicPr>
        <p:blipFill>
          <a:blip r:embed="rId8"/>
          <a:srcRect/>
          <a:stretch>
            <a:fillRect/>
          </a:stretch>
        </p:blipFill>
        <p:spPr bwMode="auto">
          <a:xfrm>
            <a:off x="3081338" y="2168525"/>
            <a:ext cx="5703887" cy="1700213"/>
          </a:xfrm>
          <a:prstGeom prst="rect">
            <a:avLst/>
          </a:prstGeom>
          <a:noFill/>
          <a:ln w="9525">
            <a:noFill/>
            <a:miter lim="800000"/>
            <a:headEnd/>
            <a:tailEnd/>
          </a:ln>
        </p:spPr>
      </p:pic>
      <p:pic>
        <p:nvPicPr>
          <p:cNvPr id="96301" name="Picture 45" descr="1-10c"/>
          <p:cNvPicPr>
            <a:picLocks noChangeAspect="1" noChangeArrowheads="1"/>
          </p:cNvPicPr>
          <p:nvPr/>
        </p:nvPicPr>
        <p:blipFill>
          <a:blip r:embed="rId9"/>
          <a:srcRect/>
          <a:stretch>
            <a:fillRect/>
          </a:stretch>
        </p:blipFill>
        <p:spPr bwMode="auto">
          <a:xfrm>
            <a:off x="3081338" y="2168525"/>
            <a:ext cx="5703887" cy="1700213"/>
          </a:xfrm>
          <a:prstGeom prst="rect">
            <a:avLst/>
          </a:prstGeom>
          <a:noFill/>
          <a:ln w="9525">
            <a:noFill/>
            <a:miter lim="800000"/>
            <a:headEnd/>
            <a:tailEnd/>
          </a:ln>
        </p:spPr>
      </p:pic>
      <p:pic>
        <p:nvPicPr>
          <p:cNvPr id="96302" name="Picture 46" descr="1-10"/>
          <p:cNvPicPr>
            <a:picLocks noChangeAspect="1" noChangeArrowheads="1"/>
          </p:cNvPicPr>
          <p:nvPr/>
        </p:nvPicPr>
        <p:blipFill>
          <a:blip r:embed="rId10"/>
          <a:srcRect/>
          <a:stretch>
            <a:fillRect/>
          </a:stretch>
        </p:blipFill>
        <p:spPr bwMode="auto">
          <a:xfrm>
            <a:off x="3081338" y="2168525"/>
            <a:ext cx="5703887" cy="1700213"/>
          </a:xfrm>
          <a:prstGeom prst="rect">
            <a:avLst/>
          </a:prstGeom>
          <a:noFill/>
          <a:ln w="9525">
            <a:noFill/>
            <a:miter lim="800000"/>
            <a:headEnd/>
            <a:tailEnd/>
          </a:ln>
        </p:spPr>
      </p:pic>
      <p:sp>
        <p:nvSpPr>
          <p:cNvPr id="17" name="Action Button: Forward or Next 16">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Action Button: Back or Previous 17">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6259"/>
                                        </p:tgtEl>
                                        <p:attrNameLst>
                                          <p:attrName>style.visibility</p:attrName>
                                        </p:attrNameLst>
                                      </p:cBhvr>
                                      <p:to>
                                        <p:strVal val="visible"/>
                                      </p:to>
                                    </p:set>
                                    <p:animEffect transition="in" filter="wipe(left)">
                                      <p:cBhvr>
                                        <p:cTn id="7" dur="500"/>
                                        <p:tgtEl>
                                          <p:spTgt spid="9625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6260"/>
                                        </p:tgtEl>
                                        <p:attrNameLst>
                                          <p:attrName>style.visibility</p:attrName>
                                        </p:attrNameLst>
                                      </p:cBhvr>
                                      <p:to>
                                        <p:strVal val="visible"/>
                                      </p:to>
                                    </p:set>
                                    <p:animEffect transition="in" filter="wipe(left)">
                                      <p:cBhvr>
                                        <p:cTn id="11" dur="500"/>
                                        <p:tgtEl>
                                          <p:spTgt spid="96260"/>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96278"/>
                                        </p:tgtEl>
                                        <p:attrNameLst>
                                          <p:attrName>style.visibility</p:attrName>
                                        </p:attrNameLst>
                                      </p:cBhvr>
                                      <p:to>
                                        <p:strVal val="visible"/>
                                      </p:to>
                                    </p:set>
                                    <p:animEffect transition="in" filter="box(out)">
                                      <p:cBhvr>
                                        <p:cTn id="15" dur="500"/>
                                        <p:tgtEl>
                                          <p:spTgt spid="9627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6261">
                                            <p:txEl>
                                              <p:pRg st="0" end="0"/>
                                            </p:txEl>
                                          </p:spTgt>
                                        </p:tgtEl>
                                        <p:attrNameLst>
                                          <p:attrName>style.visibility</p:attrName>
                                        </p:attrNameLst>
                                      </p:cBhvr>
                                      <p:to>
                                        <p:strVal val="visible"/>
                                      </p:to>
                                    </p:set>
                                    <p:animEffect transition="in" filter="wipe(left)">
                                      <p:cBhvr>
                                        <p:cTn id="19" dur="500"/>
                                        <p:tgtEl>
                                          <p:spTgt spid="96261">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96299"/>
                                        </p:tgtEl>
                                        <p:attrNameLst>
                                          <p:attrName>style.visibility</p:attrName>
                                        </p:attrNameLst>
                                      </p:cBhvr>
                                      <p:to>
                                        <p:strVal val="visible"/>
                                      </p:to>
                                    </p:set>
                                    <p:animEffect transition="in" filter="wipe(left)">
                                      <p:cBhvr>
                                        <p:cTn id="23" dur="500"/>
                                        <p:tgtEl>
                                          <p:spTgt spid="9629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96298">
                                            <p:txEl>
                                              <p:pRg st="0" end="0"/>
                                            </p:txEl>
                                          </p:spTgt>
                                        </p:tgtEl>
                                        <p:attrNameLst>
                                          <p:attrName>style.visibility</p:attrName>
                                        </p:attrNameLst>
                                      </p:cBhvr>
                                      <p:to>
                                        <p:strVal val="visible"/>
                                      </p:to>
                                    </p:set>
                                    <p:animEffect transition="in" filter="wipe(left)">
                                      <p:cBhvr>
                                        <p:cTn id="28" dur="500"/>
                                        <p:tgtEl>
                                          <p:spTgt spid="96298">
                                            <p:txEl>
                                              <p:pRg st="0" end="0"/>
                                            </p:txEl>
                                          </p:spTgt>
                                        </p:tgtEl>
                                      </p:cBhvr>
                                    </p:animEffect>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96300"/>
                                        </p:tgtEl>
                                        <p:attrNameLst>
                                          <p:attrName>style.visibility</p:attrName>
                                        </p:attrNameLst>
                                      </p:cBhvr>
                                      <p:to>
                                        <p:strVal val="visible"/>
                                      </p:to>
                                    </p:set>
                                    <p:animEffect transition="in" filter="wipe(left)">
                                      <p:cBhvr>
                                        <p:cTn id="32" dur="500"/>
                                        <p:tgtEl>
                                          <p:spTgt spid="9630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6297">
                                            <p:txEl>
                                              <p:pRg st="0" end="0"/>
                                            </p:txEl>
                                          </p:spTgt>
                                        </p:tgtEl>
                                        <p:attrNameLst>
                                          <p:attrName>style.visibility</p:attrName>
                                        </p:attrNameLst>
                                      </p:cBhvr>
                                      <p:to>
                                        <p:strVal val="visible"/>
                                      </p:to>
                                    </p:set>
                                    <p:animEffect transition="in" filter="wipe(left)">
                                      <p:cBhvr>
                                        <p:cTn id="37" dur="500"/>
                                        <p:tgtEl>
                                          <p:spTgt spid="96297">
                                            <p:txEl>
                                              <p:pRg st="0" end="0"/>
                                            </p:txEl>
                                          </p:spTgt>
                                        </p:tgtEl>
                                      </p:cBhvr>
                                    </p:animEffect>
                                  </p:childTnLst>
                                </p:cTn>
                              </p:par>
                            </p:childTnLst>
                          </p:cTn>
                        </p:par>
                        <p:par>
                          <p:cTn id="38" fill="hold">
                            <p:stCondLst>
                              <p:cond delay="500"/>
                            </p:stCondLst>
                            <p:childTnLst>
                              <p:par>
                                <p:cTn id="39" presetID="22" presetClass="entr" presetSubtype="8" fill="hold" nodeType="afterEffect">
                                  <p:stCondLst>
                                    <p:cond delay="0"/>
                                  </p:stCondLst>
                                  <p:childTnLst>
                                    <p:set>
                                      <p:cBhvr>
                                        <p:cTn id="40" dur="1" fill="hold">
                                          <p:stCondLst>
                                            <p:cond delay="0"/>
                                          </p:stCondLst>
                                        </p:cTn>
                                        <p:tgtEl>
                                          <p:spTgt spid="96301"/>
                                        </p:tgtEl>
                                        <p:attrNameLst>
                                          <p:attrName>style.visibility</p:attrName>
                                        </p:attrNameLst>
                                      </p:cBhvr>
                                      <p:to>
                                        <p:strVal val="visible"/>
                                      </p:to>
                                    </p:set>
                                    <p:animEffect transition="in" filter="wipe(left)">
                                      <p:cBhvr>
                                        <p:cTn id="41" dur="500"/>
                                        <p:tgtEl>
                                          <p:spTgt spid="96301"/>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96296">
                                            <p:txEl>
                                              <p:pRg st="0" end="0"/>
                                            </p:txEl>
                                          </p:spTgt>
                                        </p:tgtEl>
                                        <p:attrNameLst>
                                          <p:attrName>style.visibility</p:attrName>
                                        </p:attrNameLst>
                                      </p:cBhvr>
                                      <p:to>
                                        <p:strVal val="visible"/>
                                      </p:to>
                                    </p:set>
                                    <p:animEffect transition="in" filter="wipe(left)">
                                      <p:cBhvr>
                                        <p:cTn id="46" dur="500"/>
                                        <p:tgtEl>
                                          <p:spTgt spid="96296">
                                            <p:txEl>
                                              <p:pRg st="0" end="0"/>
                                            </p:txEl>
                                          </p:spTgt>
                                        </p:tgtEl>
                                      </p:cBhvr>
                                    </p:animEffect>
                                  </p:childTnLst>
                                </p:cTn>
                              </p:par>
                            </p:childTnLst>
                          </p:cTn>
                        </p:par>
                        <p:par>
                          <p:cTn id="47" fill="hold">
                            <p:stCondLst>
                              <p:cond delay="500"/>
                            </p:stCondLst>
                            <p:childTnLst>
                              <p:par>
                                <p:cTn id="48" presetID="22" presetClass="entr" presetSubtype="8" fill="hold" nodeType="afterEffect">
                                  <p:stCondLst>
                                    <p:cond delay="0"/>
                                  </p:stCondLst>
                                  <p:childTnLst>
                                    <p:set>
                                      <p:cBhvr>
                                        <p:cTn id="49" dur="1" fill="hold">
                                          <p:stCondLst>
                                            <p:cond delay="0"/>
                                          </p:stCondLst>
                                        </p:cTn>
                                        <p:tgtEl>
                                          <p:spTgt spid="96302"/>
                                        </p:tgtEl>
                                        <p:attrNameLst>
                                          <p:attrName>style.visibility</p:attrName>
                                        </p:attrNameLst>
                                      </p:cBhvr>
                                      <p:to>
                                        <p:strVal val="visible"/>
                                      </p:to>
                                    </p:set>
                                    <p:animEffect transition="in" filter="wipe(left)">
                                      <p:cBhvr>
                                        <p:cTn id="50" dur="500"/>
                                        <p:tgtEl>
                                          <p:spTgt spid="9630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96295">
                                            <p:txEl>
                                              <p:pRg st="0" end="0"/>
                                            </p:txEl>
                                          </p:spTgt>
                                        </p:tgtEl>
                                        <p:attrNameLst>
                                          <p:attrName>style.visibility</p:attrName>
                                        </p:attrNameLst>
                                      </p:cBhvr>
                                      <p:to>
                                        <p:strVal val="visible"/>
                                      </p:to>
                                    </p:set>
                                    <p:animEffect transition="in" filter="wipe(left)">
                                      <p:cBhvr>
                                        <p:cTn id="55" dur="500"/>
                                        <p:tgtEl>
                                          <p:spTgt spid="962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0" grpId="0" autoUpdateAnimBg="0"/>
      <p:bldP spid="96261" grpId="0" build="p" autoUpdateAnimBg="0" advAuto="0"/>
      <p:bldP spid="96295" grpId="0" build="p" autoUpdateAnimBg="0"/>
      <p:bldP spid="96296" grpId="0" build="p" autoUpdateAnimBg="0"/>
      <p:bldP spid="96297" grpId="0" build="p" autoUpdateAnimBg="0"/>
      <p:bldP spid="96298" grpId="0" build="p" autoUpdateAnimBg="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6259" name="Picture 3" descr="EXAMPLEhead"/>
          <p:cNvPicPr>
            <a:picLocks noChangeAspect="1" noChangeArrowheads="1"/>
          </p:cNvPicPr>
          <p:nvPr/>
        </p:nvPicPr>
        <p:blipFill>
          <a:blip r:embed="rId4"/>
          <a:srcRect/>
          <a:stretch>
            <a:fillRect/>
          </a:stretch>
        </p:blipFill>
        <p:spPr bwMode="auto">
          <a:xfrm>
            <a:off x="412750" y="701675"/>
            <a:ext cx="2133600" cy="549275"/>
          </a:xfrm>
          <a:prstGeom prst="rect">
            <a:avLst/>
          </a:prstGeom>
          <a:noFill/>
          <a:ln w="9525">
            <a:noFill/>
            <a:miter lim="800000"/>
            <a:headEnd/>
            <a:tailEnd/>
          </a:ln>
        </p:spPr>
      </p:pic>
      <p:sp>
        <p:nvSpPr>
          <p:cNvPr id="96260" name="Text Box 4"/>
          <p:cNvSpPr txBox="1">
            <a:spLocks noChangeArrowheads="1"/>
          </p:cNvSpPr>
          <p:nvPr/>
        </p:nvSpPr>
        <p:spPr bwMode="auto">
          <a:xfrm>
            <a:off x="2506663" y="715963"/>
            <a:ext cx="5037137"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a:solidFill>
                  <a:srgbClr val="E01B22"/>
                </a:solidFill>
              </a:rPr>
              <a:t>Add Integers with Different Signs</a:t>
            </a:r>
          </a:p>
        </p:txBody>
      </p:sp>
      <p:sp>
        <p:nvSpPr>
          <p:cNvPr id="96261" name="Rectangle 5"/>
          <p:cNvSpPr>
            <a:spLocks noChangeArrowheads="1"/>
          </p:cNvSpPr>
          <p:nvPr/>
        </p:nvSpPr>
        <p:spPr bwMode="auto">
          <a:xfrm>
            <a:off x="876300" y="1503363"/>
            <a:ext cx="7705725" cy="493712"/>
          </a:xfrm>
          <a:prstGeom prst="rect">
            <a:avLst/>
          </a:prstGeom>
          <a:noFill/>
          <a:ln w="9525">
            <a:noFill/>
            <a:miter lim="800000"/>
            <a:headEnd/>
            <a:tailEnd/>
          </a:ln>
        </p:spPr>
        <p:txBody>
          <a:bodyPr>
            <a:prstTxWarp prst="textNoShape">
              <a:avLst/>
            </a:prstTxWarp>
            <a:spAutoFit/>
          </a:bodyPr>
          <a:lstStyle/>
          <a:p>
            <a:pPr>
              <a:spcBef>
                <a:spcPct val="20000"/>
              </a:spcBef>
            </a:pPr>
            <a:r>
              <a:rPr lang="en-US" b="1">
                <a:solidFill>
                  <a:srgbClr val="00539D"/>
                </a:solidFill>
                <a:ea typeface="Times New Roman" pitchFamily="-112" charset="0"/>
                <a:cs typeface="Times New Roman" pitchFamily="-112" charset="0"/>
              </a:rPr>
              <a:t>Find –5 + 9.</a:t>
            </a:r>
          </a:p>
        </p:txBody>
      </p:sp>
      <p:pic>
        <p:nvPicPr>
          <p:cNvPr id="125959" name="Picture 10" descr="LH_1-4"/>
          <p:cNvPicPr>
            <a:picLocks noChangeAspect="1" noChangeArrowheads="1"/>
          </p:cNvPicPr>
          <p:nvPr/>
        </p:nvPicPr>
        <p:blipFill>
          <a:blip r:embed="rId5"/>
          <a:srcRect/>
          <a:stretch>
            <a:fillRect/>
          </a:stretch>
        </p:blipFill>
        <p:spPr bwMode="hidden">
          <a:xfrm>
            <a:off x="0" y="0"/>
            <a:ext cx="9144000" cy="731838"/>
          </a:xfrm>
          <a:prstGeom prst="rect">
            <a:avLst/>
          </a:prstGeom>
          <a:noFill/>
          <a:ln w="9525">
            <a:noFill/>
            <a:miter lim="800000"/>
            <a:headEnd/>
            <a:tailEnd/>
          </a:ln>
        </p:spPr>
      </p:pic>
      <p:pic>
        <p:nvPicPr>
          <p:cNvPr id="96278" name="Picture 22" descr="Example3"/>
          <p:cNvPicPr>
            <a:picLocks noChangeAspect="1" noChangeArrowheads="1"/>
          </p:cNvPicPr>
          <p:nvPr/>
        </p:nvPicPr>
        <p:blipFill>
          <a:blip r:embed="rId6"/>
          <a:srcRect/>
          <a:stretch>
            <a:fillRect/>
          </a:stretch>
        </p:blipFill>
        <p:spPr bwMode="auto">
          <a:xfrm>
            <a:off x="420688" y="1495425"/>
            <a:ext cx="457200" cy="457200"/>
          </a:xfrm>
          <a:prstGeom prst="rect">
            <a:avLst/>
          </a:prstGeom>
          <a:noFill/>
          <a:ln w="9525">
            <a:noFill/>
            <a:miter lim="800000"/>
            <a:headEnd/>
            <a:tailEnd/>
          </a:ln>
        </p:spPr>
      </p:pic>
      <p:sp>
        <p:nvSpPr>
          <p:cNvPr id="96295" name="Rectangle 39"/>
          <p:cNvSpPr>
            <a:spLocks noChangeArrowheads="1"/>
          </p:cNvSpPr>
          <p:nvPr/>
        </p:nvSpPr>
        <p:spPr bwMode="auto">
          <a:xfrm>
            <a:off x="533400" y="4781550"/>
            <a:ext cx="8229600" cy="457200"/>
          </a:xfrm>
          <a:prstGeom prst="rect">
            <a:avLst/>
          </a:prstGeom>
          <a:noFill/>
          <a:ln w="9525">
            <a:noFill/>
            <a:miter lim="800000"/>
            <a:headEnd/>
            <a:tailEnd/>
          </a:ln>
        </p:spPr>
        <p:txBody>
          <a:bodyPr>
            <a:prstTxWarp prst="textNoShape">
              <a:avLst/>
            </a:prstTxWarp>
            <a:spAutoFit/>
          </a:bodyPr>
          <a:lstStyle/>
          <a:p>
            <a:pPr marL="1712913" indent="-1368425">
              <a:lnSpc>
                <a:spcPct val="100000"/>
              </a:lnSpc>
              <a:spcBef>
                <a:spcPct val="20000"/>
              </a:spcBef>
              <a:spcAft>
                <a:spcPct val="0"/>
              </a:spcAft>
              <a:buClr>
                <a:srgbClr val="FFFFFF"/>
              </a:buClr>
              <a:tabLst>
                <a:tab pos="1943100" algn="l"/>
              </a:tabLst>
            </a:pPr>
            <a:r>
              <a:rPr lang="en-US" b="1" dirty="0" smtClean="0">
                <a:solidFill>
                  <a:srgbClr val="00539D"/>
                </a:solidFill>
              </a:rPr>
              <a:t>Answer:</a:t>
            </a:r>
            <a:r>
              <a:rPr lang="en-US" dirty="0" smtClean="0">
                <a:solidFill>
                  <a:srgbClr val="E01B22"/>
                </a:solidFill>
              </a:rPr>
              <a:t> 	So, –5 + 9 = 4.</a:t>
            </a:r>
            <a:endParaRPr lang="en-US" dirty="0">
              <a:solidFill>
                <a:srgbClr val="E01B22"/>
              </a:solidFill>
            </a:endParaRPr>
          </a:p>
        </p:txBody>
      </p:sp>
      <p:sp>
        <p:nvSpPr>
          <p:cNvPr id="17" name="Action Button: Forward or Next 16">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 Box 24"/>
          <p:cNvSpPr txBox="1">
            <a:spLocks noChangeArrowheads="1"/>
          </p:cNvSpPr>
          <p:nvPr/>
        </p:nvSpPr>
        <p:spPr bwMode="auto">
          <a:xfrm>
            <a:off x="533400" y="3059668"/>
            <a:ext cx="6858000" cy="369332"/>
          </a:xfrm>
          <a:prstGeom prst="rect">
            <a:avLst/>
          </a:prstGeom>
          <a:noFill/>
          <a:ln w="9525">
            <a:noFill/>
            <a:miter lim="800000"/>
            <a:headEnd/>
            <a:tailEnd/>
          </a:ln>
        </p:spPr>
        <p:txBody>
          <a:bodyPr wrap="square">
            <a:prstTxWarp prst="textNoShape">
              <a:avLst/>
            </a:prstTxWarp>
            <a:spAutoFit/>
          </a:bodyPr>
          <a:lstStyle/>
          <a:p>
            <a:pPr marL="342900">
              <a:spcBef>
                <a:spcPct val="20000"/>
              </a:spcBef>
            </a:pPr>
            <a:r>
              <a:rPr lang="en-US" dirty="0" smtClean="0"/>
              <a:t>Determine which integer has the highest absolute value					</a:t>
            </a:r>
            <a:endParaRPr lang="en-US" dirty="0"/>
          </a:p>
        </p:txBody>
      </p:sp>
      <p:sp>
        <p:nvSpPr>
          <p:cNvPr id="19" name="Text Box 25"/>
          <p:cNvSpPr txBox="1">
            <a:spLocks noChangeArrowheads="1"/>
          </p:cNvSpPr>
          <p:nvPr/>
        </p:nvSpPr>
        <p:spPr bwMode="auto">
          <a:xfrm>
            <a:off x="533400" y="2145268"/>
            <a:ext cx="4648200" cy="369332"/>
          </a:xfrm>
          <a:prstGeom prst="rect">
            <a:avLst/>
          </a:prstGeom>
          <a:noFill/>
          <a:ln w="9525">
            <a:noFill/>
            <a:miter lim="800000"/>
            <a:headEnd/>
            <a:tailEnd/>
          </a:ln>
        </p:spPr>
        <p:txBody>
          <a:bodyPr wrap="square">
            <a:prstTxWarp prst="textNoShape">
              <a:avLst/>
            </a:prstTxWarp>
            <a:spAutoFit/>
          </a:bodyPr>
          <a:lstStyle/>
          <a:p>
            <a:pPr marL="342900">
              <a:spcBef>
                <a:spcPct val="20000"/>
              </a:spcBef>
            </a:pPr>
            <a:r>
              <a:rPr lang="en-US" dirty="0" smtClean="0">
                <a:solidFill>
                  <a:srgbClr val="000000"/>
                </a:solidFill>
              </a:rPr>
              <a:t>Find the difference between 5 &amp; 9										</a:t>
            </a:r>
            <a:endParaRPr lang="en-US" dirty="0">
              <a:solidFill>
                <a:srgbClr val="000000"/>
              </a:solidFill>
            </a:endParaRPr>
          </a:p>
        </p:txBody>
      </p:sp>
      <p:sp>
        <p:nvSpPr>
          <p:cNvPr id="20" name="Text Box 24"/>
          <p:cNvSpPr txBox="1">
            <a:spLocks noChangeArrowheads="1"/>
          </p:cNvSpPr>
          <p:nvPr/>
        </p:nvSpPr>
        <p:spPr bwMode="auto">
          <a:xfrm>
            <a:off x="533400" y="3821668"/>
            <a:ext cx="7239000" cy="369332"/>
          </a:xfrm>
          <a:prstGeom prst="rect">
            <a:avLst/>
          </a:prstGeom>
          <a:noFill/>
          <a:ln w="9525">
            <a:noFill/>
            <a:miter lim="800000"/>
            <a:headEnd/>
            <a:tailEnd/>
          </a:ln>
        </p:spPr>
        <p:txBody>
          <a:bodyPr wrap="square">
            <a:prstTxWarp prst="textNoShape">
              <a:avLst/>
            </a:prstTxWarp>
            <a:spAutoFit/>
          </a:bodyPr>
          <a:lstStyle/>
          <a:p>
            <a:pPr marL="342900">
              <a:spcBef>
                <a:spcPct val="20000"/>
              </a:spcBef>
            </a:pPr>
            <a:r>
              <a:rPr lang="en-US" dirty="0" smtClean="0"/>
              <a:t>Use the sign of the integer with the highest value in the final answer			</a:t>
            </a:r>
            <a:endParaRPr lang="en-US" dirty="0"/>
          </a:p>
        </p:txBody>
      </p:sp>
      <p:sp>
        <p:nvSpPr>
          <p:cNvPr id="13" name="Action Button: Back or Previous 12">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8321353" y="2145268"/>
            <a:ext cx="441647" cy="369332"/>
          </a:xfrm>
          <a:prstGeom prst="rect">
            <a:avLst/>
          </a:prstGeom>
        </p:spPr>
        <p:txBody>
          <a:bodyPr wrap="none">
            <a:spAutoFit/>
          </a:bodyPr>
          <a:lstStyle/>
          <a:p>
            <a:r>
              <a:rPr lang="en-US" dirty="0" smtClean="0">
                <a:solidFill>
                  <a:srgbClr val="000000"/>
                </a:solidFill>
              </a:rPr>
              <a:t>(4)</a:t>
            </a:r>
            <a:endParaRPr lang="en-US" dirty="0"/>
          </a:p>
        </p:txBody>
      </p:sp>
      <p:sp>
        <p:nvSpPr>
          <p:cNvPr id="15" name="Rectangle 14"/>
          <p:cNvSpPr/>
          <p:nvPr/>
        </p:nvSpPr>
        <p:spPr>
          <a:xfrm>
            <a:off x="8248767" y="3059668"/>
            <a:ext cx="514233" cy="369332"/>
          </a:xfrm>
          <a:prstGeom prst="rect">
            <a:avLst/>
          </a:prstGeom>
        </p:spPr>
        <p:txBody>
          <a:bodyPr wrap="none">
            <a:spAutoFit/>
          </a:bodyPr>
          <a:lstStyle/>
          <a:p>
            <a:r>
              <a:rPr lang="en-US" dirty="0" smtClean="0"/>
              <a:t>|9|</a:t>
            </a:r>
            <a:endParaRPr lang="en-US" dirty="0"/>
          </a:p>
        </p:txBody>
      </p:sp>
      <p:sp>
        <p:nvSpPr>
          <p:cNvPr id="22" name="Rectangle 21"/>
          <p:cNvSpPr/>
          <p:nvPr/>
        </p:nvSpPr>
        <p:spPr>
          <a:xfrm>
            <a:off x="8305800" y="3886200"/>
            <a:ext cx="439619" cy="369332"/>
          </a:xfrm>
          <a:prstGeom prst="rect">
            <a:avLst/>
          </a:prstGeom>
        </p:spPr>
        <p:txBody>
          <a:bodyPr wrap="none">
            <a:spAutoFit/>
          </a:bodyPr>
          <a:lstStyle/>
          <a:p>
            <a:r>
              <a:rPr lang="en-US" dirty="0" smtClean="0"/>
              <a:t>(+)</a:t>
            </a:r>
            <a:endParaRPr lang="en-US" dirty="0"/>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6259"/>
                                        </p:tgtEl>
                                        <p:attrNameLst>
                                          <p:attrName>style.visibility</p:attrName>
                                        </p:attrNameLst>
                                      </p:cBhvr>
                                      <p:to>
                                        <p:strVal val="visible"/>
                                      </p:to>
                                    </p:set>
                                    <p:animEffect transition="in" filter="wipe(left)">
                                      <p:cBhvr>
                                        <p:cTn id="7" dur="500"/>
                                        <p:tgtEl>
                                          <p:spTgt spid="9625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6260"/>
                                        </p:tgtEl>
                                        <p:attrNameLst>
                                          <p:attrName>style.visibility</p:attrName>
                                        </p:attrNameLst>
                                      </p:cBhvr>
                                      <p:to>
                                        <p:strVal val="visible"/>
                                      </p:to>
                                    </p:set>
                                    <p:animEffect transition="in" filter="wipe(left)">
                                      <p:cBhvr>
                                        <p:cTn id="11" dur="500"/>
                                        <p:tgtEl>
                                          <p:spTgt spid="96260"/>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96278"/>
                                        </p:tgtEl>
                                        <p:attrNameLst>
                                          <p:attrName>style.visibility</p:attrName>
                                        </p:attrNameLst>
                                      </p:cBhvr>
                                      <p:to>
                                        <p:strVal val="visible"/>
                                      </p:to>
                                    </p:set>
                                    <p:animEffect transition="in" filter="box(out)">
                                      <p:cBhvr>
                                        <p:cTn id="15" dur="500"/>
                                        <p:tgtEl>
                                          <p:spTgt spid="9627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6261">
                                            <p:txEl>
                                              <p:pRg st="0" end="0"/>
                                            </p:txEl>
                                          </p:spTgt>
                                        </p:tgtEl>
                                        <p:attrNameLst>
                                          <p:attrName>style.visibility</p:attrName>
                                        </p:attrNameLst>
                                      </p:cBhvr>
                                      <p:to>
                                        <p:strVal val="visible"/>
                                      </p:to>
                                    </p:set>
                                    <p:animEffect transition="in" filter="wipe(left)">
                                      <p:cBhvr>
                                        <p:cTn id="19" dur="500"/>
                                        <p:tgtEl>
                                          <p:spTgt spid="9626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9">
                                            <p:txEl>
                                              <p:pRg st="0" end="0"/>
                                            </p:txEl>
                                          </p:spTgt>
                                        </p:tgtEl>
                                        <p:attrNameLst>
                                          <p:attrName>style.visibility</p:attrName>
                                        </p:attrNameLst>
                                      </p:cBhvr>
                                      <p:to>
                                        <p:strVal val="visible"/>
                                      </p:to>
                                    </p:set>
                                    <p:animEffect transition="in" filter="wipe(left)">
                                      <p:cBhvr>
                                        <p:cTn id="24" dur="500"/>
                                        <p:tgtEl>
                                          <p:spTgt spid="19">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8">
                                            <p:txEl>
                                              <p:pRg st="0" end="0"/>
                                            </p:txEl>
                                          </p:spTgt>
                                        </p:tgtEl>
                                        <p:attrNameLst>
                                          <p:attrName>style.visibility</p:attrName>
                                        </p:attrNameLst>
                                      </p:cBhvr>
                                      <p:to>
                                        <p:strVal val="visible"/>
                                      </p:to>
                                    </p:set>
                                    <p:animEffect transition="in" filter="wipe(left)">
                                      <p:cBhvr>
                                        <p:cTn id="34" dur="500"/>
                                        <p:tgtEl>
                                          <p:spTgt spid="18">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0">
                                            <p:txEl>
                                              <p:pRg st="0" end="0"/>
                                            </p:txEl>
                                          </p:spTgt>
                                        </p:tgtEl>
                                        <p:attrNameLst>
                                          <p:attrName>style.visibility</p:attrName>
                                        </p:attrNameLst>
                                      </p:cBhvr>
                                      <p:to>
                                        <p:strVal val="visible"/>
                                      </p:to>
                                    </p:set>
                                    <p:animEffect transition="in" filter="wipe(left)">
                                      <p:cBhvr>
                                        <p:cTn id="44" dur="500"/>
                                        <p:tgtEl>
                                          <p:spTgt spid="20">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96295">
                                            <p:txEl>
                                              <p:pRg st="0" end="0"/>
                                            </p:txEl>
                                          </p:spTgt>
                                        </p:tgtEl>
                                        <p:attrNameLst>
                                          <p:attrName>style.visibility</p:attrName>
                                        </p:attrNameLst>
                                      </p:cBhvr>
                                      <p:to>
                                        <p:strVal val="visible"/>
                                      </p:to>
                                    </p:set>
                                    <p:animEffect transition="in" filter="wipe(left)">
                                      <p:cBhvr>
                                        <p:cTn id="54" dur="500"/>
                                        <p:tgtEl>
                                          <p:spTgt spid="962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0" grpId="0" autoUpdateAnimBg="0"/>
      <p:bldP spid="96261" grpId="0" build="p" autoUpdateAnimBg="0" advAuto="0"/>
      <p:bldP spid="96295" grpId="0" build="p" autoUpdateAnimBg="0"/>
      <p:bldP spid="18" grpId="0" build="p" autoUpdateAnimBg="0"/>
      <p:bldP spid="19" grpId="0" build="p" autoUpdateAnimBg="0"/>
      <p:bldP spid="20" grpId="0" build="p" autoUpdateAnimBg="0"/>
      <p:bldP spid="14" grpId="0"/>
      <p:bldP spid="15" grpId="0"/>
      <p:bldP spid="22"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9331" name="Picture 3" descr="EXAMPLEhead"/>
          <p:cNvPicPr>
            <a:picLocks noChangeAspect="1" noChangeArrowheads="1"/>
          </p:cNvPicPr>
          <p:nvPr/>
        </p:nvPicPr>
        <p:blipFill>
          <a:blip r:embed="rId4"/>
          <a:srcRect/>
          <a:stretch>
            <a:fillRect/>
          </a:stretch>
        </p:blipFill>
        <p:spPr bwMode="auto">
          <a:xfrm>
            <a:off x="412750" y="701675"/>
            <a:ext cx="2133600" cy="549275"/>
          </a:xfrm>
          <a:prstGeom prst="rect">
            <a:avLst/>
          </a:prstGeom>
          <a:noFill/>
          <a:ln w="9525">
            <a:noFill/>
            <a:miter lim="800000"/>
            <a:headEnd/>
            <a:tailEnd/>
          </a:ln>
        </p:spPr>
      </p:pic>
      <p:sp>
        <p:nvSpPr>
          <p:cNvPr id="99332" name="Text Box 4"/>
          <p:cNvSpPr txBox="1">
            <a:spLocks noChangeArrowheads="1"/>
          </p:cNvSpPr>
          <p:nvPr/>
        </p:nvSpPr>
        <p:spPr bwMode="auto">
          <a:xfrm>
            <a:off x="2506663" y="715963"/>
            <a:ext cx="5037137"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a:solidFill>
                  <a:srgbClr val="E01B22"/>
                </a:solidFill>
              </a:rPr>
              <a:t>Add Integers with Different Signs</a:t>
            </a:r>
          </a:p>
        </p:txBody>
      </p:sp>
      <p:sp>
        <p:nvSpPr>
          <p:cNvPr id="99333" name="Rectangle 5"/>
          <p:cNvSpPr>
            <a:spLocks noChangeArrowheads="1"/>
          </p:cNvSpPr>
          <p:nvPr/>
        </p:nvSpPr>
        <p:spPr bwMode="auto">
          <a:xfrm>
            <a:off x="876300" y="1503363"/>
            <a:ext cx="7705725" cy="493712"/>
          </a:xfrm>
          <a:prstGeom prst="rect">
            <a:avLst/>
          </a:prstGeom>
          <a:noFill/>
          <a:ln w="9525">
            <a:noFill/>
            <a:miter lim="800000"/>
            <a:headEnd/>
            <a:tailEnd/>
          </a:ln>
        </p:spPr>
        <p:txBody>
          <a:bodyPr>
            <a:prstTxWarp prst="textNoShape">
              <a:avLst/>
            </a:prstTxWarp>
            <a:spAutoFit/>
          </a:bodyPr>
          <a:lstStyle/>
          <a:p>
            <a:pPr>
              <a:spcBef>
                <a:spcPct val="20000"/>
              </a:spcBef>
            </a:pPr>
            <a:r>
              <a:rPr lang="en-US" b="1">
                <a:solidFill>
                  <a:srgbClr val="00539D"/>
                </a:solidFill>
                <a:ea typeface="Times New Roman" pitchFamily="-112" charset="0"/>
                <a:cs typeface="Times New Roman" pitchFamily="-112" charset="0"/>
              </a:rPr>
              <a:t>Find –33 + 16.</a:t>
            </a:r>
          </a:p>
        </p:txBody>
      </p:sp>
      <p:pic>
        <p:nvPicPr>
          <p:cNvPr id="130055" name="Picture 10" descr="LH_1-4"/>
          <p:cNvPicPr>
            <a:picLocks noChangeAspect="1" noChangeArrowheads="1"/>
          </p:cNvPicPr>
          <p:nvPr/>
        </p:nvPicPr>
        <p:blipFill>
          <a:blip r:embed="rId5"/>
          <a:srcRect/>
          <a:stretch>
            <a:fillRect/>
          </a:stretch>
        </p:blipFill>
        <p:spPr bwMode="hidden">
          <a:xfrm>
            <a:off x="0" y="0"/>
            <a:ext cx="9144000" cy="731838"/>
          </a:xfrm>
          <a:prstGeom prst="rect">
            <a:avLst/>
          </a:prstGeom>
          <a:noFill/>
          <a:ln w="9525">
            <a:noFill/>
            <a:miter lim="800000"/>
            <a:headEnd/>
            <a:tailEnd/>
          </a:ln>
        </p:spPr>
      </p:pic>
      <p:pic>
        <p:nvPicPr>
          <p:cNvPr id="99348" name="Picture 20" descr="Example4"/>
          <p:cNvPicPr>
            <a:picLocks noChangeAspect="1" noChangeArrowheads="1"/>
          </p:cNvPicPr>
          <p:nvPr/>
        </p:nvPicPr>
        <p:blipFill>
          <a:blip r:embed="rId6"/>
          <a:srcRect/>
          <a:stretch>
            <a:fillRect/>
          </a:stretch>
        </p:blipFill>
        <p:spPr bwMode="auto">
          <a:xfrm>
            <a:off x="420688" y="1495425"/>
            <a:ext cx="457200" cy="457200"/>
          </a:xfrm>
          <a:prstGeom prst="rect">
            <a:avLst/>
          </a:prstGeom>
          <a:noFill/>
          <a:ln w="9525">
            <a:noFill/>
            <a:miter lim="800000"/>
            <a:headEnd/>
            <a:tailEnd/>
          </a:ln>
        </p:spPr>
      </p:pic>
      <p:sp>
        <p:nvSpPr>
          <p:cNvPr id="99350" name="Rectangle 22"/>
          <p:cNvSpPr>
            <a:spLocks noChangeArrowheads="1"/>
          </p:cNvSpPr>
          <p:nvPr/>
        </p:nvSpPr>
        <p:spPr bwMode="auto">
          <a:xfrm>
            <a:off x="533400" y="4781550"/>
            <a:ext cx="8229600" cy="457200"/>
          </a:xfrm>
          <a:prstGeom prst="rect">
            <a:avLst/>
          </a:prstGeom>
          <a:noFill/>
          <a:ln w="9525">
            <a:noFill/>
            <a:miter lim="800000"/>
            <a:headEnd/>
            <a:tailEnd/>
          </a:ln>
        </p:spPr>
        <p:txBody>
          <a:bodyPr>
            <a:prstTxWarp prst="textNoShape">
              <a:avLst/>
            </a:prstTxWarp>
            <a:spAutoFit/>
          </a:bodyPr>
          <a:lstStyle/>
          <a:p>
            <a:pPr marL="1712913" indent="-1368425">
              <a:lnSpc>
                <a:spcPct val="100000"/>
              </a:lnSpc>
              <a:spcBef>
                <a:spcPct val="20000"/>
              </a:spcBef>
              <a:spcAft>
                <a:spcPct val="0"/>
              </a:spcAft>
              <a:buClr>
                <a:srgbClr val="FFFFFF"/>
              </a:buClr>
              <a:tabLst>
                <a:tab pos="1943100" algn="l"/>
              </a:tabLst>
            </a:pPr>
            <a:r>
              <a:rPr lang="en-US" b="1">
                <a:solidFill>
                  <a:srgbClr val="00539D"/>
                </a:solidFill>
              </a:rPr>
              <a:t>Answer:</a:t>
            </a:r>
            <a:r>
              <a:rPr lang="en-US">
                <a:solidFill>
                  <a:srgbClr val="E01B22"/>
                </a:solidFill>
              </a:rPr>
              <a:t> 	So, –33 + 16 = –17.</a:t>
            </a:r>
          </a:p>
        </p:txBody>
      </p:sp>
      <p:sp>
        <p:nvSpPr>
          <p:cNvPr id="99351" name="Text Box 23"/>
          <p:cNvSpPr txBox="1">
            <a:spLocks noChangeArrowheads="1"/>
          </p:cNvSpPr>
          <p:nvPr/>
        </p:nvSpPr>
        <p:spPr bwMode="auto">
          <a:xfrm>
            <a:off x="533400" y="3233738"/>
            <a:ext cx="2417763" cy="1150937"/>
          </a:xfrm>
          <a:prstGeom prst="rect">
            <a:avLst/>
          </a:prstGeom>
          <a:noFill/>
          <a:ln w="9525">
            <a:noFill/>
            <a:miter lim="800000"/>
            <a:headEnd/>
            <a:tailEnd/>
          </a:ln>
        </p:spPr>
        <p:txBody>
          <a:bodyPr>
            <a:prstTxWarp prst="textNoShape">
              <a:avLst/>
            </a:prstTxWarp>
            <a:spAutoFit/>
          </a:bodyPr>
          <a:lstStyle/>
          <a:p>
            <a:pPr marL="342900">
              <a:spcBef>
                <a:spcPct val="20000"/>
              </a:spcBef>
            </a:pPr>
            <a:r>
              <a:rPr lang="en-US" dirty="0"/>
              <a:t>From there, move 16 units right.</a:t>
            </a:r>
            <a:endParaRPr lang="en-US" i="1" dirty="0"/>
          </a:p>
        </p:txBody>
      </p:sp>
      <p:sp>
        <p:nvSpPr>
          <p:cNvPr id="99352" name="Text Box 24"/>
          <p:cNvSpPr txBox="1">
            <a:spLocks noChangeArrowheads="1"/>
          </p:cNvSpPr>
          <p:nvPr/>
        </p:nvSpPr>
        <p:spPr bwMode="auto">
          <a:xfrm>
            <a:off x="533400" y="2438400"/>
            <a:ext cx="2562225" cy="822325"/>
          </a:xfrm>
          <a:prstGeom prst="rect">
            <a:avLst/>
          </a:prstGeom>
          <a:noFill/>
          <a:ln w="9525">
            <a:noFill/>
            <a:miter lim="800000"/>
            <a:headEnd/>
            <a:tailEnd/>
          </a:ln>
        </p:spPr>
        <p:txBody>
          <a:bodyPr>
            <a:prstTxWarp prst="textNoShape">
              <a:avLst/>
            </a:prstTxWarp>
            <a:spAutoFit/>
          </a:bodyPr>
          <a:lstStyle/>
          <a:p>
            <a:pPr marL="342900">
              <a:spcBef>
                <a:spcPct val="20000"/>
              </a:spcBef>
            </a:pPr>
            <a:r>
              <a:rPr lang="en-US"/>
              <a:t>Move 33 units to left.</a:t>
            </a:r>
          </a:p>
        </p:txBody>
      </p:sp>
      <p:sp>
        <p:nvSpPr>
          <p:cNvPr id="99353" name="Text Box 25"/>
          <p:cNvSpPr txBox="1">
            <a:spLocks noChangeArrowheads="1"/>
          </p:cNvSpPr>
          <p:nvPr/>
        </p:nvSpPr>
        <p:spPr bwMode="auto">
          <a:xfrm>
            <a:off x="533400" y="2000250"/>
            <a:ext cx="8077200" cy="493713"/>
          </a:xfrm>
          <a:prstGeom prst="rect">
            <a:avLst/>
          </a:prstGeom>
          <a:noFill/>
          <a:ln w="9525">
            <a:noFill/>
            <a:miter lim="800000"/>
            <a:headEnd/>
            <a:tailEnd/>
          </a:ln>
        </p:spPr>
        <p:txBody>
          <a:bodyPr>
            <a:prstTxWarp prst="textNoShape">
              <a:avLst/>
            </a:prstTxWarp>
            <a:spAutoFit/>
          </a:bodyPr>
          <a:lstStyle/>
          <a:p>
            <a:pPr marL="342900">
              <a:spcBef>
                <a:spcPct val="20000"/>
              </a:spcBef>
            </a:pPr>
            <a:r>
              <a:rPr lang="en-US">
                <a:solidFill>
                  <a:srgbClr val="000000"/>
                </a:solidFill>
              </a:rPr>
              <a:t>Start at zero.</a:t>
            </a:r>
          </a:p>
        </p:txBody>
      </p:sp>
      <p:pic>
        <p:nvPicPr>
          <p:cNvPr id="99361" name="Picture 33" descr="CAM7-01-04-04A"/>
          <p:cNvPicPr>
            <a:picLocks noChangeAspect="1" noChangeArrowheads="1"/>
          </p:cNvPicPr>
          <p:nvPr/>
        </p:nvPicPr>
        <p:blipFill>
          <a:blip r:embed="rId7"/>
          <a:srcRect/>
          <a:stretch>
            <a:fillRect/>
          </a:stretch>
        </p:blipFill>
        <p:spPr bwMode="auto">
          <a:xfrm>
            <a:off x="3384550" y="2149475"/>
            <a:ext cx="5400675" cy="1350963"/>
          </a:xfrm>
          <a:prstGeom prst="rect">
            <a:avLst/>
          </a:prstGeom>
          <a:noFill/>
          <a:ln w="9525">
            <a:noFill/>
            <a:miter lim="800000"/>
            <a:headEnd/>
            <a:tailEnd/>
          </a:ln>
        </p:spPr>
      </p:pic>
      <p:pic>
        <p:nvPicPr>
          <p:cNvPr id="99363" name="Picture 35" descr="CAM7-01-04-04B"/>
          <p:cNvPicPr>
            <a:picLocks noChangeAspect="1" noChangeArrowheads="1"/>
          </p:cNvPicPr>
          <p:nvPr/>
        </p:nvPicPr>
        <p:blipFill>
          <a:blip r:embed="rId8"/>
          <a:srcRect/>
          <a:stretch>
            <a:fillRect/>
          </a:stretch>
        </p:blipFill>
        <p:spPr bwMode="auto">
          <a:xfrm>
            <a:off x="3384550" y="2149475"/>
            <a:ext cx="5400675" cy="1350963"/>
          </a:xfrm>
          <a:prstGeom prst="rect">
            <a:avLst/>
          </a:prstGeom>
          <a:noFill/>
          <a:ln w="9525">
            <a:noFill/>
            <a:miter lim="800000"/>
            <a:headEnd/>
            <a:tailEnd/>
          </a:ln>
        </p:spPr>
      </p:pic>
      <p:pic>
        <p:nvPicPr>
          <p:cNvPr id="99364" name="Picture 36" descr="CAM7-01-04-04C"/>
          <p:cNvPicPr>
            <a:picLocks noChangeAspect="1" noChangeArrowheads="1"/>
          </p:cNvPicPr>
          <p:nvPr/>
        </p:nvPicPr>
        <p:blipFill>
          <a:blip r:embed="rId9"/>
          <a:srcRect/>
          <a:stretch>
            <a:fillRect/>
          </a:stretch>
        </p:blipFill>
        <p:spPr bwMode="auto">
          <a:xfrm>
            <a:off x="3384550" y="2149475"/>
            <a:ext cx="5400675" cy="1350963"/>
          </a:xfrm>
          <a:prstGeom prst="rect">
            <a:avLst/>
          </a:prstGeom>
          <a:noFill/>
          <a:ln w="9525">
            <a:noFill/>
            <a:miter lim="800000"/>
            <a:headEnd/>
            <a:tailEnd/>
          </a:ln>
        </p:spPr>
      </p:pic>
      <p:pic>
        <p:nvPicPr>
          <p:cNvPr id="99362" name="Picture 34" descr="CAM7-01-04-04D"/>
          <p:cNvPicPr>
            <a:picLocks noChangeAspect="1" noChangeArrowheads="1"/>
          </p:cNvPicPr>
          <p:nvPr/>
        </p:nvPicPr>
        <p:blipFill>
          <a:blip r:embed="rId10"/>
          <a:srcRect/>
          <a:stretch>
            <a:fillRect/>
          </a:stretch>
        </p:blipFill>
        <p:spPr bwMode="auto">
          <a:xfrm>
            <a:off x="3384550" y="2149475"/>
            <a:ext cx="5400675" cy="1350963"/>
          </a:xfrm>
          <a:prstGeom prst="rect">
            <a:avLst/>
          </a:prstGeom>
          <a:noFill/>
          <a:ln w="9525">
            <a:noFill/>
            <a:miter lim="800000"/>
            <a:headEnd/>
            <a:tailEnd/>
          </a:ln>
        </p:spPr>
      </p:pic>
      <p:sp>
        <p:nvSpPr>
          <p:cNvPr id="17" name="Action Button: Forward or Next 16">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Action Button: Back or Previous 17">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9331"/>
                                        </p:tgtEl>
                                        <p:attrNameLst>
                                          <p:attrName>style.visibility</p:attrName>
                                        </p:attrNameLst>
                                      </p:cBhvr>
                                      <p:to>
                                        <p:strVal val="visible"/>
                                      </p:to>
                                    </p:set>
                                    <p:animEffect transition="in" filter="wipe(left)">
                                      <p:cBhvr>
                                        <p:cTn id="7" dur="500"/>
                                        <p:tgtEl>
                                          <p:spTgt spid="993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9332"/>
                                        </p:tgtEl>
                                        <p:attrNameLst>
                                          <p:attrName>style.visibility</p:attrName>
                                        </p:attrNameLst>
                                      </p:cBhvr>
                                      <p:to>
                                        <p:strVal val="visible"/>
                                      </p:to>
                                    </p:set>
                                    <p:animEffect transition="in" filter="wipe(left)">
                                      <p:cBhvr>
                                        <p:cTn id="11" dur="500"/>
                                        <p:tgtEl>
                                          <p:spTgt spid="99332"/>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99348"/>
                                        </p:tgtEl>
                                        <p:attrNameLst>
                                          <p:attrName>style.visibility</p:attrName>
                                        </p:attrNameLst>
                                      </p:cBhvr>
                                      <p:to>
                                        <p:strVal val="visible"/>
                                      </p:to>
                                    </p:set>
                                    <p:animEffect transition="in" filter="box(out)">
                                      <p:cBhvr>
                                        <p:cTn id="15" dur="500"/>
                                        <p:tgtEl>
                                          <p:spTgt spid="9934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9333">
                                            <p:txEl>
                                              <p:pRg st="0" end="0"/>
                                            </p:txEl>
                                          </p:spTgt>
                                        </p:tgtEl>
                                        <p:attrNameLst>
                                          <p:attrName>style.visibility</p:attrName>
                                        </p:attrNameLst>
                                      </p:cBhvr>
                                      <p:to>
                                        <p:strVal val="visible"/>
                                      </p:to>
                                    </p:set>
                                    <p:animEffect transition="in" filter="wipe(left)">
                                      <p:cBhvr>
                                        <p:cTn id="19" dur="500"/>
                                        <p:tgtEl>
                                          <p:spTgt spid="99333">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99361"/>
                                        </p:tgtEl>
                                        <p:attrNameLst>
                                          <p:attrName>style.visibility</p:attrName>
                                        </p:attrNameLst>
                                      </p:cBhvr>
                                      <p:to>
                                        <p:strVal val="visible"/>
                                      </p:to>
                                    </p:set>
                                    <p:animEffect transition="in" filter="wipe(left)">
                                      <p:cBhvr>
                                        <p:cTn id="23" dur="500"/>
                                        <p:tgtEl>
                                          <p:spTgt spid="9936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99353">
                                            <p:txEl>
                                              <p:pRg st="0" end="0"/>
                                            </p:txEl>
                                          </p:spTgt>
                                        </p:tgtEl>
                                        <p:attrNameLst>
                                          <p:attrName>style.visibility</p:attrName>
                                        </p:attrNameLst>
                                      </p:cBhvr>
                                      <p:to>
                                        <p:strVal val="visible"/>
                                      </p:to>
                                    </p:set>
                                    <p:animEffect transition="in" filter="wipe(left)">
                                      <p:cBhvr>
                                        <p:cTn id="28" dur="500"/>
                                        <p:tgtEl>
                                          <p:spTgt spid="99353">
                                            <p:txEl>
                                              <p:pRg st="0" end="0"/>
                                            </p:txEl>
                                          </p:spTgt>
                                        </p:tgtEl>
                                      </p:cBhvr>
                                    </p:animEffect>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99363"/>
                                        </p:tgtEl>
                                        <p:attrNameLst>
                                          <p:attrName>style.visibility</p:attrName>
                                        </p:attrNameLst>
                                      </p:cBhvr>
                                      <p:to>
                                        <p:strVal val="visible"/>
                                      </p:to>
                                    </p:set>
                                    <p:animEffect transition="in" filter="wipe(left)">
                                      <p:cBhvr>
                                        <p:cTn id="32" dur="500"/>
                                        <p:tgtEl>
                                          <p:spTgt spid="9936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9352">
                                            <p:txEl>
                                              <p:pRg st="0" end="0"/>
                                            </p:txEl>
                                          </p:spTgt>
                                        </p:tgtEl>
                                        <p:attrNameLst>
                                          <p:attrName>style.visibility</p:attrName>
                                        </p:attrNameLst>
                                      </p:cBhvr>
                                      <p:to>
                                        <p:strVal val="visible"/>
                                      </p:to>
                                    </p:set>
                                    <p:animEffect transition="in" filter="wipe(left)">
                                      <p:cBhvr>
                                        <p:cTn id="37" dur="500"/>
                                        <p:tgtEl>
                                          <p:spTgt spid="99352">
                                            <p:txEl>
                                              <p:pRg st="0" end="0"/>
                                            </p:txEl>
                                          </p:spTgt>
                                        </p:tgtEl>
                                      </p:cBhvr>
                                    </p:animEffect>
                                  </p:childTnLst>
                                </p:cTn>
                              </p:par>
                            </p:childTnLst>
                          </p:cTn>
                        </p:par>
                        <p:par>
                          <p:cTn id="38" fill="hold">
                            <p:stCondLst>
                              <p:cond delay="500"/>
                            </p:stCondLst>
                            <p:childTnLst>
                              <p:par>
                                <p:cTn id="39" presetID="22" presetClass="entr" presetSubtype="2" fill="hold" nodeType="afterEffect">
                                  <p:stCondLst>
                                    <p:cond delay="0"/>
                                  </p:stCondLst>
                                  <p:childTnLst>
                                    <p:set>
                                      <p:cBhvr>
                                        <p:cTn id="40" dur="1" fill="hold">
                                          <p:stCondLst>
                                            <p:cond delay="0"/>
                                          </p:stCondLst>
                                        </p:cTn>
                                        <p:tgtEl>
                                          <p:spTgt spid="99364"/>
                                        </p:tgtEl>
                                        <p:attrNameLst>
                                          <p:attrName>style.visibility</p:attrName>
                                        </p:attrNameLst>
                                      </p:cBhvr>
                                      <p:to>
                                        <p:strVal val="visible"/>
                                      </p:to>
                                    </p:set>
                                    <p:animEffect transition="in" filter="wipe(right)">
                                      <p:cBhvr>
                                        <p:cTn id="41" dur="500"/>
                                        <p:tgtEl>
                                          <p:spTgt spid="9936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99351">
                                            <p:txEl>
                                              <p:pRg st="0" end="0"/>
                                            </p:txEl>
                                          </p:spTgt>
                                        </p:tgtEl>
                                        <p:attrNameLst>
                                          <p:attrName>style.visibility</p:attrName>
                                        </p:attrNameLst>
                                      </p:cBhvr>
                                      <p:to>
                                        <p:strVal val="visible"/>
                                      </p:to>
                                    </p:set>
                                    <p:animEffect transition="in" filter="wipe(left)">
                                      <p:cBhvr>
                                        <p:cTn id="46" dur="500"/>
                                        <p:tgtEl>
                                          <p:spTgt spid="99351">
                                            <p:txEl>
                                              <p:pRg st="0" end="0"/>
                                            </p:txEl>
                                          </p:spTgt>
                                        </p:tgtEl>
                                      </p:cBhvr>
                                    </p:animEffect>
                                  </p:childTnLst>
                                </p:cTn>
                              </p:par>
                            </p:childTnLst>
                          </p:cTn>
                        </p:par>
                        <p:par>
                          <p:cTn id="47" fill="hold">
                            <p:stCondLst>
                              <p:cond delay="500"/>
                            </p:stCondLst>
                            <p:childTnLst>
                              <p:par>
                                <p:cTn id="48" presetID="22" presetClass="entr" presetSubtype="8" fill="hold" nodeType="afterEffect">
                                  <p:stCondLst>
                                    <p:cond delay="0"/>
                                  </p:stCondLst>
                                  <p:childTnLst>
                                    <p:set>
                                      <p:cBhvr>
                                        <p:cTn id="49" dur="1" fill="hold">
                                          <p:stCondLst>
                                            <p:cond delay="0"/>
                                          </p:stCondLst>
                                        </p:cTn>
                                        <p:tgtEl>
                                          <p:spTgt spid="99362"/>
                                        </p:tgtEl>
                                        <p:attrNameLst>
                                          <p:attrName>style.visibility</p:attrName>
                                        </p:attrNameLst>
                                      </p:cBhvr>
                                      <p:to>
                                        <p:strVal val="visible"/>
                                      </p:to>
                                    </p:set>
                                    <p:animEffect transition="in" filter="wipe(left)">
                                      <p:cBhvr>
                                        <p:cTn id="50" dur="500"/>
                                        <p:tgtEl>
                                          <p:spTgt spid="9936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99350">
                                            <p:txEl>
                                              <p:pRg st="0" end="0"/>
                                            </p:txEl>
                                          </p:spTgt>
                                        </p:tgtEl>
                                        <p:attrNameLst>
                                          <p:attrName>style.visibility</p:attrName>
                                        </p:attrNameLst>
                                      </p:cBhvr>
                                      <p:to>
                                        <p:strVal val="visible"/>
                                      </p:to>
                                    </p:set>
                                    <p:animEffect transition="in" filter="wipe(left)">
                                      <p:cBhvr>
                                        <p:cTn id="55" dur="500"/>
                                        <p:tgtEl>
                                          <p:spTgt spid="993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2" grpId="0" autoUpdateAnimBg="0"/>
      <p:bldP spid="99333" grpId="0" build="p" autoUpdateAnimBg="0" advAuto="0"/>
      <p:bldP spid="99350" grpId="0" build="p" autoUpdateAnimBg="0"/>
      <p:bldP spid="99351" grpId="0" build="p" autoUpdateAnimBg="0"/>
      <p:bldP spid="99352" grpId="0" build="p" autoUpdateAnimBg="0"/>
      <p:bldP spid="99353" grpId="0" build="p" autoUpdateAnimBg="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9331" name="Picture 3" descr="EXAMPLEhead"/>
          <p:cNvPicPr>
            <a:picLocks noChangeAspect="1" noChangeArrowheads="1"/>
          </p:cNvPicPr>
          <p:nvPr/>
        </p:nvPicPr>
        <p:blipFill>
          <a:blip r:embed="rId4"/>
          <a:srcRect/>
          <a:stretch>
            <a:fillRect/>
          </a:stretch>
        </p:blipFill>
        <p:spPr bwMode="auto">
          <a:xfrm>
            <a:off x="412750" y="701675"/>
            <a:ext cx="2133600" cy="549275"/>
          </a:xfrm>
          <a:prstGeom prst="rect">
            <a:avLst/>
          </a:prstGeom>
          <a:noFill/>
          <a:ln w="9525">
            <a:noFill/>
            <a:miter lim="800000"/>
            <a:headEnd/>
            <a:tailEnd/>
          </a:ln>
        </p:spPr>
      </p:pic>
      <p:sp>
        <p:nvSpPr>
          <p:cNvPr id="99332" name="Text Box 4"/>
          <p:cNvSpPr txBox="1">
            <a:spLocks noChangeArrowheads="1"/>
          </p:cNvSpPr>
          <p:nvPr/>
        </p:nvSpPr>
        <p:spPr bwMode="auto">
          <a:xfrm>
            <a:off x="2506663" y="715963"/>
            <a:ext cx="5037137"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a:solidFill>
                  <a:srgbClr val="E01B22"/>
                </a:solidFill>
              </a:rPr>
              <a:t>Add Integers with Different Signs</a:t>
            </a:r>
          </a:p>
        </p:txBody>
      </p:sp>
      <p:sp>
        <p:nvSpPr>
          <p:cNvPr id="99333" name="Rectangle 5"/>
          <p:cNvSpPr>
            <a:spLocks noChangeArrowheads="1"/>
          </p:cNvSpPr>
          <p:nvPr/>
        </p:nvSpPr>
        <p:spPr bwMode="auto">
          <a:xfrm>
            <a:off x="876300" y="1503363"/>
            <a:ext cx="7705725" cy="493712"/>
          </a:xfrm>
          <a:prstGeom prst="rect">
            <a:avLst/>
          </a:prstGeom>
          <a:noFill/>
          <a:ln w="9525">
            <a:noFill/>
            <a:miter lim="800000"/>
            <a:headEnd/>
            <a:tailEnd/>
          </a:ln>
        </p:spPr>
        <p:txBody>
          <a:bodyPr>
            <a:prstTxWarp prst="textNoShape">
              <a:avLst/>
            </a:prstTxWarp>
            <a:spAutoFit/>
          </a:bodyPr>
          <a:lstStyle/>
          <a:p>
            <a:pPr>
              <a:spcBef>
                <a:spcPct val="20000"/>
              </a:spcBef>
            </a:pPr>
            <a:r>
              <a:rPr lang="en-US" b="1">
                <a:solidFill>
                  <a:srgbClr val="00539D"/>
                </a:solidFill>
                <a:ea typeface="Times New Roman" pitchFamily="-112" charset="0"/>
                <a:cs typeface="Times New Roman" pitchFamily="-112" charset="0"/>
              </a:rPr>
              <a:t>Find –33 + 16.</a:t>
            </a:r>
          </a:p>
        </p:txBody>
      </p:sp>
      <p:pic>
        <p:nvPicPr>
          <p:cNvPr id="130055" name="Picture 10" descr="LH_1-4"/>
          <p:cNvPicPr>
            <a:picLocks noChangeAspect="1" noChangeArrowheads="1"/>
          </p:cNvPicPr>
          <p:nvPr/>
        </p:nvPicPr>
        <p:blipFill>
          <a:blip r:embed="rId5"/>
          <a:srcRect/>
          <a:stretch>
            <a:fillRect/>
          </a:stretch>
        </p:blipFill>
        <p:spPr bwMode="hidden">
          <a:xfrm>
            <a:off x="0" y="0"/>
            <a:ext cx="9144000" cy="731838"/>
          </a:xfrm>
          <a:prstGeom prst="rect">
            <a:avLst/>
          </a:prstGeom>
          <a:noFill/>
          <a:ln w="9525">
            <a:noFill/>
            <a:miter lim="800000"/>
            <a:headEnd/>
            <a:tailEnd/>
          </a:ln>
        </p:spPr>
      </p:pic>
      <p:pic>
        <p:nvPicPr>
          <p:cNvPr id="99348" name="Picture 20" descr="Example4"/>
          <p:cNvPicPr>
            <a:picLocks noChangeAspect="1" noChangeArrowheads="1"/>
          </p:cNvPicPr>
          <p:nvPr/>
        </p:nvPicPr>
        <p:blipFill>
          <a:blip r:embed="rId6"/>
          <a:srcRect/>
          <a:stretch>
            <a:fillRect/>
          </a:stretch>
        </p:blipFill>
        <p:spPr bwMode="auto">
          <a:xfrm>
            <a:off x="420688" y="1495425"/>
            <a:ext cx="457200" cy="457200"/>
          </a:xfrm>
          <a:prstGeom prst="rect">
            <a:avLst/>
          </a:prstGeom>
          <a:noFill/>
          <a:ln w="9525">
            <a:noFill/>
            <a:miter lim="800000"/>
            <a:headEnd/>
            <a:tailEnd/>
          </a:ln>
        </p:spPr>
      </p:pic>
      <p:sp>
        <p:nvSpPr>
          <p:cNvPr id="99350" name="Rectangle 22"/>
          <p:cNvSpPr>
            <a:spLocks noChangeArrowheads="1"/>
          </p:cNvSpPr>
          <p:nvPr/>
        </p:nvSpPr>
        <p:spPr bwMode="auto">
          <a:xfrm>
            <a:off x="533400" y="4781550"/>
            <a:ext cx="8229600" cy="457200"/>
          </a:xfrm>
          <a:prstGeom prst="rect">
            <a:avLst/>
          </a:prstGeom>
          <a:noFill/>
          <a:ln w="9525">
            <a:noFill/>
            <a:miter lim="800000"/>
            <a:headEnd/>
            <a:tailEnd/>
          </a:ln>
        </p:spPr>
        <p:txBody>
          <a:bodyPr>
            <a:prstTxWarp prst="textNoShape">
              <a:avLst/>
            </a:prstTxWarp>
            <a:spAutoFit/>
          </a:bodyPr>
          <a:lstStyle/>
          <a:p>
            <a:pPr marL="1712913" indent="-1368425">
              <a:lnSpc>
                <a:spcPct val="100000"/>
              </a:lnSpc>
              <a:spcBef>
                <a:spcPct val="20000"/>
              </a:spcBef>
              <a:spcAft>
                <a:spcPct val="0"/>
              </a:spcAft>
              <a:buClr>
                <a:srgbClr val="FFFFFF"/>
              </a:buClr>
              <a:tabLst>
                <a:tab pos="1943100" algn="l"/>
              </a:tabLst>
            </a:pPr>
            <a:r>
              <a:rPr lang="en-US" b="1" dirty="0">
                <a:solidFill>
                  <a:srgbClr val="00539D"/>
                </a:solidFill>
              </a:rPr>
              <a:t>Answer:</a:t>
            </a:r>
            <a:r>
              <a:rPr lang="en-US" dirty="0">
                <a:solidFill>
                  <a:srgbClr val="E01B22"/>
                </a:solidFill>
              </a:rPr>
              <a:t> 	So, –33 + 16 = –17.</a:t>
            </a:r>
          </a:p>
        </p:txBody>
      </p:sp>
      <p:sp>
        <p:nvSpPr>
          <p:cNvPr id="17" name="Action Button: Forward or Next 16">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 Box 24"/>
          <p:cNvSpPr txBox="1">
            <a:spLocks noChangeArrowheads="1"/>
          </p:cNvSpPr>
          <p:nvPr/>
        </p:nvSpPr>
        <p:spPr bwMode="auto">
          <a:xfrm>
            <a:off x="533400" y="3059668"/>
            <a:ext cx="7010400" cy="369332"/>
          </a:xfrm>
          <a:prstGeom prst="rect">
            <a:avLst/>
          </a:prstGeom>
          <a:noFill/>
          <a:ln w="9525">
            <a:noFill/>
            <a:miter lim="800000"/>
            <a:headEnd/>
            <a:tailEnd/>
          </a:ln>
        </p:spPr>
        <p:txBody>
          <a:bodyPr wrap="square">
            <a:prstTxWarp prst="textNoShape">
              <a:avLst/>
            </a:prstTxWarp>
            <a:spAutoFit/>
          </a:bodyPr>
          <a:lstStyle/>
          <a:p>
            <a:pPr marL="342900">
              <a:spcBef>
                <a:spcPct val="20000"/>
              </a:spcBef>
            </a:pPr>
            <a:r>
              <a:rPr lang="en-US" dirty="0" smtClean="0"/>
              <a:t>Determine which integer has the highest absolute value					</a:t>
            </a:r>
            <a:endParaRPr lang="en-US" dirty="0"/>
          </a:p>
        </p:txBody>
      </p:sp>
      <p:sp>
        <p:nvSpPr>
          <p:cNvPr id="19" name="Text Box 25"/>
          <p:cNvSpPr txBox="1">
            <a:spLocks noChangeArrowheads="1"/>
          </p:cNvSpPr>
          <p:nvPr/>
        </p:nvSpPr>
        <p:spPr bwMode="auto">
          <a:xfrm>
            <a:off x="533400" y="2145268"/>
            <a:ext cx="5562600" cy="369332"/>
          </a:xfrm>
          <a:prstGeom prst="rect">
            <a:avLst/>
          </a:prstGeom>
          <a:noFill/>
          <a:ln w="9525">
            <a:noFill/>
            <a:miter lim="800000"/>
            <a:headEnd/>
            <a:tailEnd/>
          </a:ln>
        </p:spPr>
        <p:txBody>
          <a:bodyPr wrap="square">
            <a:prstTxWarp prst="textNoShape">
              <a:avLst/>
            </a:prstTxWarp>
            <a:spAutoFit/>
          </a:bodyPr>
          <a:lstStyle/>
          <a:p>
            <a:pPr marL="342900">
              <a:spcBef>
                <a:spcPct val="20000"/>
              </a:spcBef>
            </a:pPr>
            <a:r>
              <a:rPr lang="en-US" dirty="0" smtClean="0">
                <a:solidFill>
                  <a:srgbClr val="000000"/>
                </a:solidFill>
              </a:rPr>
              <a:t>Find the difference between 33 &amp; 16									</a:t>
            </a:r>
            <a:endParaRPr lang="en-US" dirty="0">
              <a:solidFill>
                <a:srgbClr val="000000"/>
              </a:solidFill>
            </a:endParaRPr>
          </a:p>
        </p:txBody>
      </p:sp>
      <p:sp>
        <p:nvSpPr>
          <p:cNvPr id="20" name="Text Box 24"/>
          <p:cNvSpPr txBox="1">
            <a:spLocks noChangeArrowheads="1"/>
          </p:cNvSpPr>
          <p:nvPr/>
        </p:nvSpPr>
        <p:spPr bwMode="auto">
          <a:xfrm>
            <a:off x="533400" y="3821668"/>
            <a:ext cx="7086600" cy="369332"/>
          </a:xfrm>
          <a:prstGeom prst="rect">
            <a:avLst/>
          </a:prstGeom>
          <a:noFill/>
          <a:ln w="9525">
            <a:noFill/>
            <a:miter lim="800000"/>
            <a:headEnd/>
            <a:tailEnd/>
          </a:ln>
        </p:spPr>
        <p:txBody>
          <a:bodyPr wrap="square">
            <a:prstTxWarp prst="textNoShape">
              <a:avLst/>
            </a:prstTxWarp>
            <a:spAutoFit/>
          </a:bodyPr>
          <a:lstStyle/>
          <a:p>
            <a:pPr marL="342900">
              <a:spcBef>
                <a:spcPct val="20000"/>
              </a:spcBef>
            </a:pPr>
            <a:r>
              <a:rPr lang="en-US" dirty="0" smtClean="0"/>
              <a:t>Use the sign of the integer with the highest value in the final answer			</a:t>
            </a:r>
            <a:endParaRPr lang="en-US" dirty="0"/>
          </a:p>
        </p:txBody>
      </p:sp>
      <p:sp>
        <p:nvSpPr>
          <p:cNvPr id="13" name="Action Button: Back or Previous 12">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7953375" y="2145268"/>
            <a:ext cx="1038225" cy="369332"/>
          </a:xfrm>
          <a:prstGeom prst="rect">
            <a:avLst/>
          </a:prstGeom>
        </p:spPr>
        <p:txBody>
          <a:bodyPr wrap="square">
            <a:spAutoFit/>
          </a:bodyPr>
          <a:lstStyle/>
          <a:p>
            <a:pPr marL="342900">
              <a:spcBef>
                <a:spcPct val="20000"/>
              </a:spcBef>
            </a:pPr>
            <a:r>
              <a:rPr lang="en-US" dirty="0" smtClean="0">
                <a:solidFill>
                  <a:srgbClr val="000000"/>
                </a:solidFill>
              </a:rPr>
              <a:t>(17)</a:t>
            </a:r>
            <a:endParaRPr lang="en-US" dirty="0">
              <a:solidFill>
                <a:srgbClr val="000000"/>
              </a:solidFill>
            </a:endParaRPr>
          </a:p>
        </p:txBody>
      </p:sp>
      <p:sp>
        <p:nvSpPr>
          <p:cNvPr id="15" name="Rectangle 14"/>
          <p:cNvSpPr/>
          <p:nvPr/>
        </p:nvSpPr>
        <p:spPr>
          <a:xfrm>
            <a:off x="8213503" y="3059668"/>
            <a:ext cx="701897" cy="369332"/>
          </a:xfrm>
          <a:prstGeom prst="rect">
            <a:avLst/>
          </a:prstGeom>
        </p:spPr>
        <p:txBody>
          <a:bodyPr wrap="none">
            <a:spAutoFit/>
          </a:bodyPr>
          <a:lstStyle/>
          <a:p>
            <a:r>
              <a:rPr lang="en-US" dirty="0" smtClean="0"/>
              <a:t>|-33|</a:t>
            </a:r>
            <a:endParaRPr lang="en-US" dirty="0"/>
          </a:p>
        </p:txBody>
      </p:sp>
      <p:sp>
        <p:nvSpPr>
          <p:cNvPr id="21" name="Rectangle 20"/>
          <p:cNvSpPr/>
          <p:nvPr/>
        </p:nvSpPr>
        <p:spPr>
          <a:xfrm>
            <a:off x="8367677" y="3886200"/>
            <a:ext cx="395323" cy="369332"/>
          </a:xfrm>
          <a:prstGeom prst="rect">
            <a:avLst/>
          </a:prstGeom>
        </p:spPr>
        <p:txBody>
          <a:bodyPr wrap="none">
            <a:spAutoFit/>
          </a:bodyPr>
          <a:lstStyle/>
          <a:p>
            <a:r>
              <a:rPr lang="en-US" dirty="0" smtClean="0"/>
              <a:t>(-)</a:t>
            </a:r>
            <a:endParaRPr lang="en-US" dirty="0"/>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9331"/>
                                        </p:tgtEl>
                                        <p:attrNameLst>
                                          <p:attrName>style.visibility</p:attrName>
                                        </p:attrNameLst>
                                      </p:cBhvr>
                                      <p:to>
                                        <p:strVal val="visible"/>
                                      </p:to>
                                    </p:set>
                                    <p:animEffect transition="in" filter="wipe(left)">
                                      <p:cBhvr>
                                        <p:cTn id="7" dur="500"/>
                                        <p:tgtEl>
                                          <p:spTgt spid="993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9332"/>
                                        </p:tgtEl>
                                        <p:attrNameLst>
                                          <p:attrName>style.visibility</p:attrName>
                                        </p:attrNameLst>
                                      </p:cBhvr>
                                      <p:to>
                                        <p:strVal val="visible"/>
                                      </p:to>
                                    </p:set>
                                    <p:animEffect transition="in" filter="wipe(left)">
                                      <p:cBhvr>
                                        <p:cTn id="11" dur="500"/>
                                        <p:tgtEl>
                                          <p:spTgt spid="99332"/>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99348"/>
                                        </p:tgtEl>
                                        <p:attrNameLst>
                                          <p:attrName>style.visibility</p:attrName>
                                        </p:attrNameLst>
                                      </p:cBhvr>
                                      <p:to>
                                        <p:strVal val="visible"/>
                                      </p:to>
                                    </p:set>
                                    <p:animEffect transition="in" filter="box(out)">
                                      <p:cBhvr>
                                        <p:cTn id="15" dur="500"/>
                                        <p:tgtEl>
                                          <p:spTgt spid="9934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9333">
                                            <p:txEl>
                                              <p:pRg st="0" end="0"/>
                                            </p:txEl>
                                          </p:spTgt>
                                        </p:tgtEl>
                                        <p:attrNameLst>
                                          <p:attrName>style.visibility</p:attrName>
                                        </p:attrNameLst>
                                      </p:cBhvr>
                                      <p:to>
                                        <p:strVal val="visible"/>
                                      </p:to>
                                    </p:set>
                                    <p:animEffect transition="in" filter="wipe(left)">
                                      <p:cBhvr>
                                        <p:cTn id="19" dur="500"/>
                                        <p:tgtEl>
                                          <p:spTgt spid="9933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9">
                                            <p:txEl>
                                              <p:pRg st="0" end="0"/>
                                            </p:txEl>
                                          </p:spTgt>
                                        </p:tgtEl>
                                        <p:attrNameLst>
                                          <p:attrName>style.visibility</p:attrName>
                                        </p:attrNameLst>
                                      </p:cBhvr>
                                      <p:to>
                                        <p:strVal val="visible"/>
                                      </p:to>
                                    </p:set>
                                    <p:animEffect transition="in" filter="wipe(left)">
                                      <p:cBhvr>
                                        <p:cTn id="24" dur="500"/>
                                        <p:tgtEl>
                                          <p:spTgt spid="19">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8">
                                            <p:txEl>
                                              <p:pRg st="0" end="0"/>
                                            </p:txEl>
                                          </p:spTgt>
                                        </p:tgtEl>
                                        <p:attrNameLst>
                                          <p:attrName>style.visibility</p:attrName>
                                        </p:attrNameLst>
                                      </p:cBhvr>
                                      <p:to>
                                        <p:strVal val="visible"/>
                                      </p:to>
                                    </p:set>
                                    <p:animEffect transition="in" filter="wipe(left)">
                                      <p:cBhvr>
                                        <p:cTn id="34" dur="500"/>
                                        <p:tgtEl>
                                          <p:spTgt spid="18">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0">
                                            <p:txEl>
                                              <p:pRg st="0" end="0"/>
                                            </p:txEl>
                                          </p:spTgt>
                                        </p:tgtEl>
                                        <p:attrNameLst>
                                          <p:attrName>style.visibility</p:attrName>
                                        </p:attrNameLst>
                                      </p:cBhvr>
                                      <p:to>
                                        <p:strVal val="visible"/>
                                      </p:to>
                                    </p:set>
                                    <p:animEffect transition="in" filter="wipe(left)">
                                      <p:cBhvr>
                                        <p:cTn id="44" dur="500"/>
                                        <p:tgtEl>
                                          <p:spTgt spid="20">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99350">
                                            <p:txEl>
                                              <p:pRg st="0" end="0"/>
                                            </p:txEl>
                                          </p:spTgt>
                                        </p:tgtEl>
                                        <p:attrNameLst>
                                          <p:attrName>style.visibility</p:attrName>
                                        </p:attrNameLst>
                                      </p:cBhvr>
                                      <p:to>
                                        <p:strVal val="visible"/>
                                      </p:to>
                                    </p:set>
                                    <p:animEffect transition="in" filter="wipe(left)">
                                      <p:cBhvr>
                                        <p:cTn id="54" dur="500"/>
                                        <p:tgtEl>
                                          <p:spTgt spid="993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2" grpId="0" autoUpdateAnimBg="0"/>
      <p:bldP spid="99333" grpId="0" build="p" autoUpdateAnimBg="0" advAuto="0"/>
      <p:bldP spid="99350" grpId="0" build="p" autoUpdateAnimBg="0"/>
      <p:bldP spid="18" grpId="0" build="p" autoUpdateAnimBg="0"/>
      <p:bldP spid="19" grpId="0" build="p" autoUpdateAnimBg="0"/>
      <p:bldP spid="20" grpId="0" build="p" autoUpdateAnimBg="0"/>
      <p:bldP spid="14" grpId="0"/>
      <p:bldP spid="15" grpId="0"/>
      <p:bldP spid="21"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38979" name="Picture 3" descr="EXAMPLEhead"/>
          <p:cNvPicPr>
            <a:picLocks noChangeAspect="1" noChangeArrowheads="1"/>
          </p:cNvPicPr>
          <p:nvPr/>
        </p:nvPicPr>
        <p:blipFill>
          <a:blip r:embed="rId4"/>
          <a:srcRect/>
          <a:stretch>
            <a:fillRect/>
          </a:stretch>
        </p:blipFill>
        <p:spPr bwMode="auto">
          <a:xfrm>
            <a:off x="412750" y="701675"/>
            <a:ext cx="2133600" cy="549275"/>
          </a:xfrm>
          <a:prstGeom prst="rect">
            <a:avLst/>
          </a:prstGeom>
          <a:noFill/>
          <a:ln w="9525">
            <a:noFill/>
            <a:miter lim="800000"/>
            <a:headEnd/>
            <a:tailEnd/>
          </a:ln>
        </p:spPr>
      </p:pic>
      <p:sp>
        <p:nvSpPr>
          <p:cNvPr id="638980" name="Text Box 4"/>
          <p:cNvSpPr txBox="1">
            <a:spLocks noChangeArrowheads="1"/>
          </p:cNvSpPr>
          <p:nvPr/>
        </p:nvSpPr>
        <p:spPr bwMode="auto">
          <a:xfrm>
            <a:off x="2506663" y="715963"/>
            <a:ext cx="5037137" cy="493712"/>
          </a:xfrm>
          <a:prstGeom prst="rect">
            <a:avLst/>
          </a:prstGeom>
          <a:noFill/>
          <a:ln w="9525">
            <a:noFill/>
            <a:miter lim="800000"/>
            <a:headEnd/>
            <a:tailEnd/>
          </a:ln>
        </p:spPr>
        <p:txBody>
          <a:bodyPr anchor="ctr">
            <a:prstTxWarp prst="textNoShape">
              <a:avLst/>
            </a:prstTxWarp>
            <a:spAutoFit/>
          </a:bodyPr>
          <a:lstStyle/>
          <a:p>
            <a:pPr>
              <a:spcBef>
                <a:spcPct val="20000"/>
              </a:spcBef>
            </a:pPr>
            <a:r>
              <a:rPr lang="en-US" b="1">
                <a:solidFill>
                  <a:srgbClr val="E01B22"/>
                </a:solidFill>
              </a:rPr>
              <a:t>Add Three or More Integers</a:t>
            </a:r>
          </a:p>
        </p:txBody>
      </p:sp>
      <p:sp>
        <p:nvSpPr>
          <p:cNvPr id="638981" name="Rectangle 5"/>
          <p:cNvSpPr>
            <a:spLocks noChangeArrowheads="1"/>
          </p:cNvSpPr>
          <p:nvPr/>
        </p:nvSpPr>
        <p:spPr bwMode="auto">
          <a:xfrm>
            <a:off x="876300" y="1503363"/>
            <a:ext cx="7705725" cy="493712"/>
          </a:xfrm>
          <a:prstGeom prst="rect">
            <a:avLst/>
          </a:prstGeom>
          <a:noFill/>
          <a:ln w="9525">
            <a:noFill/>
            <a:miter lim="800000"/>
            <a:headEnd/>
            <a:tailEnd/>
          </a:ln>
        </p:spPr>
        <p:txBody>
          <a:bodyPr>
            <a:prstTxWarp prst="textNoShape">
              <a:avLst/>
            </a:prstTxWarp>
            <a:spAutoFit/>
          </a:bodyPr>
          <a:lstStyle/>
          <a:p>
            <a:pPr>
              <a:spcBef>
                <a:spcPct val="20000"/>
              </a:spcBef>
            </a:pPr>
            <a:r>
              <a:rPr lang="en-US" b="1" dirty="0">
                <a:solidFill>
                  <a:srgbClr val="00539D"/>
                </a:solidFill>
                <a:ea typeface="Times New Roman" pitchFamily="-112" charset="0"/>
                <a:cs typeface="Times New Roman" pitchFamily="-112" charset="0"/>
              </a:rPr>
              <a:t>Find 2 + (–5) + (–3).</a:t>
            </a:r>
            <a:endParaRPr lang="en-US" i="1" dirty="0">
              <a:solidFill>
                <a:srgbClr val="000000"/>
              </a:solidFill>
              <a:ea typeface="Times New Roman" pitchFamily="-112" charset="0"/>
              <a:cs typeface="Times New Roman" pitchFamily="-112" charset="0"/>
            </a:endParaRPr>
          </a:p>
        </p:txBody>
      </p:sp>
      <p:sp>
        <p:nvSpPr>
          <p:cNvPr id="638982" name="Text Box 6"/>
          <p:cNvSpPr txBox="1">
            <a:spLocks noChangeArrowheads="1"/>
          </p:cNvSpPr>
          <p:nvPr/>
        </p:nvSpPr>
        <p:spPr bwMode="auto">
          <a:xfrm>
            <a:off x="1371600" y="2252663"/>
            <a:ext cx="2286000" cy="369332"/>
          </a:xfrm>
          <a:prstGeom prst="rect">
            <a:avLst/>
          </a:prstGeom>
          <a:noFill/>
          <a:ln w="9525">
            <a:noFill/>
            <a:miter lim="800000"/>
            <a:headEnd/>
            <a:tailEnd/>
          </a:ln>
        </p:spPr>
        <p:txBody>
          <a:bodyPr wrap="square">
            <a:prstTxWarp prst="textNoShape">
              <a:avLst/>
            </a:prstTxWarp>
            <a:spAutoFit/>
          </a:bodyPr>
          <a:lstStyle/>
          <a:p>
            <a:pPr marL="342900">
              <a:spcBef>
                <a:spcPct val="20000"/>
              </a:spcBef>
              <a:tabLst>
                <a:tab pos="2457450" algn="l"/>
                <a:tab pos="5257800" algn="l"/>
              </a:tabLst>
            </a:pPr>
            <a:r>
              <a:rPr lang="en-US" dirty="0" smtClean="0">
                <a:solidFill>
                  <a:srgbClr val="000000"/>
                </a:solidFill>
              </a:rPr>
              <a:t>= </a:t>
            </a:r>
            <a:r>
              <a:rPr lang="en-US" dirty="0">
                <a:solidFill>
                  <a:srgbClr val="000000"/>
                </a:solidFill>
              </a:rPr>
              <a:t>2 + [</a:t>
            </a:r>
            <a:r>
              <a:rPr lang="en-US" dirty="0" smtClean="0">
                <a:solidFill>
                  <a:srgbClr val="000000"/>
                </a:solidFill>
              </a:rPr>
              <a:t> (</a:t>
            </a:r>
            <a:r>
              <a:rPr lang="en-US" dirty="0" smtClean="0">
                <a:solidFill>
                  <a:srgbClr val="E01B22"/>
                </a:solidFill>
              </a:rPr>
              <a:t>–5</a:t>
            </a:r>
            <a:r>
              <a:rPr lang="en-US" dirty="0" smtClean="0">
                <a:solidFill>
                  <a:srgbClr val="000000"/>
                </a:solidFill>
              </a:rPr>
              <a:t>) </a:t>
            </a:r>
            <a:r>
              <a:rPr lang="en-US" dirty="0">
                <a:solidFill>
                  <a:srgbClr val="000000"/>
                </a:solidFill>
              </a:rPr>
              <a:t>+ (</a:t>
            </a:r>
            <a:r>
              <a:rPr lang="en-US" dirty="0">
                <a:solidFill>
                  <a:srgbClr val="E01B22"/>
                </a:solidFill>
              </a:rPr>
              <a:t>–3</a:t>
            </a:r>
            <a:r>
              <a:rPr lang="en-US" dirty="0">
                <a:solidFill>
                  <a:srgbClr val="000000"/>
                </a:solidFill>
              </a:rPr>
              <a:t>)</a:t>
            </a:r>
            <a:r>
              <a:rPr lang="en-US" dirty="0" smtClean="0">
                <a:solidFill>
                  <a:srgbClr val="000000"/>
                </a:solidFill>
              </a:rPr>
              <a:t>]</a:t>
            </a:r>
          </a:p>
        </p:txBody>
      </p:sp>
      <p:sp>
        <p:nvSpPr>
          <p:cNvPr id="638983" name="Rectangle 7"/>
          <p:cNvSpPr>
            <a:spLocks noChangeArrowheads="1"/>
          </p:cNvSpPr>
          <p:nvPr/>
        </p:nvSpPr>
        <p:spPr bwMode="auto">
          <a:xfrm>
            <a:off x="2819400" y="6183868"/>
            <a:ext cx="2895600" cy="369332"/>
          </a:xfrm>
          <a:prstGeom prst="rect">
            <a:avLst/>
          </a:prstGeom>
          <a:noFill/>
          <a:ln w="9525">
            <a:noFill/>
            <a:miter lim="800000"/>
            <a:headEnd/>
            <a:tailEnd/>
          </a:ln>
        </p:spPr>
        <p:txBody>
          <a:bodyPr wrap="square">
            <a:prstTxWarp prst="textNoShape">
              <a:avLst/>
            </a:prstTxWarp>
            <a:spAutoFit/>
          </a:bodyPr>
          <a:lstStyle/>
          <a:p>
            <a:pPr marL="1712913" indent="-1368425">
              <a:lnSpc>
                <a:spcPct val="100000"/>
              </a:lnSpc>
              <a:spcBef>
                <a:spcPct val="20000"/>
              </a:spcBef>
              <a:spcAft>
                <a:spcPct val="0"/>
              </a:spcAft>
              <a:buClr>
                <a:srgbClr val="FFFFFF"/>
              </a:buClr>
              <a:tabLst>
                <a:tab pos="1943100" algn="l"/>
              </a:tabLst>
            </a:pPr>
            <a:r>
              <a:rPr lang="en-US" b="1" dirty="0">
                <a:solidFill>
                  <a:srgbClr val="00539D"/>
                </a:solidFill>
              </a:rPr>
              <a:t>Answer:</a:t>
            </a:r>
            <a:r>
              <a:rPr lang="en-US" dirty="0">
                <a:solidFill>
                  <a:srgbClr val="E01B22"/>
                </a:solidFill>
              </a:rPr>
              <a:t> 	–6</a:t>
            </a:r>
          </a:p>
        </p:txBody>
      </p:sp>
      <p:pic>
        <p:nvPicPr>
          <p:cNvPr id="136201" name="Picture 9" descr="LH_1-4"/>
          <p:cNvPicPr>
            <a:picLocks noChangeAspect="1" noChangeArrowheads="1"/>
          </p:cNvPicPr>
          <p:nvPr/>
        </p:nvPicPr>
        <p:blipFill>
          <a:blip r:embed="rId5"/>
          <a:srcRect/>
          <a:stretch>
            <a:fillRect/>
          </a:stretch>
        </p:blipFill>
        <p:spPr bwMode="hidden">
          <a:xfrm>
            <a:off x="0" y="0"/>
            <a:ext cx="9144000" cy="731838"/>
          </a:xfrm>
          <a:prstGeom prst="rect">
            <a:avLst/>
          </a:prstGeom>
          <a:noFill/>
          <a:ln w="9525">
            <a:noFill/>
            <a:miter lim="800000"/>
            <a:headEnd/>
            <a:tailEnd/>
          </a:ln>
        </p:spPr>
      </p:pic>
      <p:pic>
        <p:nvPicPr>
          <p:cNvPr id="638987" name="Picture 11" descr="Example5"/>
          <p:cNvPicPr>
            <a:picLocks noChangeAspect="1" noChangeArrowheads="1"/>
          </p:cNvPicPr>
          <p:nvPr/>
        </p:nvPicPr>
        <p:blipFill>
          <a:blip r:embed="rId6"/>
          <a:srcRect/>
          <a:stretch>
            <a:fillRect/>
          </a:stretch>
        </p:blipFill>
        <p:spPr bwMode="auto">
          <a:xfrm>
            <a:off x="420688" y="1495425"/>
            <a:ext cx="457200" cy="457200"/>
          </a:xfrm>
          <a:prstGeom prst="rect">
            <a:avLst/>
          </a:prstGeom>
          <a:noFill/>
          <a:ln w="9525">
            <a:noFill/>
            <a:miter lim="800000"/>
            <a:headEnd/>
            <a:tailEnd/>
          </a:ln>
        </p:spPr>
      </p:pic>
      <p:sp>
        <p:nvSpPr>
          <p:cNvPr id="11" name="Action Button: Forward or Next 10">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219200" y="3524071"/>
            <a:ext cx="1828800" cy="369332"/>
          </a:xfrm>
          <a:prstGeom prst="rect">
            <a:avLst/>
          </a:prstGeom>
          <a:noFill/>
        </p:spPr>
        <p:txBody>
          <a:bodyPr wrap="square" rtlCol="0">
            <a:spAutoFit/>
          </a:bodyPr>
          <a:lstStyle/>
          <a:p>
            <a:r>
              <a:rPr lang="en-US" dirty="0" smtClean="0">
                <a:solidFill>
                  <a:srgbClr val="000000"/>
                </a:solidFill>
              </a:rPr>
              <a:t>	 = 2 + (</a:t>
            </a:r>
            <a:r>
              <a:rPr lang="en-US" dirty="0" smtClean="0">
                <a:solidFill>
                  <a:srgbClr val="E01B22"/>
                </a:solidFill>
              </a:rPr>
              <a:t>–8</a:t>
            </a:r>
            <a:r>
              <a:rPr lang="en-US" dirty="0" smtClean="0">
                <a:solidFill>
                  <a:srgbClr val="000000"/>
                </a:solidFill>
              </a:rPr>
              <a:t>)	</a:t>
            </a:r>
            <a:endParaRPr lang="en-US" dirty="0"/>
          </a:p>
        </p:txBody>
      </p:sp>
      <p:sp>
        <p:nvSpPr>
          <p:cNvPr id="13" name="TextBox 12"/>
          <p:cNvSpPr txBox="1"/>
          <p:nvPr/>
        </p:nvSpPr>
        <p:spPr>
          <a:xfrm>
            <a:off x="1752600" y="5068669"/>
            <a:ext cx="1600200" cy="369332"/>
          </a:xfrm>
          <a:prstGeom prst="rect">
            <a:avLst/>
          </a:prstGeom>
          <a:noFill/>
        </p:spPr>
        <p:txBody>
          <a:bodyPr wrap="square" rtlCol="0">
            <a:spAutoFit/>
          </a:bodyPr>
          <a:lstStyle/>
          <a:p>
            <a:r>
              <a:rPr lang="en-US" dirty="0" smtClean="0">
                <a:solidFill>
                  <a:srgbClr val="000000"/>
                </a:solidFill>
              </a:rPr>
              <a:t>= 2 + (</a:t>
            </a:r>
            <a:r>
              <a:rPr lang="en-US" dirty="0" smtClean="0">
                <a:solidFill>
                  <a:srgbClr val="E01B22"/>
                </a:solidFill>
              </a:rPr>
              <a:t>–8</a:t>
            </a:r>
            <a:r>
              <a:rPr lang="en-US" dirty="0" smtClean="0">
                <a:solidFill>
                  <a:srgbClr val="000000"/>
                </a:solidFill>
              </a:rPr>
              <a:t>)	</a:t>
            </a:r>
            <a:endParaRPr lang="en-US" dirty="0"/>
          </a:p>
        </p:txBody>
      </p:sp>
      <p:sp>
        <p:nvSpPr>
          <p:cNvPr id="14" name="Action Button: Back or Previous 13">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343400" y="2200870"/>
            <a:ext cx="4572000" cy="923330"/>
          </a:xfrm>
          <a:prstGeom prst="rect">
            <a:avLst/>
          </a:prstGeom>
        </p:spPr>
        <p:txBody>
          <a:bodyPr>
            <a:spAutoFit/>
          </a:bodyPr>
          <a:lstStyle/>
          <a:p>
            <a:r>
              <a:rPr lang="en-US" dirty="0" smtClean="0">
                <a:solidFill>
                  <a:srgbClr val="000000"/>
                </a:solidFill>
              </a:rPr>
              <a:t>Group using the Associative Property. 	-5 &amp; -3 are both negative integers so  group them together. </a:t>
            </a:r>
            <a:endParaRPr lang="en-US" dirty="0"/>
          </a:p>
        </p:txBody>
      </p:sp>
      <p:sp>
        <p:nvSpPr>
          <p:cNvPr id="16" name="Rectangle 15"/>
          <p:cNvSpPr/>
          <p:nvPr/>
        </p:nvSpPr>
        <p:spPr>
          <a:xfrm>
            <a:off x="4419600" y="3524071"/>
            <a:ext cx="4572000" cy="369332"/>
          </a:xfrm>
          <a:prstGeom prst="rect">
            <a:avLst/>
          </a:prstGeom>
        </p:spPr>
        <p:txBody>
          <a:bodyPr>
            <a:spAutoFit/>
          </a:bodyPr>
          <a:lstStyle/>
          <a:p>
            <a:r>
              <a:rPr lang="en-US" dirty="0" smtClean="0">
                <a:solidFill>
                  <a:srgbClr val="000000"/>
                </a:solidFill>
              </a:rPr>
              <a:t>-5 &amp; -3 combined give you -8. </a:t>
            </a:r>
            <a:endParaRPr lang="en-US" dirty="0"/>
          </a:p>
        </p:txBody>
      </p:sp>
      <p:sp>
        <p:nvSpPr>
          <p:cNvPr id="17" name="Rectangle 16"/>
          <p:cNvSpPr/>
          <p:nvPr/>
        </p:nvSpPr>
        <p:spPr>
          <a:xfrm>
            <a:off x="4419600" y="4992469"/>
            <a:ext cx="4572000" cy="923330"/>
          </a:xfrm>
          <a:prstGeom prst="rect">
            <a:avLst/>
          </a:prstGeom>
        </p:spPr>
        <p:txBody>
          <a:bodyPr>
            <a:spAutoFit/>
          </a:bodyPr>
          <a:lstStyle/>
          <a:p>
            <a:r>
              <a:rPr lang="en-US" dirty="0" smtClean="0">
                <a:solidFill>
                  <a:srgbClr val="000000"/>
                </a:solidFill>
              </a:rPr>
              <a:t>The difference between 2 &amp; 8 is 6. The|-8| is higher than the |2| therefore you will use the (-) sign in your final answer.</a:t>
            </a:r>
            <a:endParaRPr lang="en-US" dirty="0"/>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8979"/>
                                        </p:tgtEl>
                                        <p:attrNameLst>
                                          <p:attrName>style.visibility</p:attrName>
                                        </p:attrNameLst>
                                      </p:cBhvr>
                                      <p:to>
                                        <p:strVal val="visible"/>
                                      </p:to>
                                    </p:set>
                                    <p:animEffect transition="in" filter="wipe(left)">
                                      <p:cBhvr>
                                        <p:cTn id="7" dur="500"/>
                                        <p:tgtEl>
                                          <p:spTgt spid="6389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38980"/>
                                        </p:tgtEl>
                                        <p:attrNameLst>
                                          <p:attrName>style.visibility</p:attrName>
                                        </p:attrNameLst>
                                      </p:cBhvr>
                                      <p:to>
                                        <p:strVal val="visible"/>
                                      </p:to>
                                    </p:set>
                                    <p:animEffect transition="in" filter="wipe(left)">
                                      <p:cBhvr>
                                        <p:cTn id="11" dur="500"/>
                                        <p:tgtEl>
                                          <p:spTgt spid="638980"/>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638987"/>
                                        </p:tgtEl>
                                        <p:attrNameLst>
                                          <p:attrName>style.visibility</p:attrName>
                                        </p:attrNameLst>
                                      </p:cBhvr>
                                      <p:to>
                                        <p:strVal val="visible"/>
                                      </p:to>
                                    </p:set>
                                    <p:animEffect transition="in" filter="box(out)">
                                      <p:cBhvr>
                                        <p:cTn id="15" dur="500"/>
                                        <p:tgtEl>
                                          <p:spTgt spid="63898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38981">
                                            <p:txEl>
                                              <p:pRg st="0" end="0"/>
                                            </p:txEl>
                                          </p:spTgt>
                                        </p:tgtEl>
                                        <p:attrNameLst>
                                          <p:attrName>style.visibility</p:attrName>
                                        </p:attrNameLst>
                                      </p:cBhvr>
                                      <p:to>
                                        <p:strVal val="visible"/>
                                      </p:to>
                                    </p:set>
                                    <p:animEffect transition="in" filter="wipe(left)">
                                      <p:cBhvr>
                                        <p:cTn id="19" dur="500"/>
                                        <p:tgtEl>
                                          <p:spTgt spid="63898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638982">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638983">
                                            <p:txEl>
                                              <p:pRg st="0" end="0"/>
                                            </p:txEl>
                                          </p:spTgt>
                                        </p:tgtEl>
                                        <p:attrNameLst>
                                          <p:attrName>style.visibility</p:attrName>
                                        </p:attrNameLst>
                                      </p:cBhvr>
                                      <p:to>
                                        <p:strVal val="visible"/>
                                      </p:to>
                                    </p:set>
                                    <p:animEffect transition="in" filter="wipe(left)">
                                      <p:cBhvr>
                                        <p:cTn id="51" dur="500"/>
                                        <p:tgtEl>
                                          <p:spTgt spid="6389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8980" grpId="0" autoUpdateAnimBg="0"/>
      <p:bldP spid="638981" grpId="0" build="p" autoUpdateAnimBg="0" advAuto="0"/>
      <p:bldP spid="638982" grpId="1" build="allAtOnce"/>
      <p:bldP spid="638983" grpId="0" build="p" autoUpdateAnimBg="0"/>
      <p:bldP spid="12" grpId="0"/>
      <p:bldP spid="13" grpId="0"/>
      <p:bldP spid="15" grpId="0"/>
      <p:bldP spid="16" grpId="0"/>
      <p:bldP spid="17" grpId="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763" name="TPAnswers"/>
          <p:cNvSpPr>
            <a:spLocks noGrp="1" noChangeArrowheads="1"/>
          </p:cNvSpPr>
          <p:nvPr>
            <p:ph type="body" idx="1"/>
            <p:custDataLst>
              <p:tags r:id="rId2"/>
            </p:custDataLst>
          </p:nvPr>
        </p:nvSpPr>
        <p:spPr bwMode="hidden">
          <a:xfrm>
            <a:off x="7162800" y="4495800"/>
            <a:ext cx="1447800" cy="1524000"/>
          </a:xfrm>
        </p:spPr>
        <p:txBody>
          <a:bodyPr/>
          <a:lstStyle/>
          <a:p>
            <a:pPr marL="609600" indent="-609600" eaLnBrk="1" hangingPunct="1">
              <a:buFontTx/>
              <a:buAutoNum type="alphaUcPeriod"/>
            </a:pPr>
            <a:r>
              <a:rPr lang="en-US" sz="2000">
                <a:solidFill>
                  <a:schemeClr val="bg1"/>
                </a:solidFill>
              </a:rPr>
              <a:t>A</a:t>
            </a:r>
          </a:p>
          <a:p>
            <a:pPr marL="609600" indent="-609600" eaLnBrk="1" hangingPunct="1">
              <a:buFontTx/>
              <a:buAutoNum type="alphaUcPeriod"/>
            </a:pPr>
            <a:r>
              <a:rPr lang="en-US" sz="2000">
                <a:solidFill>
                  <a:schemeClr val="bg1"/>
                </a:solidFill>
              </a:rPr>
              <a:t>B</a:t>
            </a:r>
          </a:p>
          <a:p>
            <a:pPr marL="609600" indent="-609600" eaLnBrk="1" hangingPunct="1">
              <a:buFontTx/>
              <a:buAutoNum type="alphaUcPeriod"/>
            </a:pPr>
            <a:r>
              <a:rPr lang="en-US" sz="2000">
                <a:solidFill>
                  <a:schemeClr val="bg1"/>
                </a:solidFill>
              </a:rPr>
              <a:t>C</a:t>
            </a:r>
          </a:p>
          <a:p>
            <a:pPr marL="609600" indent="-609600" eaLnBrk="1" hangingPunct="1">
              <a:buFontTx/>
              <a:buAutoNum type="alphaUcPeriod"/>
            </a:pPr>
            <a:r>
              <a:rPr lang="en-US" sz="2000">
                <a:solidFill>
                  <a:schemeClr val="bg1"/>
                </a:solidFill>
              </a:rPr>
              <a:t>D</a:t>
            </a:r>
          </a:p>
        </p:txBody>
      </p:sp>
      <p:sp>
        <p:nvSpPr>
          <p:cNvPr id="95237" name="Oval 5"/>
          <p:cNvSpPr>
            <a:spLocks noChangeArrowheads="1"/>
          </p:cNvSpPr>
          <p:nvPr/>
        </p:nvSpPr>
        <p:spPr bwMode="auto">
          <a:xfrm>
            <a:off x="893463" y="2257425"/>
            <a:ext cx="404812" cy="404813"/>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95238" name="TPAnswers"/>
          <p:cNvSpPr>
            <a:spLocks noChangeArrowheads="1"/>
          </p:cNvSpPr>
          <p:nvPr>
            <p:custDataLst>
              <p:tags r:id="rId3"/>
            </p:custDataLst>
          </p:nvPr>
        </p:nvSpPr>
        <p:spPr bwMode="auto">
          <a:xfrm>
            <a:off x="914400" y="2238375"/>
            <a:ext cx="2790825" cy="3529013"/>
          </a:xfrm>
          <a:prstGeom prst="rect">
            <a:avLst/>
          </a:prstGeom>
          <a:noFill/>
          <a:ln w="9525">
            <a:noFill/>
            <a:miter lim="800000"/>
            <a:headEnd/>
            <a:tailEnd/>
          </a:ln>
        </p:spPr>
        <p:txBody>
          <a:bodyPr>
            <a:prstTxWarp prst="textNoShape">
              <a:avLst/>
            </a:prstTxWarp>
            <a:spAutoFit/>
          </a:bodyPr>
          <a:lstStyle/>
          <a:p>
            <a:pPr marL="533400" indent="-533400">
              <a:spcBef>
                <a:spcPct val="83000"/>
              </a:spcBef>
              <a:spcAft>
                <a:spcPct val="83000"/>
              </a:spcAft>
              <a:buClr>
                <a:srgbClr val="00539D"/>
              </a:buClr>
            </a:pPr>
            <a:r>
              <a:rPr lang="pt-BR" b="1">
                <a:solidFill>
                  <a:srgbClr val="00539D"/>
                </a:solidFill>
                <a:sym typeface="Arial" pitchFamily="-112" charset="0"/>
              </a:rPr>
              <a:t>A.</a:t>
            </a:r>
            <a:r>
              <a:rPr lang="pt-BR" b="1">
                <a:sym typeface="Arial" pitchFamily="-112" charset="0"/>
              </a:rPr>
              <a:t>	–9</a:t>
            </a:r>
          </a:p>
          <a:p>
            <a:pPr marL="533400" indent="-533400">
              <a:spcBef>
                <a:spcPct val="83000"/>
              </a:spcBef>
              <a:spcAft>
                <a:spcPct val="83000"/>
              </a:spcAft>
              <a:buClr>
                <a:srgbClr val="00539D"/>
              </a:buClr>
            </a:pPr>
            <a:r>
              <a:rPr lang="pt-BR" b="1">
                <a:solidFill>
                  <a:srgbClr val="00539D"/>
                </a:solidFill>
                <a:sym typeface="Arial" pitchFamily="-112" charset="0"/>
              </a:rPr>
              <a:t>B.</a:t>
            </a:r>
            <a:r>
              <a:rPr lang="pt-BR" b="1">
                <a:sym typeface="Arial" pitchFamily="-112" charset="0"/>
              </a:rPr>
              <a:t>	–3</a:t>
            </a:r>
          </a:p>
          <a:p>
            <a:pPr marL="533400" indent="-533400">
              <a:spcBef>
                <a:spcPct val="83000"/>
              </a:spcBef>
              <a:spcAft>
                <a:spcPct val="83000"/>
              </a:spcAft>
              <a:buClr>
                <a:srgbClr val="00539D"/>
              </a:buClr>
            </a:pPr>
            <a:r>
              <a:rPr lang="pt-BR" b="1">
                <a:solidFill>
                  <a:srgbClr val="00539D"/>
                </a:solidFill>
                <a:sym typeface="Arial" pitchFamily="-112" charset="0"/>
              </a:rPr>
              <a:t>C.</a:t>
            </a:r>
            <a:r>
              <a:rPr lang="pt-BR" b="1">
                <a:sym typeface="Arial" pitchFamily="-112" charset="0"/>
              </a:rPr>
              <a:t>	3</a:t>
            </a:r>
          </a:p>
          <a:p>
            <a:pPr marL="533400" indent="-533400">
              <a:spcBef>
                <a:spcPct val="83000"/>
              </a:spcBef>
              <a:spcAft>
                <a:spcPct val="83000"/>
              </a:spcAft>
              <a:buClr>
                <a:srgbClr val="00539D"/>
              </a:buClr>
            </a:pPr>
            <a:r>
              <a:rPr lang="pt-BR" b="1">
                <a:solidFill>
                  <a:srgbClr val="00539D"/>
                </a:solidFill>
                <a:sym typeface="Arial" pitchFamily="-112" charset="0"/>
              </a:rPr>
              <a:t>D.</a:t>
            </a:r>
            <a:r>
              <a:rPr lang="pt-BR" b="1">
                <a:sym typeface="Arial" pitchFamily="-112" charset="0"/>
              </a:rPr>
              <a:t>	9</a:t>
            </a:r>
          </a:p>
        </p:txBody>
      </p:sp>
      <p:sp>
        <p:nvSpPr>
          <p:cNvPr id="95239" name="TPQuestion"/>
          <p:cNvSpPr>
            <a:spLocks noChangeArrowheads="1"/>
          </p:cNvSpPr>
          <p:nvPr/>
        </p:nvSpPr>
        <p:spPr bwMode="auto">
          <a:xfrm>
            <a:off x="533400" y="1504950"/>
            <a:ext cx="8305800" cy="420688"/>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b="1">
                <a:solidFill>
                  <a:srgbClr val="00539D"/>
                </a:solidFill>
                <a:ea typeface="Times New Roman" pitchFamily="-112" charset="0"/>
                <a:cs typeface="Times New Roman" pitchFamily="-112" charset="0"/>
              </a:rPr>
              <a:t>Find –3 + (–6).</a:t>
            </a:r>
          </a:p>
        </p:txBody>
      </p:sp>
      <p:pic>
        <p:nvPicPr>
          <p:cNvPr id="95240" name="Picture 8" descr="CheckProgress"/>
          <p:cNvPicPr>
            <a:picLocks noChangeAspect="1" noChangeArrowheads="1"/>
          </p:cNvPicPr>
          <p:nvPr/>
        </p:nvPicPr>
        <p:blipFill>
          <a:blip r:embed="rId6"/>
          <a:srcRect/>
          <a:stretch>
            <a:fillRect/>
          </a:stretch>
        </p:blipFill>
        <p:spPr bwMode="auto">
          <a:xfrm>
            <a:off x="342900" y="711200"/>
            <a:ext cx="4038600" cy="627063"/>
          </a:xfrm>
          <a:prstGeom prst="rect">
            <a:avLst/>
          </a:prstGeom>
          <a:noFill/>
          <a:ln w="9525">
            <a:noFill/>
            <a:miter lim="800000"/>
            <a:headEnd/>
            <a:tailEnd/>
          </a:ln>
        </p:spPr>
      </p:pic>
      <p:pic>
        <p:nvPicPr>
          <p:cNvPr id="95241" name="Picture 9" descr="Example1"/>
          <p:cNvPicPr>
            <a:picLocks noChangeAspect="1" noChangeArrowheads="1"/>
          </p:cNvPicPr>
          <p:nvPr/>
        </p:nvPicPr>
        <p:blipFill>
          <a:blip r:embed="rId7"/>
          <a:srcRect/>
          <a:stretch>
            <a:fillRect/>
          </a:stretch>
        </p:blipFill>
        <p:spPr bwMode="auto">
          <a:xfrm>
            <a:off x="420688" y="1495425"/>
            <a:ext cx="457200" cy="457200"/>
          </a:xfrm>
          <a:prstGeom prst="rect">
            <a:avLst/>
          </a:prstGeom>
          <a:noFill/>
          <a:ln w="9525">
            <a:noFill/>
            <a:miter lim="800000"/>
            <a:headEnd/>
            <a:tailEnd/>
          </a:ln>
        </p:spPr>
      </p:pic>
      <p:pic>
        <p:nvPicPr>
          <p:cNvPr id="117772" name="Picture 12" descr="LH_1-4"/>
          <p:cNvPicPr>
            <a:picLocks noChangeAspect="1" noChangeArrowheads="1"/>
          </p:cNvPicPr>
          <p:nvPr/>
        </p:nvPicPr>
        <p:blipFill>
          <a:blip r:embed="rId8"/>
          <a:srcRect/>
          <a:stretch>
            <a:fillRect/>
          </a:stretch>
        </p:blipFill>
        <p:spPr bwMode="hidden">
          <a:xfrm>
            <a:off x="0" y="0"/>
            <a:ext cx="9144000" cy="731838"/>
          </a:xfrm>
          <a:prstGeom prst="rect">
            <a:avLst/>
          </a:prstGeom>
          <a:noFill/>
          <a:ln w="9525">
            <a:noFill/>
            <a:miter lim="800000"/>
            <a:headEnd/>
            <a:tailEnd/>
          </a:ln>
        </p:spPr>
      </p:pic>
      <p:sp>
        <p:nvSpPr>
          <p:cNvPr id="13" name="Action Button: Forward or Next 12">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5240"/>
                                        </p:tgtEl>
                                        <p:attrNameLst>
                                          <p:attrName>style.visibility</p:attrName>
                                        </p:attrNameLst>
                                      </p:cBhvr>
                                      <p:to>
                                        <p:strVal val="visible"/>
                                      </p:to>
                                    </p:set>
                                    <p:animEffect transition="in" filter="wipe(left)">
                                      <p:cBhvr>
                                        <p:cTn id="7" dur="500"/>
                                        <p:tgtEl>
                                          <p:spTgt spid="95240"/>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95241"/>
                                        </p:tgtEl>
                                        <p:attrNameLst>
                                          <p:attrName>style.visibility</p:attrName>
                                        </p:attrNameLst>
                                      </p:cBhvr>
                                      <p:to>
                                        <p:strVal val="visible"/>
                                      </p:to>
                                    </p:set>
                                    <p:animEffect transition="in" filter="box(out)">
                                      <p:cBhvr>
                                        <p:cTn id="11" dur="500"/>
                                        <p:tgtEl>
                                          <p:spTgt spid="9524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5239"/>
                                        </p:tgtEl>
                                        <p:attrNameLst>
                                          <p:attrName>style.visibility</p:attrName>
                                        </p:attrNameLst>
                                      </p:cBhvr>
                                      <p:to>
                                        <p:strVal val="visible"/>
                                      </p:to>
                                    </p:set>
                                    <p:animEffect transition="in" filter="wipe(left)">
                                      <p:cBhvr>
                                        <p:cTn id="15" dur="500"/>
                                        <p:tgtEl>
                                          <p:spTgt spid="9523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5238"/>
                                        </p:tgtEl>
                                        <p:attrNameLst>
                                          <p:attrName>style.visibility</p:attrName>
                                        </p:attrNameLst>
                                      </p:cBhvr>
                                      <p:to>
                                        <p:strVal val="visible"/>
                                      </p:to>
                                    </p:set>
                                    <p:animEffect transition="in" filter="wipe(left)">
                                      <p:cBhvr>
                                        <p:cTn id="19" dur="500"/>
                                        <p:tgtEl>
                                          <p:spTgt spid="95238"/>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95237"/>
                                        </p:tgtEl>
                                        <p:attrNameLst>
                                          <p:attrName>style.visibility</p:attrName>
                                        </p:attrNameLst>
                                      </p:cBhvr>
                                      <p:to>
                                        <p:strVal val="visible"/>
                                      </p:to>
                                    </p:set>
                                    <p:animEffect transition="in" filter="box(in)">
                                      <p:cBhvr>
                                        <p:cTn id="24" dur="500"/>
                                        <p:tgtEl>
                                          <p:spTgt spid="95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7" grpId="0" animBg="1"/>
      <p:bldP spid="95238" grpId="0" autoUpdateAnimBg="0"/>
      <p:bldP spid="95239" grpId="0" autoUpdateAnimBg="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8" name="TPAnswers"/>
          <p:cNvSpPr>
            <a:spLocks noGrp="1" noChangeArrowheads="1"/>
          </p:cNvSpPr>
          <p:nvPr>
            <p:ph type="body" idx="1"/>
            <p:custDataLst>
              <p:tags r:id="rId2"/>
            </p:custDataLst>
          </p:nvPr>
        </p:nvSpPr>
        <p:spPr bwMode="hidden">
          <a:xfrm>
            <a:off x="6324600" y="3962400"/>
            <a:ext cx="1447800" cy="1524000"/>
          </a:xfrm>
        </p:spPr>
        <p:txBody>
          <a:bodyPr/>
          <a:lstStyle/>
          <a:p>
            <a:pPr marL="609600" indent="-609600" eaLnBrk="1" hangingPunct="1">
              <a:buFontTx/>
              <a:buAutoNum type="arabicPeriod"/>
            </a:pPr>
            <a:r>
              <a:rPr lang="en-US" sz="2000">
                <a:solidFill>
                  <a:schemeClr val="bg1"/>
                </a:solidFill>
              </a:rPr>
              <a:t>A</a:t>
            </a:r>
          </a:p>
          <a:p>
            <a:pPr marL="609600" indent="-609600" eaLnBrk="1" hangingPunct="1">
              <a:buFontTx/>
              <a:buAutoNum type="arabicPeriod"/>
            </a:pPr>
            <a:r>
              <a:rPr lang="en-US" sz="2000">
                <a:solidFill>
                  <a:schemeClr val="bg1"/>
                </a:solidFill>
              </a:rPr>
              <a:t>B</a:t>
            </a:r>
          </a:p>
          <a:p>
            <a:pPr marL="609600" indent="-609600" eaLnBrk="1" hangingPunct="1">
              <a:buFontTx/>
              <a:buAutoNum type="arabicPeriod"/>
            </a:pPr>
            <a:r>
              <a:rPr lang="en-US" sz="2000">
                <a:solidFill>
                  <a:schemeClr val="bg1"/>
                </a:solidFill>
              </a:rPr>
              <a:t>C</a:t>
            </a:r>
          </a:p>
          <a:p>
            <a:pPr marL="609600" indent="-609600" eaLnBrk="1" hangingPunct="1">
              <a:buFontTx/>
              <a:buAutoNum type="arabicPeriod"/>
            </a:pPr>
            <a:r>
              <a:rPr lang="en-US" sz="2000">
                <a:solidFill>
                  <a:schemeClr val="bg1"/>
                </a:solidFill>
              </a:rPr>
              <a:t>D</a:t>
            </a:r>
          </a:p>
        </p:txBody>
      </p:sp>
      <p:sp>
        <p:nvSpPr>
          <p:cNvPr id="739333" name="Oval 5"/>
          <p:cNvSpPr>
            <a:spLocks noChangeArrowheads="1"/>
          </p:cNvSpPr>
          <p:nvPr/>
        </p:nvSpPr>
        <p:spPr bwMode="auto">
          <a:xfrm>
            <a:off x="871753" y="2252406"/>
            <a:ext cx="404812" cy="404813"/>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739334" name="TPAnswers"/>
          <p:cNvSpPr>
            <a:spLocks noChangeArrowheads="1"/>
          </p:cNvSpPr>
          <p:nvPr>
            <p:custDataLst>
              <p:tags r:id="rId3"/>
            </p:custDataLst>
          </p:nvPr>
        </p:nvSpPr>
        <p:spPr bwMode="auto">
          <a:xfrm>
            <a:off x="914400" y="2238375"/>
            <a:ext cx="2790825" cy="3529013"/>
          </a:xfrm>
          <a:prstGeom prst="rect">
            <a:avLst/>
          </a:prstGeom>
          <a:noFill/>
          <a:ln w="9525">
            <a:noFill/>
            <a:miter lim="800000"/>
            <a:headEnd/>
            <a:tailEnd/>
          </a:ln>
        </p:spPr>
        <p:txBody>
          <a:bodyPr>
            <a:prstTxWarp prst="textNoShape">
              <a:avLst/>
            </a:prstTxWarp>
            <a:spAutoFit/>
          </a:bodyPr>
          <a:lstStyle/>
          <a:p>
            <a:pPr marL="533400" indent="-533400">
              <a:spcBef>
                <a:spcPct val="83000"/>
              </a:spcBef>
              <a:spcAft>
                <a:spcPct val="83000"/>
              </a:spcAft>
              <a:buClr>
                <a:srgbClr val="00539D"/>
              </a:buClr>
            </a:pPr>
            <a:r>
              <a:rPr lang="pt-BR" b="1">
                <a:solidFill>
                  <a:srgbClr val="00539D"/>
                </a:solidFill>
                <a:sym typeface="Arial" pitchFamily="-112" charset="0"/>
              </a:rPr>
              <a:t>A.</a:t>
            </a:r>
            <a:r>
              <a:rPr lang="pt-BR" b="1">
                <a:sym typeface="Arial" pitchFamily="-112" charset="0"/>
              </a:rPr>
              <a:t>	–2</a:t>
            </a:r>
          </a:p>
          <a:p>
            <a:pPr marL="533400" indent="-533400">
              <a:spcBef>
                <a:spcPct val="83000"/>
              </a:spcBef>
              <a:spcAft>
                <a:spcPct val="83000"/>
              </a:spcAft>
              <a:buClr>
                <a:srgbClr val="00539D"/>
              </a:buClr>
            </a:pPr>
            <a:r>
              <a:rPr lang="pt-BR" b="1">
                <a:solidFill>
                  <a:srgbClr val="00539D"/>
                </a:solidFill>
                <a:sym typeface="Arial" pitchFamily="-112" charset="0"/>
              </a:rPr>
              <a:t>B.</a:t>
            </a:r>
            <a:r>
              <a:rPr lang="pt-BR" b="1">
                <a:sym typeface="Arial" pitchFamily="-112" charset="0"/>
              </a:rPr>
              <a:t>	2</a:t>
            </a:r>
          </a:p>
          <a:p>
            <a:pPr marL="533400" indent="-533400">
              <a:spcBef>
                <a:spcPct val="83000"/>
              </a:spcBef>
              <a:spcAft>
                <a:spcPct val="83000"/>
              </a:spcAft>
              <a:buClr>
                <a:srgbClr val="00539D"/>
              </a:buClr>
            </a:pPr>
            <a:r>
              <a:rPr lang="pt-BR" b="1">
                <a:solidFill>
                  <a:srgbClr val="00539D"/>
                </a:solidFill>
                <a:sym typeface="Arial" pitchFamily="-112" charset="0"/>
              </a:rPr>
              <a:t>C.</a:t>
            </a:r>
            <a:r>
              <a:rPr lang="pt-BR" b="1">
                <a:sym typeface="Arial" pitchFamily="-112" charset="0"/>
              </a:rPr>
              <a:t>	7</a:t>
            </a:r>
          </a:p>
          <a:p>
            <a:pPr marL="533400" indent="-533400">
              <a:spcBef>
                <a:spcPct val="83000"/>
              </a:spcBef>
              <a:spcAft>
                <a:spcPct val="83000"/>
              </a:spcAft>
              <a:buClr>
                <a:srgbClr val="00539D"/>
              </a:buClr>
            </a:pPr>
            <a:r>
              <a:rPr lang="pt-BR" b="1">
                <a:solidFill>
                  <a:srgbClr val="00539D"/>
                </a:solidFill>
                <a:sym typeface="Arial" pitchFamily="-112" charset="0"/>
              </a:rPr>
              <a:t>D.</a:t>
            </a:r>
            <a:r>
              <a:rPr lang="pt-BR" b="1">
                <a:sym typeface="Arial" pitchFamily="-112" charset="0"/>
              </a:rPr>
              <a:t>	8</a:t>
            </a:r>
          </a:p>
        </p:txBody>
      </p:sp>
      <p:sp>
        <p:nvSpPr>
          <p:cNvPr id="739335" name="TPQuestion"/>
          <p:cNvSpPr>
            <a:spLocks noChangeArrowheads="1"/>
          </p:cNvSpPr>
          <p:nvPr/>
        </p:nvSpPr>
        <p:spPr bwMode="auto">
          <a:xfrm>
            <a:off x="533400" y="1504950"/>
            <a:ext cx="8305800" cy="420688"/>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b="1">
                <a:solidFill>
                  <a:srgbClr val="00539D"/>
                </a:solidFill>
                <a:ea typeface="Times New Roman" pitchFamily="-112" charset="0"/>
                <a:cs typeface="Times New Roman" pitchFamily="-112" charset="0"/>
              </a:rPr>
              <a:t>Find 3 + (–5).</a:t>
            </a:r>
          </a:p>
        </p:txBody>
      </p:sp>
      <p:pic>
        <p:nvPicPr>
          <p:cNvPr id="739336" name="Picture 8" descr="CheckProgress"/>
          <p:cNvPicPr>
            <a:picLocks noChangeAspect="1" noChangeArrowheads="1"/>
          </p:cNvPicPr>
          <p:nvPr/>
        </p:nvPicPr>
        <p:blipFill>
          <a:blip r:embed="rId6"/>
          <a:srcRect/>
          <a:stretch>
            <a:fillRect/>
          </a:stretch>
        </p:blipFill>
        <p:spPr bwMode="auto">
          <a:xfrm>
            <a:off x="342900" y="711200"/>
            <a:ext cx="4038600" cy="627063"/>
          </a:xfrm>
          <a:prstGeom prst="rect">
            <a:avLst/>
          </a:prstGeom>
          <a:noFill/>
          <a:ln w="9525">
            <a:noFill/>
            <a:miter lim="800000"/>
            <a:headEnd/>
            <a:tailEnd/>
          </a:ln>
        </p:spPr>
      </p:pic>
      <p:pic>
        <p:nvPicPr>
          <p:cNvPr id="123915" name="Picture 11" descr="LH_1-4"/>
          <p:cNvPicPr>
            <a:picLocks noChangeAspect="1" noChangeArrowheads="1"/>
          </p:cNvPicPr>
          <p:nvPr/>
        </p:nvPicPr>
        <p:blipFill>
          <a:blip r:embed="rId7"/>
          <a:srcRect/>
          <a:stretch>
            <a:fillRect/>
          </a:stretch>
        </p:blipFill>
        <p:spPr bwMode="hidden">
          <a:xfrm>
            <a:off x="0" y="0"/>
            <a:ext cx="9144000" cy="731838"/>
          </a:xfrm>
          <a:prstGeom prst="rect">
            <a:avLst/>
          </a:prstGeom>
          <a:noFill/>
          <a:ln w="9525">
            <a:noFill/>
            <a:miter lim="800000"/>
            <a:headEnd/>
            <a:tailEnd/>
          </a:ln>
        </p:spPr>
      </p:pic>
      <p:pic>
        <p:nvPicPr>
          <p:cNvPr id="739341" name="Picture 13" descr="Example2"/>
          <p:cNvPicPr>
            <a:picLocks noChangeAspect="1" noChangeArrowheads="1"/>
          </p:cNvPicPr>
          <p:nvPr/>
        </p:nvPicPr>
        <p:blipFill>
          <a:blip r:embed="rId8"/>
          <a:srcRect/>
          <a:stretch>
            <a:fillRect/>
          </a:stretch>
        </p:blipFill>
        <p:spPr bwMode="auto">
          <a:xfrm>
            <a:off x="420688" y="1495425"/>
            <a:ext cx="457200" cy="457200"/>
          </a:xfrm>
          <a:prstGeom prst="rect">
            <a:avLst/>
          </a:prstGeom>
          <a:noFill/>
          <a:ln w="9525">
            <a:noFill/>
            <a:miter lim="800000"/>
            <a:headEnd/>
            <a:tailEnd/>
          </a:ln>
        </p:spPr>
      </p:pic>
      <p:sp>
        <p:nvSpPr>
          <p:cNvPr id="13" name="Action Button: Forward or Next 12">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9336"/>
                                        </p:tgtEl>
                                        <p:attrNameLst>
                                          <p:attrName>style.visibility</p:attrName>
                                        </p:attrNameLst>
                                      </p:cBhvr>
                                      <p:to>
                                        <p:strVal val="visible"/>
                                      </p:to>
                                    </p:set>
                                    <p:animEffect transition="in" filter="wipe(left)">
                                      <p:cBhvr>
                                        <p:cTn id="7" dur="500"/>
                                        <p:tgtEl>
                                          <p:spTgt spid="739336"/>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739341"/>
                                        </p:tgtEl>
                                        <p:attrNameLst>
                                          <p:attrName>style.visibility</p:attrName>
                                        </p:attrNameLst>
                                      </p:cBhvr>
                                      <p:to>
                                        <p:strVal val="visible"/>
                                      </p:to>
                                    </p:set>
                                    <p:animEffect transition="in" filter="box(out)">
                                      <p:cBhvr>
                                        <p:cTn id="11" dur="500"/>
                                        <p:tgtEl>
                                          <p:spTgt spid="73934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39335"/>
                                        </p:tgtEl>
                                        <p:attrNameLst>
                                          <p:attrName>style.visibility</p:attrName>
                                        </p:attrNameLst>
                                      </p:cBhvr>
                                      <p:to>
                                        <p:strVal val="visible"/>
                                      </p:to>
                                    </p:set>
                                    <p:animEffect transition="in" filter="wipe(left)">
                                      <p:cBhvr>
                                        <p:cTn id="15" dur="500"/>
                                        <p:tgtEl>
                                          <p:spTgt spid="73933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39334"/>
                                        </p:tgtEl>
                                        <p:attrNameLst>
                                          <p:attrName>style.visibility</p:attrName>
                                        </p:attrNameLst>
                                      </p:cBhvr>
                                      <p:to>
                                        <p:strVal val="visible"/>
                                      </p:to>
                                    </p:set>
                                    <p:animEffect transition="in" filter="wipe(left)">
                                      <p:cBhvr>
                                        <p:cTn id="19" dur="500"/>
                                        <p:tgtEl>
                                          <p:spTgt spid="739334"/>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739333"/>
                                        </p:tgtEl>
                                        <p:attrNameLst>
                                          <p:attrName>style.visibility</p:attrName>
                                        </p:attrNameLst>
                                      </p:cBhvr>
                                      <p:to>
                                        <p:strVal val="visible"/>
                                      </p:to>
                                    </p:set>
                                    <p:animEffect transition="in" filter="box(in)">
                                      <p:cBhvr>
                                        <p:cTn id="24" dur="500"/>
                                        <p:tgtEl>
                                          <p:spTgt spid="739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333" grpId="0" animBg="1"/>
      <p:bldP spid="739334" grpId="0" autoUpdateAnimBg="0"/>
      <p:bldP spid="739335" grpId="0" autoUpdateAnimBg="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8003" name="TPAnswers"/>
          <p:cNvSpPr>
            <a:spLocks noGrp="1" noChangeArrowheads="1"/>
          </p:cNvSpPr>
          <p:nvPr>
            <p:ph type="body" idx="1"/>
            <p:custDataLst>
              <p:tags r:id="rId2"/>
            </p:custDataLst>
          </p:nvPr>
        </p:nvSpPr>
        <p:spPr bwMode="hidden">
          <a:xfrm>
            <a:off x="6629400" y="3733800"/>
            <a:ext cx="1447800" cy="1524000"/>
          </a:xfrm>
        </p:spPr>
        <p:txBody>
          <a:bodyPr/>
          <a:lstStyle/>
          <a:p>
            <a:pPr marL="609600" indent="-609600" eaLnBrk="1" hangingPunct="1">
              <a:buFontTx/>
              <a:buAutoNum type="arabicPeriod"/>
            </a:pPr>
            <a:r>
              <a:rPr lang="en-US" sz="2000">
                <a:solidFill>
                  <a:schemeClr val="bg1"/>
                </a:solidFill>
              </a:rPr>
              <a:t>A</a:t>
            </a:r>
          </a:p>
          <a:p>
            <a:pPr marL="609600" indent="-609600" eaLnBrk="1" hangingPunct="1">
              <a:buFontTx/>
              <a:buAutoNum type="arabicPeriod"/>
            </a:pPr>
            <a:r>
              <a:rPr lang="en-US" sz="2000">
                <a:solidFill>
                  <a:schemeClr val="bg1"/>
                </a:solidFill>
              </a:rPr>
              <a:t>B</a:t>
            </a:r>
          </a:p>
          <a:p>
            <a:pPr marL="609600" indent="-609600" eaLnBrk="1" hangingPunct="1">
              <a:buFontTx/>
              <a:buAutoNum type="arabicPeriod"/>
            </a:pPr>
            <a:r>
              <a:rPr lang="en-US" sz="2000">
                <a:solidFill>
                  <a:schemeClr val="bg1"/>
                </a:solidFill>
              </a:rPr>
              <a:t>C</a:t>
            </a:r>
          </a:p>
          <a:p>
            <a:pPr marL="609600" indent="-609600" eaLnBrk="1" hangingPunct="1">
              <a:buFontTx/>
              <a:buAutoNum type="arabicPeriod"/>
            </a:pPr>
            <a:r>
              <a:rPr lang="en-US" sz="2000">
                <a:solidFill>
                  <a:schemeClr val="bg1"/>
                </a:solidFill>
              </a:rPr>
              <a:t>D</a:t>
            </a:r>
          </a:p>
        </p:txBody>
      </p:sp>
      <p:sp>
        <p:nvSpPr>
          <p:cNvPr id="743429" name="Oval 5"/>
          <p:cNvSpPr>
            <a:spLocks noChangeArrowheads="1"/>
          </p:cNvSpPr>
          <p:nvPr/>
        </p:nvSpPr>
        <p:spPr bwMode="auto">
          <a:xfrm>
            <a:off x="890588" y="3687196"/>
            <a:ext cx="404812" cy="404812"/>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743430" name="TPAnswers"/>
          <p:cNvSpPr>
            <a:spLocks noChangeArrowheads="1"/>
          </p:cNvSpPr>
          <p:nvPr>
            <p:custDataLst>
              <p:tags r:id="rId3"/>
            </p:custDataLst>
          </p:nvPr>
        </p:nvSpPr>
        <p:spPr bwMode="auto">
          <a:xfrm>
            <a:off x="914400" y="2238375"/>
            <a:ext cx="2790825" cy="3529013"/>
          </a:xfrm>
          <a:prstGeom prst="rect">
            <a:avLst/>
          </a:prstGeom>
          <a:noFill/>
          <a:ln w="9525">
            <a:noFill/>
            <a:miter lim="800000"/>
            <a:headEnd/>
            <a:tailEnd/>
          </a:ln>
        </p:spPr>
        <p:txBody>
          <a:bodyPr>
            <a:prstTxWarp prst="textNoShape">
              <a:avLst/>
            </a:prstTxWarp>
            <a:spAutoFit/>
          </a:bodyPr>
          <a:lstStyle/>
          <a:p>
            <a:pPr marL="533400" indent="-533400">
              <a:spcBef>
                <a:spcPct val="83000"/>
              </a:spcBef>
              <a:spcAft>
                <a:spcPct val="83000"/>
              </a:spcAft>
              <a:buClr>
                <a:srgbClr val="00539D"/>
              </a:buClr>
            </a:pPr>
            <a:r>
              <a:rPr lang="pt-BR" b="1" dirty="0">
                <a:solidFill>
                  <a:srgbClr val="00539D"/>
                </a:solidFill>
                <a:sym typeface="Arial" pitchFamily="-112" charset="0"/>
              </a:rPr>
              <a:t>A.</a:t>
            </a:r>
            <a:r>
              <a:rPr lang="pt-BR" b="1" dirty="0">
                <a:sym typeface="Arial" pitchFamily="-112" charset="0"/>
              </a:rPr>
              <a:t>	–2</a:t>
            </a:r>
          </a:p>
          <a:p>
            <a:pPr marL="533400" indent="-533400">
              <a:spcBef>
                <a:spcPct val="83000"/>
              </a:spcBef>
              <a:spcAft>
                <a:spcPct val="83000"/>
              </a:spcAft>
              <a:buClr>
                <a:srgbClr val="00539D"/>
              </a:buClr>
            </a:pPr>
            <a:r>
              <a:rPr lang="pt-BR" b="1" dirty="0">
                <a:solidFill>
                  <a:srgbClr val="00539D"/>
                </a:solidFill>
                <a:sym typeface="Arial" pitchFamily="-112" charset="0"/>
              </a:rPr>
              <a:t>B.</a:t>
            </a:r>
            <a:r>
              <a:rPr lang="pt-BR" b="1" dirty="0">
                <a:sym typeface="Arial" pitchFamily="-112" charset="0"/>
              </a:rPr>
              <a:t>	0</a:t>
            </a:r>
          </a:p>
          <a:p>
            <a:pPr marL="533400" indent="-533400">
              <a:spcBef>
                <a:spcPct val="83000"/>
              </a:spcBef>
              <a:spcAft>
                <a:spcPct val="83000"/>
              </a:spcAft>
              <a:buClr>
                <a:srgbClr val="00539D"/>
              </a:buClr>
            </a:pPr>
            <a:r>
              <a:rPr lang="pt-BR" b="1" dirty="0">
                <a:solidFill>
                  <a:srgbClr val="00539D"/>
                </a:solidFill>
                <a:sym typeface="Arial" pitchFamily="-112" charset="0"/>
              </a:rPr>
              <a:t>C.</a:t>
            </a:r>
            <a:r>
              <a:rPr lang="pt-BR" b="1" dirty="0">
                <a:sym typeface="Arial" pitchFamily="-112" charset="0"/>
              </a:rPr>
              <a:t>	2</a:t>
            </a:r>
          </a:p>
          <a:p>
            <a:pPr marL="533400" indent="-533400">
              <a:spcBef>
                <a:spcPct val="83000"/>
              </a:spcBef>
              <a:spcAft>
                <a:spcPct val="83000"/>
              </a:spcAft>
              <a:buClr>
                <a:srgbClr val="00539D"/>
              </a:buClr>
            </a:pPr>
            <a:r>
              <a:rPr lang="pt-BR" b="1" dirty="0">
                <a:solidFill>
                  <a:srgbClr val="00539D"/>
                </a:solidFill>
                <a:sym typeface="Arial" pitchFamily="-112" charset="0"/>
              </a:rPr>
              <a:t>D.</a:t>
            </a:r>
            <a:r>
              <a:rPr lang="pt-BR" b="1" dirty="0">
                <a:sym typeface="Arial" pitchFamily="-112" charset="0"/>
              </a:rPr>
              <a:t>	4</a:t>
            </a:r>
          </a:p>
        </p:txBody>
      </p:sp>
      <p:sp>
        <p:nvSpPr>
          <p:cNvPr id="743431" name="TPQuestion"/>
          <p:cNvSpPr>
            <a:spLocks noChangeArrowheads="1"/>
          </p:cNvSpPr>
          <p:nvPr/>
        </p:nvSpPr>
        <p:spPr bwMode="auto">
          <a:xfrm>
            <a:off x="533400" y="1504950"/>
            <a:ext cx="8305800" cy="420688"/>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b="1">
                <a:solidFill>
                  <a:srgbClr val="00539D"/>
                </a:solidFill>
                <a:ea typeface="Times New Roman" pitchFamily="-112" charset="0"/>
                <a:cs typeface="Times New Roman" pitchFamily="-112" charset="0"/>
              </a:rPr>
              <a:t>Find –6 + 8.</a:t>
            </a:r>
          </a:p>
        </p:txBody>
      </p:sp>
      <p:pic>
        <p:nvPicPr>
          <p:cNvPr id="743432" name="Picture 8" descr="CheckProgress"/>
          <p:cNvPicPr>
            <a:picLocks noChangeAspect="1" noChangeArrowheads="1"/>
          </p:cNvPicPr>
          <p:nvPr/>
        </p:nvPicPr>
        <p:blipFill>
          <a:blip r:embed="rId6"/>
          <a:srcRect/>
          <a:stretch>
            <a:fillRect/>
          </a:stretch>
        </p:blipFill>
        <p:spPr bwMode="auto">
          <a:xfrm>
            <a:off x="342900" y="711200"/>
            <a:ext cx="4038600" cy="627063"/>
          </a:xfrm>
          <a:prstGeom prst="rect">
            <a:avLst/>
          </a:prstGeom>
          <a:noFill/>
          <a:ln w="9525">
            <a:noFill/>
            <a:miter lim="800000"/>
            <a:headEnd/>
            <a:tailEnd/>
          </a:ln>
        </p:spPr>
      </p:pic>
      <p:pic>
        <p:nvPicPr>
          <p:cNvPr id="128011" name="Picture 11" descr="LH_1-4"/>
          <p:cNvPicPr>
            <a:picLocks noChangeAspect="1" noChangeArrowheads="1"/>
          </p:cNvPicPr>
          <p:nvPr/>
        </p:nvPicPr>
        <p:blipFill>
          <a:blip r:embed="rId7"/>
          <a:srcRect/>
          <a:stretch>
            <a:fillRect/>
          </a:stretch>
        </p:blipFill>
        <p:spPr bwMode="hidden">
          <a:xfrm>
            <a:off x="0" y="0"/>
            <a:ext cx="9144000" cy="731838"/>
          </a:xfrm>
          <a:prstGeom prst="rect">
            <a:avLst/>
          </a:prstGeom>
          <a:noFill/>
          <a:ln w="9525">
            <a:noFill/>
            <a:miter lim="800000"/>
            <a:headEnd/>
            <a:tailEnd/>
          </a:ln>
        </p:spPr>
      </p:pic>
      <p:pic>
        <p:nvPicPr>
          <p:cNvPr id="743437" name="Picture 13" descr="Example3"/>
          <p:cNvPicPr>
            <a:picLocks noChangeAspect="1" noChangeArrowheads="1"/>
          </p:cNvPicPr>
          <p:nvPr/>
        </p:nvPicPr>
        <p:blipFill>
          <a:blip r:embed="rId8"/>
          <a:srcRect/>
          <a:stretch>
            <a:fillRect/>
          </a:stretch>
        </p:blipFill>
        <p:spPr bwMode="auto">
          <a:xfrm>
            <a:off x="420688" y="1495425"/>
            <a:ext cx="457200" cy="457200"/>
          </a:xfrm>
          <a:prstGeom prst="rect">
            <a:avLst/>
          </a:prstGeom>
          <a:noFill/>
          <a:ln w="9525">
            <a:noFill/>
            <a:miter lim="800000"/>
            <a:headEnd/>
            <a:tailEnd/>
          </a:ln>
        </p:spPr>
      </p:pic>
      <p:sp>
        <p:nvSpPr>
          <p:cNvPr id="13" name="Action Button: Forward or Next 12">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43432"/>
                                        </p:tgtEl>
                                        <p:attrNameLst>
                                          <p:attrName>style.visibility</p:attrName>
                                        </p:attrNameLst>
                                      </p:cBhvr>
                                      <p:to>
                                        <p:strVal val="visible"/>
                                      </p:to>
                                    </p:set>
                                    <p:animEffect transition="in" filter="wipe(left)">
                                      <p:cBhvr>
                                        <p:cTn id="7" dur="500"/>
                                        <p:tgtEl>
                                          <p:spTgt spid="743432"/>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743437"/>
                                        </p:tgtEl>
                                        <p:attrNameLst>
                                          <p:attrName>style.visibility</p:attrName>
                                        </p:attrNameLst>
                                      </p:cBhvr>
                                      <p:to>
                                        <p:strVal val="visible"/>
                                      </p:to>
                                    </p:set>
                                    <p:animEffect transition="in" filter="box(out)">
                                      <p:cBhvr>
                                        <p:cTn id="11" dur="500"/>
                                        <p:tgtEl>
                                          <p:spTgt spid="7434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43431"/>
                                        </p:tgtEl>
                                        <p:attrNameLst>
                                          <p:attrName>style.visibility</p:attrName>
                                        </p:attrNameLst>
                                      </p:cBhvr>
                                      <p:to>
                                        <p:strVal val="visible"/>
                                      </p:to>
                                    </p:set>
                                    <p:animEffect transition="in" filter="wipe(left)">
                                      <p:cBhvr>
                                        <p:cTn id="15" dur="500"/>
                                        <p:tgtEl>
                                          <p:spTgt spid="74343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43430"/>
                                        </p:tgtEl>
                                        <p:attrNameLst>
                                          <p:attrName>style.visibility</p:attrName>
                                        </p:attrNameLst>
                                      </p:cBhvr>
                                      <p:to>
                                        <p:strVal val="visible"/>
                                      </p:to>
                                    </p:set>
                                    <p:animEffect transition="in" filter="wipe(left)">
                                      <p:cBhvr>
                                        <p:cTn id="19" dur="500"/>
                                        <p:tgtEl>
                                          <p:spTgt spid="743430"/>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743429"/>
                                        </p:tgtEl>
                                        <p:attrNameLst>
                                          <p:attrName>style.visibility</p:attrName>
                                        </p:attrNameLst>
                                      </p:cBhvr>
                                      <p:to>
                                        <p:strVal val="visible"/>
                                      </p:to>
                                    </p:set>
                                    <p:animEffect transition="in" filter="box(in)">
                                      <p:cBhvr>
                                        <p:cTn id="24" dur="500"/>
                                        <p:tgtEl>
                                          <p:spTgt spid="7434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429" grpId="0" animBg="1"/>
      <p:bldP spid="743430" grpId="0" autoUpdateAnimBg="0"/>
      <p:bldP spid="743431" grpId="0" autoUpdateAnimBg="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2099" name="TPAnswers"/>
          <p:cNvSpPr>
            <a:spLocks noGrp="1" noChangeArrowheads="1"/>
          </p:cNvSpPr>
          <p:nvPr>
            <p:ph type="body" idx="1"/>
            <p:custDataLst>
              <p:tags r:id="rId2"/>
            </p:custDataLst>
          </p:nvPr>
        </p:nvSpPr>
        <p:spPr bwMode="hidden">
          <a:xfrm>
            <a:off x="6629400" y="3733800"/>
            <a:ext cx="1447800" cy="1524000"/>
          </a:xfrm>
        </p:spPr>
        <p:txBody>
          <a:bodyPr/>
          <a:lstStyle/>
          <a:p>
            <a:pPr marL="609600" indent="-609600" eaLnBrk="1" hangingPunct="1">
              <a:buFontTx/>
              <a:buAutoNum type="arabicPeriod"/>
            </a:pPr>
            <a:r>
              <a:rPr lang="en-US" sz="2000">
                <a:solidFill>
                  <a:schemeClr val="bg1"/>
                </a:solidFill>
              </a:rPr>
              <a:t>A</a:t>
            </a:r>
          </a:p>
          <a:p>
            <a:pPr marL="609600" indent="-609600" eaLnBrk="1" hangingPunct="1">
              <a:buFontTx/>
              <a:buAutoNum type="arabicPeriod"/>
            </a:pPr>
            <a:r>
              <a:rPr lang="en-US" sz="2000">
                <a:solidFill>
                  <a:schemeClr val="bg1"/>
                </a:solidFill>
              </a:rPr>
              <a:t>B</a:t>
            </a:r>
          </a:p>
          <a:p>
            <a:pPr marL="609600" indent="-609600" eaLnBrk="1" hangingPunct="1">
              <a:buFontTx/>
              <a:buAutoNum type="arabicPeriod"/>
            </a:pPr>
            <a:r>
              <a:rPr lang="en-US" sz="2000">
                <a:solidFill>
                  <a:schemeClr val="bg1"/>
                </a:solidFill>
              </a:rPr>
              <a:t>C</a:t>
            </a:r>
          </a:p>
          <a:p>
            <a:pPr marL="609600" indent="-609600" eaLnBrk="1" hangingPunct="1">
              <a:buFontTx/>
              <a:buAutoNum type="arabicPeriod"/>
            </a:pPr>
            <a:r>
              <a:rPr lang="en-US" sz="2000">
                <a:solidFill>
                  <a:schemeClr val="bg1"/>
                </a:solidFill>
              </a:rPr>
              <a:t>D</a:t>
            </a:r>
          </a:p>
        </p:txBody>
      </p:sp>
      <p:sp>
        <p:nvSpPr>
          <p:cNvPr id="716805" name="Oval 5"/>
          <p:cNvSpPr>
            <a:spLocks noChangeArrowheads="1"/>
          </p:cNvSpPr>
          <p:nvPr/>
        </p:nvSpPr>
        <p:spPr bwMode="auto">
          <a:xfrm>
            <a:off x="857547" y="2931001"/>
            <a:ext cx="404813" cy="404812"/>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716806" name="TPAnswers"/>
          <p:cNvSpPr>
            <a:spLocks noChangeArrowheads="1"/>
          </p:cNvSpPr>
          <p:nvPr>
            <p:custDataLst>
              <p:tags r:id="rId3"/>
            </p:custDataLst>
          </p:nvPr>
        </p:nvSpPr>
        <p:spPr bwMode="auto">
          <a:xfrm>
            <a:off x="914400" y="2173243"/>
            <a:ext cx="2790825" cy="3529013"/>
          </a:xfrm>
          <a:prstGeom prst="rect">
            <a:avLst/>
          </a:prstGeom>
          <a:noFill/>
          <a:ln w="9525">
            <a:noFill/>
            <a:miter lim="800000"/>
            <a:headEnd/>
            <a:tailEnd/>
          </a:ln>
        </p:spPr>
        <p:txBody>
          <a:bodyPr>
            <a:prstTxWarp prst="textNoShape">
              <a:avLst/>
            </a:prstTxWarp>
            <a:spAutoFit/>
          </a:bodyPr>
          <a:lstStyle/>
          <a:p>
            <a:pPr marL="533400" indent="-533400">
              <a:spcBef>
                <a:spcPct val="83000"/>
              </a:spcBef>
              <a:spcAft>
                <a:spcPct val="83000"/>
              </a:spcAft>
              <a:buClr>
                <a:srgbClr val="00539D"/>
              </a:buClr>
            </a:pPr>
            <a:r>
              <a:rPr lang="pt-BR" b="1">
                <a:solidFill>
                  <a:srgbClr val="00539D"/>
                </a:solidFill>
                <a:sym typeface="Arial" pitchFamily="-112" charset="0"/>
              </a:rPr>
              <a:t>A.</a:t>
            </a:r>
            <a:r>
              <a:rPr lang="pt-BR" b="1">
                <a:sym typeface="Arial" pitchFamily="-112" charset="0"/>
              </a:rPr>
              <a:t>	–31</a:t>
            </a:r>
          </a:p>
          <a:p>
            <a:pPr marL="533400" indent="-533400">
              <a:spcBef>
                <a:spcPct val="83000"/>
              </a:spcBef>
              <a:spcAft>
                <a:spcPct val="83000"/>
              </a:spcAft>
              <a:buClr>
                <a:srgbClr val="00539D"/>
              </a:buClr>
            </a:pPr>
            <a:r>
              <a:rPr lang="pt-BR" b="1">
                <a:solidFill>
                  <a:srgbClr val="00539D"/>
                </a:solidFill>
                <a:sym typeface="Arial" pitchFamily="-112" charset="0"/>
              </a:rPr>
              <a:t>B.</a:t>
            </a:r>
            <a:r>
              <a:rPr lang="pt-BR" b="1">
                <a:sym typeface="Arial" pitchFamily="-112" charset="0"/>
              </a:rPr>
              <a:t>	–15</a:t>
            </a:r>
          </a:p>
          <a:p>
            <a:pPr marL="533400" indent="-533400">
              <a:spcBef>
                <a:spcPct val="83000"/>
              </a:spcBef>
              <a:spcAft>
                <a:spcPct val="83000"/>
              </a:spcAft>
              <a:buClr>
                <a:srgbClr val="00539D"/>
              </a:buClr>
            </a:pPr>
            <a:r>
              <a:rPr lang="pt-BR" b="1">
                <a:solidFill>
                  <a:srgbClr val="00539D"/>
                </a:solidFill>
                <a:sym typeface="Arial" pitchFamily="-112" charset="0"/>
              </a:rPr>
              <a:t>C.</a:t>
            </a:r>
            <a:r>
              <a:rPr lang="pt-BR" b="1">
                <a:sym typeface="Arial" pitchFamily="-112" charset="0"/>
              </a:rPr>
              <a:t>	15</a:t>
            </a:r>
          </a:p>
          <a:p>
            <a:pPr marL="533400" indent="-533400">
              <a:spcBef>
                <a:spcPct val="83000"/>
              </a:spcBef>
              <a:spcAft>
                <a:spcPct val="83000"/>
              </a:spcAft>
              <a:buClr>
                <a:srgbClr val="00539D"/>
              </a:buClr>
            </a:pPr>
            <a:r>
              <a:rPr lang="pt-BR" b="1">
                <a:solidFill>
                  <a:srgbClr val="00539D"/>
                </a:solidFill>
                <a:sym typeface="Arial" pitchFamily="-112" charset="0"/>
              </a:rPr>
              <a:t>D.</a:t>
            </a:r>
            <a:r>
              <a:rPr lang="pt-BR" b="1">
                <a:sym typeface="Arial" pitchFamily="-112" charset="0"/>
              </a:rPr>
              <a:t>	31</a:t>
            </a:r>
          </a:p>
        </p:txBody>
      </p:sp>
      <p:sp>
        <p:nvSpPr>
          <p:cNvPr id="716807" name="TPQuestion"/>
          <p:cNvSpPr>
            <a:spLocks noChangeArrowheads="1"/>
          </p:cNvSpPr>
          <p:nvPr/>
        </p:nvSpPr>
        <p:spPr bwMode="auto">
          <a:xfrm>
            <a:off x="533400" y="1504950"/>
            <a:ext cx="8305800" cy="420688"/>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b="1">
                <a:solidFill>
                  <a:srgbClr val="00539D"/>
                </a:solidFill>
                <a:ea typeface="Times New Roman" pitchFamily="-112" charset="0"/>
                <a:cs typeface="Times New Roman" pitchFamily="-112" charset="0"/>
              </a:rPr>
              <a:t>Find –23 + 8.</a:t>
            </a:r>
          </a:p>
        </p:txBody>
      </p:sp>
      <p:pic>
        <p:nvPicPr>
          <p:cNvPr id="716808" name="Picture 8" descr="CheckProgress"/>
          <p:cNvPicPr>
            <a:picLocks noChangeAspect="1" noChangeArrowheads="1"/>
          </p:cNvPicPr>
          <p:nvPr/>
        </p:nvPicPr>
        <p:blipFill>
          <a:blip r:embed="rId6"/>
          <a:srcRect/>
          <a:stretch>
            <a:fillRect/>
          </a:stretch>
        </p:blipFill>
        <p:spPr bwMode="auto">
          <a:xfrm>
            <a:off x="342900" y="711200"/>
            <a:ext cx="4038600" cy="627063"/>
          </a:xfrm>
          <a:prstGeom prst="rect">
            <a:avLst/>
          </a:prstGeom>
          <a:noFill/>
          <a:ln w="9525">
            <a:noFill/>
            <a:miter lim="800000"/>
            <a:headEnd/>
            <a:tailEnd/>
          </a:ln>
        </p:spPr>
      </p:pic>
      <p:pic>
        <p:nvPicPr>
          <p:cNvPr id="132107" name="Picture 11" descr="LH_1-4"/>
          <p:cNvPicPr>
            <a:picLocks noChangeAspect="1" noChangeArrowheads="1"/>
          </p:cNvPicPr>
          <p:nvPr/>
        </p:nvPicPr>
        <p:blipFill>
          <a:blip r:embed="rId7"/>
          <a:srcRect/>
          <a:stretch>
            <a:fillRect/>
          </a:stretch>
        </p:blipFill>
        <p:spPr bwMode="hidden">
          <a:xfrm>
            <a:off x="0" y="0"/>
            <a:ext cx="9144000" cy="731838"/>
          </a:xfrm>
          <a:prstGeom prst="rect">
            <a:avLst/>
          </a:prstGeom>
          <a:noFill/>
          <a:ln w="9525">
            <a:noFill/>
            <a:miter lim="800000"/>
            <a:headEnd/>
            <a:tailEnd/>
          </a:ln>
        </p:spPr>
      </p:pic>
      <p:pic>
        <p:nvPicPr>
          <p:cNvPr id="716814" name="Picture 14" descr="Example4"/>
          <p:cNvPicPr>
            <a:picLocks noChangeAspect="1" noChangeArrowheads="1"/>
          </p:cNvPicPr>
          <p:nvPr/>
        </p:nvPicPr>
        <p:blipFill>
          <a:blip r:embed="rId8"/>
          <a:srcRect/>
          <a:stretch>
            <a:fillRect/>
          </a:stretch>
        </p:blipFill>
        <p:spPr bwMode="auto">
          <a:xfrm>
            <a:off x="420688" y="1495425"/>
            <a:ext cx="457200" cy="457200"/>
          </a:xfrm>
          <a:prstGeom prst="rect">
            <a:avLst/>
          </a:prstGeom>
          <a:noFill/>
          <a:ln w="9525">
            <a:noFill/>
            <a:miter lim="800000"/>
            <a:headEnd/>
            <a:tailEnd/>
          </a:ln>
        </p:spPr>
      </p:pic>
      <p:sp>
        <p:nvSpPr>
          <p:cNvPr id="13" name="Action Button: Forward or Next 12">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16808"/>
                                        </p:tgtEl>
                                        <p:attrNameLst>
                                          <p:attrName>style.visibility</p:attrName>
                                        </p:attrNameLst>
                                      </p:cBhvr>
                                      <p:to>
                                        <p:strVal val="visible"/>
                                      </p:to>
                                    </p:set>
                                    <p:animEffect transition="in" filter="wipe(left)">
                                      <p:cBhvr>
                                        <p:cTn id="7" dur="500"/>
                                        <p:tgtEl>
                                          <p:spTgt spid="716808"/>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716814"/>
                                        </p:tgtEl>
                                        <p:attrNameLst>
                                          <p:attrName>style.visibility</p:attrName>
                                        </p:attrNameLst>
                                      </p:cBhvr>
                                      <p:to>
                                        <p:strVal val="visible"/>
                                      </p:to>
                                    </p:set>
                                    <p:animEffect transition="in" filter="box(out)">
                                      <p:cBhvr>
                                        <p:cTn id="11" dur="500"/>
                                        <p:tgtEl>
                                          <p:spTgt spid="7168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16807"/>
                                        </p:tgtEl>
                                        <p:attrNameLst>
                                          <p:attrName>style.visibility</p:attrName>
                                        </p:attrNameLst>
                                      </p:cBhvr>
                                      <p:to>
                                        <p:strVal val="visible"/>
                                      </p:to>
                                    </p:set>
                                    <p:animEffect transition="in" filter="wipe(left)">
                                      <p:cBhvr>
                                        <p:cTn id="15" dur="500"/>
                                        <p:tgtEl>
                                          <p:spTgt spid="71680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16806"/>
                                        </p:tgtEl>
                                        <p:attrNameLst>
                                          <p:attrName>style.visibility</p:attrName>
                                        </p:attrNameLst>
                                      </p:cBhvr>
                                      <p:to>
                                        <p:strVal val="visible"/>
                                      </p:to>
                                    </p:set>
                                    <p:animEffect transition="in" filter="wipe(left)">
                                      <p:cBhvr>
                                        <p:cTn id="19" dur="500"/>
                                        <p:tgtEl>
                                          <p:spTgt spid="716806"/>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716805"/>
                                        </p:tgtEl>
                                        <p:attrNameLst>
                                          <p:attrName>style.visibility</p:attrName>
                                        </p:attrNameLst>
                                      </p:cBhvr>
                                      <p:to>
                                        <p:strVal val="visible"/>
                                      </p:to>
                                    </p:set>
                                    <p:animEffect transition="in" filter="box(in)">
                                      <p:cBhvr>
                                        <p:cTn id="24" dur="500"/>
                                        <p:tgtEl>
                                          <p:spTgt spid="716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05" grpId="0" animBg="1"/>
      <p:bldP spid="716806" grpId="0" autoUpdateAnimBg="0"/>
      <p:bldP spid="716807" grpId="0" autoUpdateAnimBg="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8243" name="TPAnswers"/>
          <p:cNvSpPr>
            <a:spLocks noGrp="1" noChangeArrowheads="1"/>
          </p:cNvSpPr>
          <p:nvPr>
            <p:ph type="body" idx="1"/>
            <p:custDataLst>
              <p:tags r:id="rId2"/>
            </p:custDataLst>
          </p:nvPr>
        </p:nvSpPr>
        <p:spPr bwMode="hidden">
          <a:xfrm>
            <a:off x="6629400" y="3733800"/>
            <a:ext cx="1447800" cy="1524000"/>
          </a:xfrm>
        </p:spPr>
        <p:txBody>
          <a:bodyPr/>
          <a:lstStyle/>
          <a:p>
            <a:pPr marL="609600" indent="-609600" eaLnBrk="1" hangingPunct="1">
              <a:buFontTx/>
              <a:buAutoNum type="arabicPeriod"/>
            </a:pPr>
            <a:r>
              <a:rPr lang="en-US" sz="2000">
                <a:solidFill>
                  <a:schemeClr val="bg1"/>
                </a:solidFill>
              </a:rPr>
              <a:t>A</a:t>
            </a:r>
          </a:p>
          <a:p>
            <a:pPr marL="609600" indent="-609600" eaLnBrk="1" hangingPunct="1">
              <a:buFontTx/>
              <a:buAutoNum type="arabicPeriod"/>
            </a:pPr>
            <a:r>
              <a:rPr lang="en-US" sz="2000">
                <a:solidFill>
                  <a:schemeClr val="bg1"/>
                </a:solidFill>
              </a:rPr>
              <a:t>B</a:t>
            </a:r>
          </a:p>
          <a:p>
            <a:pPr marL="609600" indent="-609600" eaLnBrk="1" hangingPunct="1">
              <a:buFontTx/>
              <a:buAutoNum type="arabicPeriod"/>
            </a:pPr>
            <a:r>
              <a:rPr lang="en-US" sz="2000">
                <a:solidFill>
                  <a:schemeClr val="bg1"/>
                </a:solidFill>
              </a:rPr>
              <a:t>C</a:t>
            </a:r>
          </a:p>
          <a:p>
            <a:pPr marL="609600" indent="-609600" eaLnBrk="1" hangingPunct="1">
              <a:buFontTx/>
              <a:buAutoNum type="arabicPeriod"/>
            </a:pPr>
            <a:r>
              <a:rPr lang="en-US" sz="2000">
                <a:solidFill>
                  <a:schemeClr val="bg1"/>
                </a:solidFill>
              </a:rPr>
              <a:t>D</a:t>
            </a:r>
          </a:p>
        </p:txBody>
      </p:sp>
      <p:sp>
        <p:nvSpPr>
          <p:cNvPr id="643077" name="Oval 5"/>
          <p:cNvSpPr>
            <a:spLocks noChangeArrowheads="1"/>
          </p:cNvSpPr>
          <p:nvPr/>
        </p:nvSpPr>
        <p:spPr bwMode="auto">
          <a:xfrm>
            <a:off x="882608" y="3002899"/>
            <a:ext cx="404812" cy="404812"/>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643078" name="TPAnswers"/>
          <p:cNvSpPr>
            <a:spLocks noChangeArrowheads="1"/>
          </p:cNvSpPr>
          <p:nvPr>
            <p:custDataLst>
              <p:tags r:id="rId3"/>
            </p:custDataLst>
          </p:nvPr>
        </p:nvSpPr>
        <p:spPr bwMode="auto">
          <a:xfrm>
            <a:off x="914400" y="2238375"/>
            <a:ext cx="2790825" cy="3529013"/>
          </a:xfrm>
          <a:prstGeom prst="rect">
            <a:avLst/>
          </a:prstGeom>
          <a:noFill/>
          <a:ln w="9525">
            <a:noFill/>
            <a:miter lim="800000"/>
            <a:headEnd/>
            <a:tailEnd/>
          </a:ln>
        </p:spPr>
        <p:txBody>
          <a:bodyPr>
            <a:prstTxWarp prst="textNoShape">
              <a:avLst/>
            </a:prstTxWarp>
            <a:spAutoFit/>
          </a:bodyPr>
          <a:lstStyle/>
          <a:p>
            <a:pPr marL="533400" indent="-533400">
              <a:spcBef>
                <a:spcPct val="83000"/>
              </a:spcBef>
              <a:spcAft>
                <a:spcPct val="83000"/>
              </a:spcAft>
              <a:buClr>
                <a:srgbClr val="00539D"/>
              </a:buClr>
            </a:pPr>
            <a:r>
              <a:rPr lang="pt-BR" b="1">
                <a:solidFill>
                  <a:srgbClr val="00539D"/>
                </a:solidFill>
                <a:sym typeface="Arial" pitchFamily="-112" charset="0"/>
              </a:rPr>
              <a:t>A.</a:t>
            </a:r>
            <a:r>
              <a:rPr lang="pt-BR" b="1">
                <a:sym typeface="Arial" pitchFamily="-112" charset="0"/>
              </a:rPr>
              <a:t>	–9</a:t>
            </a:r>
          </a:p>
          <a:p>
            <a:pPr marL="533400" indent="-533400">
              <a:spcBef>
                <a:spcPct val="83000"/>
              </a:spcBef>
              <a:spcAft>
                <a:spcPct val="83000"/>
              </a:spcAft>
              <a:buClr>
                <a:srgbClr val="00539D"/>
              </a:buClr>
            </a:pPr>
            <a:r>
              <a:rPr lang="pt-BR" b="1">
                <a:solidFill>
                  <a:srgbClr val="00539D"/>
                </a:solidFill>
                <a:sym typeface="Arial" pitchFamily="-112" charset="0"/>
              </a:rPr>
              <a:t>B.</a:t>
            </a:r>
            <a:r>
              <a:rPr lang="pt-BR" b="1">
                <a:sym typeface="Arial" pitchFamily="-112" charset="0"/>
              </a:rPr>
              <a:t>	–5</a:t>
            </a:r>
          </a:p>
          <a:p>
            <a:pPr marL="533400" indent="-533400">
              <a:spcBef>
                <a:spcPct val="83000"/>
              </a:spcBef>
              <a:spcAft>
                <a:spcPct val="83000"/>
              </a:spcAft>
              <a:buClr>
                <a:srgbClr val="00539D"/>
              </a:buClr>
            </a:pPr>
            <a:r>
              <a:rPr lang="pt-BR" b="1">
                <a:solidFill>
                  <a:srgbClr val="00539D"/>
                </a:solidFill>
                <a:sym typeface="Arial" pitchFamily="-112" charset="0"/>
              </a:rPr>
              <a:t>C.</a:t>
            </a:r>
            <a:r>
              <a:rPr lang="pt-BR" b="1">
                <a:sym typeface="Arial" pitchFamily="-112" charset="0"/>
              </a:rPr>
              <a:t>	–1</a:t>
            </a:r>
          </a:p>
          <a:p>
            <a:pPr marL="533400" indent="-533400">
              <a:spcBef>
                <a:spcPct val="83000"/>
              </a:spcBef>
              <a:spcAft>
                <a:spcPct val="83000"/>
              </a:spcAft>
              <a:buClr>
                <a:srgbClr val="00539D"/>
              </a:buClr>
            </a:pPr>
            <a:r>
              <a:rPr lang="pt-BR" b="1">
                <a:solidFill>
                  <a:srgbClr val="00539D"/>
                </a:solidFill>
                <a:sym typeface="Arial" pitchFamily="-112" charset="0"/>
              </a:rPr>
              <a:t>D.</a:t>
            </a:r>
            <a:r>
              <a:rPr lang="pt-BR" b="1">
                <a:sym typeface="Arial" pitchFamily="-112" charset="0"/>
              </a:rPr>
              <a:t>	4</a:t>
            </a:r>
          </a:p>
        </p:txBody>
      </p:sp>
      <p:sp>
        <p:nvSpPr>
          <p:cNvPr id="643079" name="TPQuestion"/>
          <p:cNvSpPr>
            <a:spLocks noChangeArrowheads="1"/>
          </p:cNvSpPr>
          <p:nvPr/>
        </p:nvSpPr>
        <p:spPr bwMode="auto">
          <a:xfrm>
            <a:off x="533400" y="1504950"/>
            <a:ext cx="8305800" cy="420688"/>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b="1">
                <a:solidFill>
                  <a:srgbClr val="00539D"/>
                </a:solidFill>
                <a:ea typeface="Times New Roman" pitchFamily="-112" charset="0"/>
                <a:cs typeface="Times New Roman" pitchFamily="-112" charset="0"/>
              </a:rPr>
              <a:t>Find 3 + (–6) + (–2).</a:t>
            </a:r>
          </a:p>
        </p:txBody>
      </p:sp>
      <p:pic>
        <p:nvPicPr>
          <p:cNvPr id="643080" name="Picture 8" descr="CheckProgress"/>
          <p:cNvPicPr>
            <a:picLocks noChangeAspect="1" noChangeArrowheads="1"/>
          </p:cNvPicPr>
          <p:nvPr/>
        </p:nvPicPr>
        <p:blipFill>
          <a:blip r:embed="rId6"/>
          <a:srcRect/>
          <a:stretch>
            <a:fillRect/>
          </a:stretch>
        </p:blipFill>
        <p:spPr bwMode="auto">
          <a:xfrm>
            <a:off x="342900" y="711200"/>
            <a:ext cx="4038600" cy="627063"/>
          </a:xfrm>
          <a:prstGeom prst="rect">
            <a:avLst/>
          </a:prstGeom>
          <a:noFill/>
          <a:ln w="9525">
            <a:noFill/>
            <a:miter lim="800000"/>
            <a:headEnd/>
            <a:tailEnd/>
          </a:ln>
        </p:spPr>
      </p:pic>
      <p:pic>
        <p:nvPicPr>
          <p:cNvPr id="138251" name="Picture 11" descr="LH_1-4"/>
          <p:cNvPicPr>
            <a:picLocks noChangeAspect="1" noChangeArrowheads="1"/>
          </p:cNvPicPr>
          <p:nvPr/>
        </p:nvPicPr>
        <p:blipFill>
          <a:blip r:embed="rId7"/>
          <a:srcRect/>
          <a:stretch>
            <a:fillRect/>
          </a:stretch>
        </p:blipFill>
        <p:spPr bwMode="hidden">
          <a:xfrm>
            <a:off x="0" y="0"/>
            <a:ext cx="9144000" cy="731838"/>
          </a:xfrm>
          <a:prstGeom prst="rect">
            <a:avLst/>
          </a:prstGeom>
          <a:noFill/>
          <a:ln w="9525">
            <a:noFill/>
            <a:miter lim="800000"/>
            <a:headEnd/>
            <a:tailEnd/>
          </a:ln>
        </p:spPr>
      </p:pic>
      <p:pic>
        <p:nvPicPr>
          <p:cNvPr id="643085" name="Picture 13" descr="Example5"/>
          <p:cNvPicPr>
            <a:picLocks noChangeAspect="1" noChangeArrowheads="1"/>
          </p:cNvPicPr>
          <p:nvPr/>
        </p:nvPicPr>
        <p:blipFill>
          <a:blip r:embed="rId8"/>
          <a:srcRect/>
          <a:stretch>
            <a:fillRect/>
          </a:stretch>
        </p:blipFill>
        <p:spPr bwMode="auto">
          <a:xfrm>
            <a:off x="420688" y="1495425"/>
            <a:ext cx="457200" cy="457200"/>
          </a:xfrm>
          <a:prstGeom prst="rect">
            <a:avLst/>
          </a:prstGeom>
          <a:noFill/>
          <a:ln w="9525">
            <a:noFill/>
            <a:miter lim="800000"/>
            <a:headEnd/>
            <a:tailEnd/>
          </a:ln>
        </p:spPr>
      </p:pic>
      <p:sp>
        <p:nvSpPr>
          <p:cNvPr id="13" name="Action Button: Forward or Next 12">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43080"/>
                                        </p:tgtEl>
                                        <p:attrNameLst>
                                          <p:attrName>style.visibility</p:attrName>
                                        </p:attrNameLst>
                                      </p:cBhvr>
                                      <p:to>
                                        <p:strVal val="visible"/>
                                      </p:to>
                                    </p:set>
                                    <p:animEffect transition="in" filter="wipe(left)">
                                      <p:cBhvr>
                                        <p:cTn id="7" dur="500"/>
                                        <p:tgtEl>
                                          <p:spTgt spid="643080"/>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643085"/>
                                        </p:tgtEl>
                                        <p:attrNameLst>
                                          <p:attrName>style.visibility</p:attrName>
                                        </p:attrNameLst>
                                      </p:cBhvr>
                                      <p:to>
                                        <p:strVal val="visible"/>
                                      </p:to>
                                    </p:set>
                                    <p:animEffect transition="in" filter="box(out)">
                                      <p:cBhvr>
                                        <p:cTn id="11" dur="500"/>
                                        <p:tgtEl>
                                          <p:spTgt spid="64308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43079"/>
                                        </p:tgtEl>
                                        <p:attrNameLst>
                                          <p:attrName>style.visibility</p:attrName>
                                        </p:attrNameLst>
                                      </p:cBhvr>
                                      <p:to>
                                        <p:strVal val="visible"/>
                                      </p:to>
                                    </p:set>
                                    <p:animEffect transition="in" filter="wipe(left)">
                                      <p:cBhvr>
                                        <p:cTn id="15" dur="500"/>
                                        <p:tgtEl>
                                          <p:spTgt spid="64307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43078"/>
                                        </p:tgtEl>
                                        <p:attrNameLst>
                                          <p:attrName>style.visibility</p:attrName>
                                        </p:attrNameLst>
                                      </p:cBhvr>
                                      <p:to>
                                        <p:strVal val="visible"/>
                                      </p:to>
                                    </p:set>
                                    <p:animEffect transition="in" filter="wipe(left)">
                                      <p:cBhvr>
                                        <p:cTn id="19" dur="500"/>
                                        <p:tgtEl>
                                          <p:spTgt spid="643078"/>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643077"/>
                                        </p:tgtEl>
                                        <p:attrNameLst>
                                          <p:attrName>style.visibility</p:attrName>
                                        </p:attrNameLst>
                                      </p:cBhvr>
                                      <p:to>
                                        <p:strVal val="visible"/>
                                      </p:to>
                                    </p:set>
                                    <p:animEffect transition="in" filter="box(in)">
                                      <p:cBhvr>
                                        <p:cTn id="24" dur="500"/>
                                        <p:tgtEl>
                                          <p:spTgt spid="64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7" grpId="0" animBg="1"/>
      <p:bldP spid="643078" grpId="0" autoUpdateAnimBg="0"/>
      <p:bldP spid="643079" grpId="0" autoUpdateAnimBg="0"/>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4387" name="TPAnswers"/>
          <p:cNvSpPr>
            <a:spLocks noGrp="1" noChangeArrowheads="1"/>
          </p:cNvSpPr>
          <p:nvPr>
            <p:ph type="body" idx="1"/>
            <p:custDataLst>
              <p:tags r:id="rId2"/>
            </p:custDataLst>
          </p:nvPr>
        </p:nvSpPr>
        <p:spPr bwMode="hidden">
          <a:xfrm>
            <a:off x="7162800" y="4495800"/>
            <a:ext cx="1447800" cy="1524000"/>
          </a:xfrm>
        </p:spPr>
        <p:txBody>
          <a:bodyPr/>
          <a:lstStyle/>
          <a:p>
            <a:pPr marL="609600" indent="-609600" eaLnBrk="1" hangingPunct="1">
              <a:buFontTx/>
              <a:buAutoNum type="alphaUcPeriod"/>
            </a:pPr>
            <a:r>
              <a:rPr lang="en-US" sz="2000">
                <a:solidFill>
                  <a:schemeClr val="bg1"/>
                </a:solidFill>
              </a:rPr>
              <a:t>A</a:t>
            </a:r>
          </a:p>
          <a:p>
            <a:pPr marL="609600" indent="-609600" eaLnBrk="1" hangingPunct="1">
              <a:buFontTx/>
              <a:buAutoNum type="alphaUcPeriod"/>
            </a:pPr>
            <a:r>
              <a:rPr lang="en-US" sz="2000">
                <a:solidFill>
                  <a:schemeClr val="bg1"/>
                </a:solidFill>
              </a:rPr>
              <a:t>B</a:t>
            </a:r>
          </a:p>
          <a:p>
            <a:pPr marL="609600" indent="-609600" eaLnBrk="1" hangingPunct="1">
              <a:buFontTx/>
              <a:buAutoNum type="alphaUcPeriod"/>
            </a:pPr>
            <a:r>
              <a:rPr lang="en-US" sz="2000">
                <a:solidFill>
                  <a:schemeClr val="bg1"/>
                </a:solidFill>
              </a:rPr>
              <a:t>C</a:t>
            </a:r>
          </a:p>
          <a:p>
            <a:pPr marL="609600" indent="-609600" eaLnBrk="1" hangingPunct="1">
              <a:buFontTx/>
              <a:buAutoNum type="alphaUcPeriod"/>
            </a:pPr>
            <a:r>
              <a:rPr lang="en-US" sz="2000">
                <a:solidFill>
                  <a:schemeClr val="bg1"/>
                </a:solidFill>
              </a:rPr>
              <a:t>D</a:t>
            </a:r>
          </a:p>
        </p:txBody>
      </p:sp>
      <p:sp>
        <p:nvSpPr>
          <p:cNvPr id="107525" name="Oval 5"/>
          <p:cNvSpPr>
            <a:spLocks noChangeArrowheads="1"/>
          </p:cNvSpPr>
          <p:nvPr/>
        </p:nvSpPr>
        <p:spPr bwMode="auto">
          <a:xfrm>
            <a:off x="883938" y="3060700"/>
            <a:ext cx="404812" cy="404813"/>
          </a:xfrm>
          <a:prstGeom prst="ellipse">
            <a:avLst/>
          </a:prstGeom>
          <a:solidFill>
            <a:srgbClr val="FFCC00"/>
          </a:solidFill>
          <a:ln w="25400">
            <a:solidFill>
              <a:srgbClr val="E01B22"/>
            </a:solidFill>
            <a:round/>
            <a:headEnd/>
            <a:tailEnd/>
          </a:ln>
        </p:spPr>
        <p:txBody>
          <a:bodyPr wrap="none" anchor="ctr">
            <a:prstTxWarp prst="textNoShape">
              <a:avLst/>
            </a:prstTxWarp>
          </a:bodyPr>
          <a:lstStyle/>
          <a:p>
            <a:endParaRPr lang="en-US"/>
          </a:p>
        </p:txBody>
      </p:sp>
      <p:sp>
        <p:nvSpPr>
          <p:cNvPr id="107526" name="TPAnswers"/>
          <p:cNvSpPr>
            <a:spLocks noChangeArrowheads="1"/>
          </p:cNvSpPr>
          <p:nvPr>
            <p:custDataLst>
              <p:tags r:id="rId3"/>
            </p:custDataLst>
          </p:nvPr>
        </p:nvSpPr>
        <p:spPr bwMode="auto">
          <a:xfrm>
            <a:off x="908050" y="3041650"/>
            <a:ext cx="2790825" cy="2684463"/>
          </a:xfrm>
          <a:prstGeom prst="rect">
            <a:avLst/>
          </a:prstGeom>
          <a:noFill/>
          <a:ln w="9525">
            <a:noFill/>
            <a:miter lim="800000"/>
            <a:headEnd/>
            <a:tailEnd/>
          </a:ln>
        </p:spPr>
        <p:txBody>
          <a:bodyPr>
            <a:prstTxWarp prst="textNoShape">
              <a:avLst/>
            </a:prstTxWarp>
            <a:spAutoFit/>
          </a:bodyPr>
          <a:lstStyle/>
          <a:p>
            <a:pPr marL="533400" indent="-533400">
              <a:spcAft>
                <a:spcPct val="50000"/>
              </a:spcAft>
              <a:buClr>
                <a:srgbClr val="00539D"/>
              </a:buClr>
            </a:pPr>
            <a:r>
              <a:rPr lang="pt-BR" b="1">
                <a:solidFill>
                  <a:srgbClr val="00539D"/>
                </a:solidFill>
                <a:sym typeface="Arial" pitchFamily="-112" charset="0"/>
              </a:rPr>
              <a:t>A.</a:t>
            </a:r>
            <a:r>
              <a:rPr lang="pt-BR" b="1">
                <a:sym typeface="Arial" pitchFamily="-112" charset="0"/>
              </a:rPr>
              <a:t>	$1</a:t>
            </a:r>
          </a:p>
          <a:p>
            <a:pPr marL="533400" indent="-533400">
              <a:spcAft>
                <a:spcPct val="50000"/>
              </a:spcAft>
              <a:buClr>
                <a:srgbClr val="00539D"/>
              </a:buClr>
            </a:pPr>
            <a:r>
              <a:rPr lang="pt-BR" b="1">
                <a:solidFill>
                  <a:srgbClr val="00539D"/>
                </a:solidFill>
                <a:sym typeface="Arial" pitchFamily="-112" charset="0"/>
              </a:rPr>
              <a:t>B.</a:t>
            </a:r>
            <a:r>
              <a:rPr lang="pt-BR" b="1">
                <a:sym typeface="Arial" pitchFamily="-112" charset="0"/>
              </a:rPr>
              <a:t>	$2</a:t>
            </a:r>
          </a:p>
          <a:p>
            <a:pPr marL="533400" indent="-533400">
              <a:spcAft>
                <a:spcPct val="50000"/>
              </a:spcAft>
              <a:buClr>
                <a:srgbClr val="00539D"/>
              </a:buClr>
            </a:pPr>
            <a:r>
              <a:rPr lang="pt-BR" b="1">
                <a:solidFill>
                  <a:srgbClr val="00539D"/>
                </a:solidFill>
                <a:sym typeface="Arial" pitchFamily="-112" charset="0"/>
              </a:rPr>
              <a:t>C.</a:t>
            </a:r>
            <a:r>
              <a:rPr lang="pt-BR" b="1">
                <a:sym typeface="Arial" pitchFamily="-112" charset="0"/>
              </a:rPr>
              <a:t>	$3</a:t>
            </a:r>
          </a:p>
          <a:p>
            <a:pPr marL="533400" indent="-533400">
              <a:spcAft>
                <a:spcPct val="50000"/>
              </a:spcAft>
              <a:buClr>
                <a:srgbClr val="00539D"/>
              </a:buClr>
            </a:pPr>
            <a:r>
              <a:rPr lang="pt-BR" b="1">
                <a:solidFill>
                  <a:srgbClr val="00539D"/>
                </a:solidFill>
                <a:sym typeface="Arial" pitchFamily="-112" charset="0"/>
              </a:rPr>
              <a:t>D.</a:t>
            </a:r>
            <a:r>
              <a:rPr lang="pt-BR" b="1">
                <a:sym typeface="Arial" pitchFamily="-112" charset="0"/>
              </a:rPr>
              <a:t>	$4</a:t>
            </a:r>
          </a:p>
        </p:txBody>
      </p:sp>
      <p:sp>
        <p:nvSpPr>
          <p:cNvPr id="107527" name="TPQuestion"/>
          <p:cNvSpPr>
            <a:spLocks noChangeArrowheads="1"/>
          </p:cNvSpPr>
          <p:nvPr/>
        </p:nvSpPr>
        <p:spPr bwMode="auto">
          <a:xfrm>
            <a:off x="533400" y="1504950"/>
            <a:ext cx="8305800" cy="1406525"/>
          </a:xfrm>
          <a:prstGeom prst="rect">
            <a:avLst/>
          </a:prstGeom>
          <a:noFill/>
          <a:ln w="9525">
            <a:noFill/>
            <a:miter lim="800000"/>
            <a:headEnd/>
            <a:tailEnd/>
          </a:ln>
        </p:spPr>
        <p:txBody>
          <a:bodyPr>
            <a:prstTxWarp prst="textNoShape">
              <a:avLst/>
            </a:prstTxWarp>
            <a:spAutoFit/>
          </a:bodyPr>
          <a:lstStyle/>
          <a:p>
            <a:pPr marL="342900">
              <a:spcBef>
                <a:spcPct val="0"/>
              </a:spcBef>
              <a:spcAft>
                <a:spcPct val="0"/>
              </a:spcAft>
            </a:pPr>
            <a:r>
              <a:rPr lang="en-US" b="1">
                <a:solidFill>
                  <a:srgbClr val="E01B22"/>
                </a:solidFill>
              </a:rPr>
              <a:t>MONEY  </a:t>
            </a:r>
            <a:r>
              <a:rPr lang="en-US" b="1">
                <a:solidFill>
                  <a:srgbClr val="00539D"/>
                </a:solidFill>
              </a:rPr>
              <a:t>Jaime gets an allowance of $5. She spends $2 on video games and $1 on lunch. Her best friend repays a $2 loan and she buys a $3 pair of socks. How much money does Jaime have left?</a:t>
            </a:r>
          </a:p>
        </p:txBody>
      </p:sp>
      <p:pic>
        <p:nvPicPr>
          <p:cNvPr id="107528" name="Picture 8" descr="CheckProgress"/>
          <p:cNvPicPr>
            <a:picLocks noChangeAspect="1" noChangeArrowheads="1"/>
          </p:cNvPicPr>
          <p:nvPr/>
        </p:nvPicPr>
        <p:blipFill>
          <a:blip r:embed="rId6"/>
          <a:srcRect/>
          <a:stretch>
            <a:fillRect/>
          </a:stretch>
        </p:blipFill>
        <p:spPr bwMode="auto">
          <a:xfrm>
            <a:off x="342900" y="711200"/>
            <a:ext cx="4038600" cy="627063"/>
          </a:xfrm>
          <a:prstGeom prst="rect">
            <a:avLst/>
          </a:prstGeom>
          <a:noFill/>
          <a:ln w="9525">
            <a:noFill/>
            <a:miter lim="800000"/>
            <a:headEnd/>
            <a:tailEnd/>
          </a:ln>
        </p:spPr>
      </p:pic>
      <p:pic>
        <p:nvPicPr>
          <p:cNvPr id="144395" name="Picture 12" descr="LH_1-4"/>
          <p:cNvPicPr>
            <a:picLocks noChangeAspect="1" noChangeArrowheads="1"/>
          </p:cNvPicPr>
          <p:nvPr/>
        </p:nvPicPr>
        <p:blipFill>
          <a:blip r:embed="rId7"/>
          <a:srcRect/>
          <a:stretch>
            <a:fillRect/>
          </a:stretch>
        </p:blipFill>
        <p:spPr bwMode="hidden">
          <a:xfrm>
            <a:off x="0" y="0"/>
            <a:ext cx="9144000" cy="731838"/>
          </a:xfrm>
          <a:prstGeom prst="rect">
            <a:avLst/>
          </a:prstGeom>
          <a:noFill/>
          <a:ln w="9525">
            <a:noFill/>
            <a:miter lim="800000"/>
            <a:headEnd/>
            <a:tailEnd/>
          </a:ln>
        </p:spPr>
      </p:pic>
      <p:pic>
        <p:nvPicPr>
          <p:cNvPr id="107533" name="Picture 13" descr="Example6"/>
          <p:cNvPicPr>
            <a:picLocks noChangeAspect="1" noChangeArrowheads="1"/>
          </p:cNvPicPr>
          <p:nvPr/>
        </p:nvPicPr>
        <p:blipFill>
          <a:blip r:embed="rId8"/>
          <a:srcRect/>
          <a:stretch>
            <a:fillRect/>
          </a:stretch>
        </p:blipFill>
        <p:spPr bwMode="auto">
          <a:xfrm>
            <a:off x="420688" y="1495425"/>
            <a:ext cx="457200" cy="457200"/>
          </a:xfrm>
          <a:prstGeom prst="rect">
            <a:avLst/>
          </a:prstGeom>
          <a:noFill/>
          <a:ln w="9525">
            <a:noFill/>
            <a:miter lim="800000"/>
            <a:headEnd/>
            <a:tailEnd/>
          </a:ln>
        </p:spPr>
      </p:pic>
      <p:sp>
        <p:nvSpPr>
          <p:cNvPr id="13" name="Action Button: Forward or Next 12">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previousslide" highlightClick="1"/>
          </p:cNvPr>
          <p:cNvSpPr/>
          <p:nvPr/>
        </p:nvSpPr>
        <p:spPr>
          <a:xfrm>
            <a:off x="7620000" y="6324600"/>
            <a:ext cx="685800" cy="5334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7528"/>
                                        </p:tgtEl>
                                        <p:attrNameLst>
                                          <p:attrName>style.visibility</p:attrName>
                                        </p:attrNameLst>
                                      </p:cBhvr>
                                      <p:to>
                                        <p:strVal val="visible"/>
                                      </p:to>
                                    </p:set>
                                    <p:animEffect transition="in" filter="wipe(left)">
                                      <p:cBhvr>
                                        <p:cTn id="7" dur="500"/>
                                        <p:tgtEl>
                                          <p:spTgt spid="107528"/>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107533"/>
                                        </p:tgtEl>
                                        <p:attrNameLst>
                                          <p:attrName>style.visibility</p:attrName>
                                        </p:attrNameLst>
                                      </p:cBhvr>
                                      <p:to>
                                        <p:strVal val="visible"/>
                                      </p:to>
                                    </p:set>
                                    <p:animEffect transition="in" filter="box(out)">
                                      <p:cBhvr>
                                        <p:cTn id="11" dur="500"/>
                                        <p:tgtEl>
                                          <p:spTgt spid="1075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7527"/>
                                        </p:tgtEl>
                                        <p:attrNameLst>
                                          <p:attrName>style.visibility</p:attrName>
                                        </p:attrNameLst>
                                      </p:cBhvr>
                                      <p:to>
                                        <p:strVal val="visible"/>
                                      </p:to>
                                    </p:set>
                                    <p:animEffect transition="in" filter="wipe(left)">
                                      <p:cBhvr>
                                        <p:cTn id="15" dur="500"/>
                                        <p:tgtEl>
                                          <p:spTgt spid="10752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7526"/>
                                        </p:tgtEl>
                                        <p:attrNameLst>
                                          <p:attrName>style.visibility</p:attrName>
                                        </p:attrNameLst>
                                      </p:cBhvr>
                                      <p:to>
                                        <p:strVal val="visible"/>
                                      </p:to>
                                    </p:set>
                                    <p:animEffect transition="in" filter="wipe(left)">
                                      <p:cBhvr>
                                        <p:cTn id="19" dur="500"/>
                                        <p:tgtEl>
                                          <p:spTgt spid="107526"/>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07525"/>
                                        </p:tgtEl>
                                        <p:attrNameLst>
                                          <p:attrName>style.visibility</p:attrName>
                                        </p:attrNameLst>
                                      </p:cBhvr>
                                      <p:to>
                                        <p:strVal val="visible"/>
                                      </p:to>
                                    </p:set>
                                    <p:animEffect transition="in" filter="box(in)">
                                      <p:cBhvr>
                                        <p:cTn id="24" dur="500"/>
                                        <p:tgtEl>
                                          <p:spTgt spid="107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5" grpId="0" animBg="1"/>
      <p:bldP spid="107526" grpId="0" autoUpdateAnimBg="0"/>
      <p:bldP spid="107527" grpId="0" autoUpdateAnimBg="0"/>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6434" name="Picture 13" descr="CAM7-EndOf">
            <a:hlinkClick r:id="rId4" action="ppaction://hlinksldjump"/>
          </p:cNvPr>
          <p:cNvPicPr>
            <a:picLocks noChangeArrowheads="1"/>
          </p:cNvPicPr>
          <p:nvPr/>
        </p:nvPicPr>
        <p:blipFill>
          <a:blip r:embed="rId5"/>
          <a:srcRect/>
          <a:stretch>
            <a:fillRect/>
          </a:stretch>
        </p:blipFill>
        <p:spPr bwMode="auto">
          <a:xfrm>
            <a:off x="0" y="0"/>
            <a:ext cx="9144000" cy="6858000"/>
          </a:xfrm>
          <a:prstGeom prst="rect">
            <a:avLst/>
          </a:prstGeom>
          <a:noFill/>
          <a:ln w="9525">
            <a:noFill/>
            <a:miter lim="800000"/>
            <a:headEnd/>
            <a:tailEnd/>
          </a:ln>
        </p:spPr>
      </p:pic>
      <p:pic>
        <p:nvPicPr>
          <p:cNvPr id="146437" name="Picture 4" descr="RESOURCES3">
            <a:hlinkClick r:id="" action="ppaction://noaction" highlightClick="1"/>
          </p:cNvPr>
          <p:cNvPicPr>
            <a:picLocks noChangeAspect="1" noChangeArrowheads="1"/>
          </p:cNvPicPr>
          <p:nvPr/>
        </p:nvPicPr>
        <p:blipFill>
          <a:blip r:embed="rId6"/>
          <a:srcRect/>
          <a:stretch>
            <a:fillRect/>
          </a:stretch>
        </p:blipFill>
        <p:spPr bwMode="hidden">
          <a:xfrm>
            <a:off x="5724525" y="6465888"/>
            <a:ext cx="914400" cy="365125"/>
          </a:xfrm>
          <a:prstGeom prst="rect">
            <a:avLst/>
          </a:prstGeom>
          <a:noFill/>
          <a:ln w="9525">
            <a:noFill/>
            <a:miter lim="800000"/>
            <a:headEnd/>
            <a:tailEnd/>
          </a:ln>
        </p:spPr>
      </p:pic>
      <p:pic>
        <p:nvPicPr>
          <p:cNvPr id="146441" name="Picture 12" descr="Math NAV-Online">
            <a:hlinkClick r:id="rId7" highlightClick="1"/>
          </p:cNvPr>
          <p:cNvPicPr>
            <a:picLocks noChangeAspect="1" noChangeArrowheads="1"/>
          </p:cNvPicPr>
          <p:nvPr/>
        </p:nvPicPr>
        <p:blipFill>
          <a:blip r:embed="rId8"/>
          <a:srcRect/>
          <a:stretch>
            <a:fillRect/>
          </a:stretch>
        </p:blipFill>
        <p:spPr bwMode="hidden">
          <a:xfrm>
            <a:off x="5057775" y="6503988"/>
            <a:ext cx="609600" cy="334962"/>
          </a:xfrm>
          <a:prstGeom prst="rect">
            <a:avLst/>
          </a:prstGeom>
          <a:noFill/>
          <a:ln w="9525">
            <a:noFill/>
            <a:miter lim="800000"/>
            <a:headEnd/>
            <a:tailEnd/>
          </a:ln>
        </p:spPr>
      </p:pic>
      <p:sp>
        <p:nvSpPr>
          <p:cNvPr id="9" name="Action Button: Return 8">
            <a:hlinkClick r:id="" action="ppaction://hlinkshowjump?jump=lastslideviewed" highlightClick="1"/>
          </p:cNvPr>
          <p:cNvSpPr/>
          <p:nvPr/>
        </p:nvSpPr>
        <p:spPr>
          <a:xfrm>
            <a:off x="7519416" y="6324600"/>
            <a:ext cx="786384" cy="533400"/>
          </a:xfrm>
          <a:prstGeom prst="actionButtonRetur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Action Button: Forward or Next 9">
            <a:hlinkClick r:id="" action="ppaction://hlinkshowjump?jump=nextslide" highlightClick="1"/>
          </p:cNvPr>
          <p:cNvSpPr/>
          <p:nvPr/>
        </p:nvSpPr>
        <p:spPr>
          <a:xfrm>
            <a:off x="8305800" y="6324600"/>
            <a:ext cx="838200" cy="5334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ction Button: Home 10">
            <a:hlinkClick r:id="" action="ppaction://hlinkshowjump?jump=firstslide" highlightClick="1"/>
          </p:cNvPr>
          <p:cNvSpPr/>
          <p:nvPr/>
        </p:nvSpPr>
        <p:spPr>
          <a:xfrm>
            <a:off x="6958584" y="6324600"/>
            <a:ext cx="560832" cy="585216"/>
          </a:xfrm>
          <a:prstGeom prst="actionButtonHo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59BE0101329C4F169ED1183E60B3EF18"/>
  <p:tag name="SLIDETYPE" val="Q"/>
  <p:tag name="DEMOGRAPHIC" val="False"/>
  <p:tag name="TEAMASSIGN" val="False"/>
  <p:tag name="SPEEDSCORING" val="False"/>
  <p:tag name="CORRECTPOINTVALUE" val="100"/>
  <p:tag name="INCORRECTPOINTVALUE" val="0"/>
  <p:tag name="ZEROBASED" val="False"/>
  <p:tag name="DELIMITERS" val="3.1"/>
  <p:tag name="CHARTLABELS" val="0"/>
  <p:tag name="SLIDEORDER" val="10"/>
  <p:tag name="SLIDEGUID" val="D8E9EFDEB6CC433B9FCAAD3E404F737B"/>
  <p:tag name="ANSWERSALIAS" val="A¤B¤C¤D"/>
  <p:tag name="RESPONSESGATHERED" val="False"/>
  <p:tag name="QUESTIONTEXT" val="A basketball player scored 27 points in the first game, 19 points in the second game, and 32 points in the third game. About how many more points did he score in the last two games than in the first game? "/>
  <p:tag name="QUESTIONALIAS" val="A basketball player scored 27 points in the first game, 19 points in the second game, and 32 points in the third game. About how many more points did he score in the last two games than in the first game? "/>
  <p:tag name="ANIMREMOVED" val="False"/>
</p:tagLst>
</file>

<file path=ppt/tags/tag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lphaUCPeriod"/>
  <p:tag name="ANSWERTEXT" val="A&#10;B&#10;C&#10;D"/>
</p:tagLst>
</file>

<file path=ppt/tags/tag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59BE0101329C4F169ED1183E60B3EF18"/>
  <p:tag name="SLIDETYPE" val="Q"/>
  <p:tag name="DEMOGRAPHIC" val="False"/>
  <p:tag name="TEAMASSIGN" val="False"/>
  <p:tag name="SPEEDSCORING" val="False"/>
  <p:tag name="CORRECTPOINTVALUE" val="100"/>
  <p:tag name="INCORRECTPOINTVALUE" val="0"/>
  <p:tag name="ZEROBASED" val="False"/>
  <p:tag name="DELIMITERS" val="3.1"/>
  <p:tag name="CHARTLABELS" val="0"/>
  <p:tag name="SLIDEORDER" val="11"/>
  <p:tag name="SLIDEGUID" val="A23381E1DF37404B8850C186E9AE7B95"/>
  <p:tag name="ANSWERSALIAS" val="A¤B¤C¤D"/>
  <p:tag name="RESPONSESGATHERED" val="False"/>
  <p:tag name="QUESTIONTEXT" val="Evaluate z2 + 4y – 10 if y = 8 and z = 5."/>
  <p:tag name="QUESTIONALIAS" val="Evaluate z2 + 4y – 10 if y = 8 and z = 5."/>
  <p:tag name="ANIMREMOVED" val="False"/>
</p:tagLst>
</file>

<file path=ppt/tags/tag6.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lphaUCPeriod"/>
  <p:tag name="ANSWERTEXT" val="A&#10;B&#10;C&#10;D"/>
</p:tagLst>
</file>

<file path=ppt/tags/tag7.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59BE0101329C4F169ED1183E60B3EF18"/>
  <p:tag name="SLIDETYPE" val="Q"/>
  <p:tag name="DEMOGRAPHIC" val="False"/>
  <p:tag name="TEAMASSIGN" val="False"/>
  <p:tag name="SPEEDSCORING" val="False"/>
  <p:tag name="CORRECTPOINTVALUE" val="100"/>
  <p:tag name="INCORRECTPOINTVALUE" val="0"/>
  <p:tag name="ZEROBASED" val="False"/>
  <p:tag name="DELIMITERS" val="3.1"/>
  <p:tag name="CHARTLABELS" val="0"/>
  <p:tag name="SLIDEORDER" val="11"/>
  <p:tag name="SLIDEGUID" val="D8FEE07310AB4CA594DC5BF47C471CE5"/>
  <p:tag name="ANSWERSALIAS" val="A¤B¤C¤D"/>
  <p:tag name="RESPONSESGATHERED" val="False"/>
  <p:tag name="QUESTIONTEXT" val="Write an integer for a gain of 5 pounds."/>
  <p:tag name="QUESTIONALIAS" val="Write an integer for a gain of 5 pounds."/>
  <p:tag name="ANIMREMOVED" val="False"/>
</p:tagLst>
</file>

<file path=ppt/tags/tag9.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lphaUCPeriod"/>
  <p:tag name="ANSWERTEXT" val="A&#10;B&#10;C&#10;D"/>
</p:tagLst>
</file>

<file path=ppt/tags/tag10.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1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73C8CB726CE24B27A68D0E8CA7E9B806"/>
  <p:tag name="SLIDETYPE" val="Q"/>
  <p:tag name="DEMOGRAPHIC" val="False"/>
  <p:tag name="TEAMASSIGN" val="False"/>
  <p:tag name="SPEEDSCORING" val="False"/>
  <p:tag name="CORRECTPOINTVALUE" val="100"/>
  <p:tag name="INCORRECTPOINTVALUE" val="0"/>
  <p:tag name="ZEROBASED" val="False"/>
  <p:tag name="DELIMITERS" val="3.1"/>
  <p:tag name="SLIDEORDER" val="11"/>
  <p:tag name="SLIDEGUID" val="E4D3D9A423ED4B6A981615E9C70E7899"/>
  <p:tag name="ANSWERSALIAS" val="A¤B¤C¤D"/>
  <p:tag name="RESPONSESGATHERED" val="False"/>
  <p:tag name="QUESTIONTEXT" val="Write an integer for 5 degrees below zero."/>
  <p:tag name="QUESTIONALIAS" val="Write an integer for 5 degrees below zero."/>
  <p:tag name="ANIMREMOVED" val="False"/>
</p:tagLst>
</file>

<file path=ppt/tags/tag1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rabicPeriod"/>
  <p:tag name="ANSWERTEXT" val="A&#10;B&#10;C&#10;D"/>
</p:tagLst>
</file>

<file path=ppt/tags/tag1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1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16.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17.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18.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19.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0.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6.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ags/tag27.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59BE0101329C4F169ED1183E60B3EF18"/>
  <p:tag name="SLIDETYPE" val="Q"/>
  <p:tag name="DEMOGRAPHIC" val="False"/>
  <p:tag name="TEAMASSIGN" val="False"/>
  <p:tag name="SPEEDSCORING" val="False"/>
  <p:tag name="CORRECTPOINTVALUE" val="100"/>
  <p:tag name="INCORRECTPOINTVALUE" val="0"/>
  <p:tag name="ZEROBASED" val="False"/>
  <p:tag name="DELIMITERS" val="3.1"/>
  <p:tag name="CHARTLABELS" val="0"/>
  <p:tag name="SLIDEORDER" val="4"/>
  <p:tag name="SLIDEGUID" val="D1864AB9CDF54F0C935B9DA1161A6A47"/>
  <p:tag name="ANSWERSALIAS" val="A¤B¤C¤D"/>
  <p:tag name="RESPONSESGATHERED" val="False"/>
  <p:tag name="QUESTIONTEXT" val="Find –3 + (–6)."/>
  <p:tag name="QUESTIONALIAS" val="Find –3 + (–6)."/>
  <p:tag name="ANIMREMOVED" val="False"/>
</p:tagLst>
</file>

<file path=ppt/tags/tag28.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lphaUCPeriod"/>
  <p:tag name="ANSWERTEXT" val="A&#10;B&#10;C&#10;D"/>
</p:tagLst>
</file>

<file path=ppt/tags/tag29.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30.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73C8CB726CE24B27A68D0E8CA7E9B806"/>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E7D63917A8C34A67B918A322FD37DC0D"/>
  <p:tag name="ANSWERSALIAS" val="A¤B¤C¤D"/>
  <p:tag name="RESPONSESGATHERED" val="False"/>
  <p:tag name="QUESTIONTEXT" val="Find 3 + (–5)."/>
  <p:tag name="QUESTIONALIAS" val="Find 3 + (–5)."/>
  <p:tag name="ANIMREMOVED" val="False"/>
</p:tagLst>
</file>

<file path=ppt/tags/tag3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rabicPeriod"/>
  <p:tag name="ANSWERTEXT" val="A&#10;B&#10;C&#10;D"/>
</p:tagLst>
</file>

<file path=ppt/tags/tag3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3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F29F049DD2CB444584BFA2AA51C6DFF7"/>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CF808D50378447DD9D917556DCA540AF"/>
  <p:tag name="ANSWERSALIAS" val="A¤B¤C¤D"/>
  <p:tag name="RESPONSESGATHERED" val="False"/>
  <p:tag name="QUESTIONTEXT" val="Find –6 + 8."/>
  <p:tag name="QUESTIONALIAS" val="Find –6 + 8."/>
  <p:tag name="ANIMREMOVED" val="False"/>
</p:tagLst>
</file>

<file path=ppt/tags/tag3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rabicPeriod"/>
  <p:tag name="ANSWERTEXT" val="A&#10;B&#10;C&#10;D"/>
</p:tagLst>
</file>

<file path=ppt/tags/tag3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36.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F29F049DD2CB444584BFA2AA51C6DFF7"/>
  <p:tag name="SLIDETYPE" val="Q"/>
  <p:tag name="DEMOGRAPHIC" val="False"/>
  <p:tag name="TEAMASSIGN" val="False"/>
  <p:tag name="SPEEDSCORING" val="False"/>
  <p:tag name="CORRECTPOINTVALUE" val="100"/>
  <p:tag name="INCORRECTPOINTVALUE" val="0"/>
  <p:tag name="ZEROBASED" val="False"/>
  <p:tag name="DELIMITERS" val="3.1"/>
  <p:tag name="SLIDEORDER" val="4"/>
  <p:tag name="ANSWERSALIAS" val="A¤B¤C¤D"/>
  <p:tag name="RESPONSESGATHERED" val="False"/>
  <p:tag name="SLIDEGUID" val="64BC6821C02F11DB9557000D93448B5C"/>
  <p:tag name="QUESTIONTEXT" val="Find –23 + 8."/>
  <p:tag name="QUESTIONALIAS" val="Find –23 + 8."/>
  <p:tag name="ANIMREMOVED" val="False"/>
</p:tagLst>
</file>

<file path=ppt/tags/tag37.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rabicPeriod"/>
  <p:tag name="ANSWERTEXT" val="A&#10;B&#10;C&#10;D"/>
</p:tagLst>
</file>

<file path=ppt/tags/tag38.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39.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F29F049DD2CB444584BFA2AA51C6DFF7"/>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B7166B6A96064DF1910683F53C8C850C"/>
  <p:tag name="ANSWERSALIAS" val="A¤B¤C¤D"/>
  <p:tag name="RESPONSESGATHERED" val="False"/>
  <p:tag name="QUESTIONTEXT" val="Find 3 + (–6) + (–2)."/>
  <p:tag name="QUESTIONALIAS" val="Find 3 + (–6) + (–2)."/>
  <p:tag name="ANIMREMOVED" val="False"/>
</p:tagLst>
</file>

<file path=ppt/tags/tag40.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rabicPeriod"/>
  <p:tag name="ANSWERTEXT" val="A&#10;B&#10;C&#10;D"/>
</p:tagLst>
</file>

<file path=ppt/tags/tag4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4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SLIDEID" val="59BE0101329C4F169ED1183E60B3EF18"/>
  <p:tag name="SLIDETYPE" val="Q"/>
  <p:tag name="DEMOGRAPHIC" val="False"/>
  <p:tag name="TEAMASSIGN" val="False"/>
  <p:tag name="SPEEDSCORING" val="False"/>
  <p:tag name="CORRECTPOINTVALUE" val="100"/>
  <p:tag name="INCORRECTPOINTVALUE" val="0"/>
  <p:tag name="ZEROBASED" val="False"/>
  <p:tag name="DELIMITERS" val="3.1"/>
  <p:tag name="CHARTLABELS" val="0"/>
  <p:tag name="SLIDEORDER" val="8"/>
  <p:tag name="ANSWERSALIAS" val="A¤B¤C¤D"/>
  <p:tag name="RESPONSESGATHERED" val="False"/>
  <p:tag name="SLIDEGUID" val="64C56061C02F11DB9557000D93448B5C"/>
  <p:tag name="QUESTIONTEXT" val="MONEY  Jaime gets an allowance of $5. She spends $2 on video games and $1 on lunch. Her best friend repays a $2 loan and she buys a $3 pair of socks. How much money does Jaime have left?"/>
  <p:tag name="QUESTIONALIAS" val="MONEY  Jaime gets an allowance of $5. She spends $2 on video games and $1 on lunch. Her best friend repays a $2 loan and she buys a $3 pair of socks. How much money does Jaime have left?"/>
  <p:tag name="ANIMREMOVED" val="False"/>
</p:tagLst>
</file>

<file path=ppt/tags/tag4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OLDNUMANSWERS" val="4"/>
  <p:tag name="TEXTLENGTH" val="10"/>
  <p:tag name="FONTSIZE" val="20"/>
  <p:tag name="BULLETTYPE" val="ppBulletAlphaUCPeriod"/>
  <p:tag name="ANSWERTEXT" val="A&#10;B&#10;C&#10;D"/>
</p:tagLst>
</file>

<file path=ppt/tags/tag4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TLENGTH" val="37"/>
  <p:tag name="FONTSIZE" val="24"/>
  <p:tag name="BULLETTYPE" val="ppBulletAlphaUCPeriod"/>
  <p:tag name="ANSWERTEXT" val="b = 11 &#10;b = –37&#10;b = –11&#10;b = 37"/>
</p:tagLst>
</file>

<file path=ppt/tags/tag4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589</TotalTime>
  <Words>1089</Words>
  <Application>Microsoft Macintosh PowerPoint</Application>
  <PresentationFormat>On-screen Show (4:3)</PresentationFormat>
  <Paragraphs>190</Paragraphs>
  <Slides>25</Slides>
  <Notes>25</Notes>
  <HiddenSlides>0</HiddenSlides>
  <MMClips>0</MMClips>
  <ScaleCrop>false</ScaleCrop>
  <HeadingPairs>
    <vt:vector size="4" baseType="variant">
      <vt:variant>
        <vt:lpstr>Design Template</vt:lpstr>
      </vt:variant>
      <vt:variant>
        <vt:i4>1</vt:i4>
      </vt:variant>
      <vt:variant>
        <vt:lpstr>Slide Titles</vt:lpstr>
      </vt:variant>
      <vt:variant>
        <vt:i4>25</vt:i4>
      </vt:variant>
    </vt:vector>
  </HeadingPairs>
  <TitlesOfParts>
    <vt:vector size="26" baseType="lpstr">
      <vt:lpstr>Office Theme</vt:lpstr>
      <vt:lpstr>Splash Screen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EUSD</Company>
  <LinksUpToDate>false</LinksUpToDate>
  <SharedDoc>false</SharedDoc>
  <HyperlinksChanged>false</HyperlinksChanged>
  <AppVersion>12.0001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Splash Screen</dc:title>
  <dc:creator>Michael Mitchell</dc:creator>
  <cp:lastModifiedBy>Computer</cp:lastModifiedBy>
  <cp:revision>35</cp:revision>
  <dcterms:created xsi:type="dcterms:W3CDTF">2009-08-19T14:22:02Z</dcterms:created>
  <dcterms:modified xsi:type="dcterms:W3CDTF">2009-08-19T14:34:12Z</dcterms:modified>
</cp:coreProperties>
</file>