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13.xml" ContentType="application/vnd.openxmlformats-officedocument.presentationml.tags+xml"/>
  <Override PartName="/ppt/notesSlides/notesSlide14.xml" ContentType="application/vnd.openxmlformats-officedocument.presentationml.notesSlide+xml"/>
  <Override PartName="/ppt/tags/tag20.xml" ContentType="application/vnd.openxmlformats-officedocument.presentationml.tags+xml"/>
  <Override PartName="/ppt/theme/theme2.xml" ContentType="application/vnd.openxmlformats-officedocument.theme+xml"/>
  <Override PartName="/ppt/notesSlides/notesSlide11.xml" ContentType="application/vnd.openxmlformats-officedocument.presentationml.notesSlid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tags/tag34.xml" ContentType="application/vnd.openxmlformats-officedocument.presentationml.tags+xml"/>
  <Override PartName="/ppt/notesSlides/notesSlide9.xml" ContentType="application/vnd.openxmlformats-officedocument.presentationml.notesSlide+xml"/>
  <Override PartName="/ppt/tags/tag15.xml" ContentType="application/vnd.openxmlformats-officedocument.presentationml.tags+xml"/>
  <Override PartName="/ppt/tags/tag22.xml" ContentType="application/vnd.openxmlformats-officedocument.presentationml.tags+xml"/>
  <Override PartName="/ppt/slides/slide11.xml" ContentType="application/vnd.openxmlformats-officedocument.presentationml.slide+xml"/>
  <Override PartName="/ppt/notesSlides/notesSlide16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tags/tag3.xml" ContentType="application/vnd.openxmlformats-officedocument.presentationml.tags+xml"/>
  <Override PartName="/ppt/tags/tag17.xml" ContentType="application/vnd.openxmlformats-officedocument.presentationml.tags+xml"/>
  <Override PartName="/ppt/notesSlides/notesSlide3.xml" ContentType="application/vnd.openxmlformats-officedocument.presentationml.notesSlide+xml"/>
  <Override PartName="/ppt/tags/tag30.xml" ContentType="application/vnd.openxmlformats-officedocument.presentationml.tags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18.xml" ContentType="application/vnd.openxmlformats-officedocument.presentationml.tags+xml"/>
  <Override PartName="/ppt/tags/tag32.xml" ContentType="application/vnd.openxmlformats-officedocument.presentationml.tags+xml"/>
  <Override PartName="/ppt/tags/tag9.xml" ContentType="application/vnd.openxmlformats-officedocument.presentationml.tags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gs/tag21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2.xml" ContentType="application/vnd.openxmlformats-officedocument.presentationml.tags+xml"/>
  <Override PartName="/ppt/slideLayouts/slideLayout4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tags/tag24.xml" ContentType="application/vnd.openxmlformats-officedocument.presentationml.tags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tags/tag10.xml" ContentType="application/vnd.openxmlformats-officedocument.presentationml.tags+xml"/>
  <Override PartName="/ppt/presentation.xml" ContentType="application/vnd.openxmlformats-officedocument.presentationml.presentation.main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31.xml" ContentType="application/vnd.openxmlformats-officedocument.presentationml.tags+xml"/>
  <Override PartName="/ppt/slides/slide5.xml" ContentType="application/vnd.openxmlformats-officedocument.presentationml.slide+xml"/>
  <Override PartName="/ppt/tags/tag29.xml" ContentType="application/vnd.openxmlformats-officedocument.presentationml.tags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tags/tag23.xml" ContentType="application/vnd.openxmlformats-officedocument.presentationml.tags+xml"/>
  <Override PartName="/ppt/presProps.xml" ContentType="application/vnd.openxmlformats-officedocument.presentationml.presProps+xml"/>
  <Default Extension="jpeg" ContentType="image/jpeg"/>
  <Override PartName="/ppt/tags/tag14.xml" ContentType="application/vnd.openxmlformats-officedocument.presentationml.tags+xml"/>
  <Override PartName="/ppt/tags/tag33.xml" ContentType="application/vnd.openxmlformats-officedocument.presentationml.tags+xml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gs/tag7.xml" ContentType="application/vnd.openxmlformats-officedocument.presentationml.tags+xml"/>
  <Override PartName="/ppt/tags/tag5.xml" ContentType="application/vnd.openxmlformats-officedocument.presentationml.tags+xml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ppt/tags/tag25.xml" ContentType="application/vnd.openxmlformats-officedocument.presentationml.tags+xml"/>
  <Override PartName="/docProps/core.xml" ContentType="application/vnd.openxmlformats-package.core-properties+xml"/>
  <Override PartName="/ppt/tags/tag16.xml" ContentType="application/vnd.openxmlformats-officedocument.presentationml.tags+xml"/>
  <Override PartName="/ppt/tags/tag19.xml" ContentType="application/vnd.openxmlformats-officedocument.presentationml.tags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Override PartName="/ppt/notesSlides/notesSlide10.xml" ContentType="application/vnd.openxmlformats-officedocument.presentationml.notesSlide+xml"/>
  <Override PartName="/ppt/tags/tag8.xml" ContentType="application/vnd.openxmlformats-officedocument.presentationml.tags+xml"/>
  <Override PartName="/ppt/slides/slide9.xml" ContentType="application/vnd.openxmlformats-officedocument.presentationml.slide+xml"/>
  <Override PartName="/ppt/tags/tag26.xml" ContentType="application/vnd.openxmlformats-officedocument.presentationml.tags+xml"/>
  <Default Extension="rels" ContentType="application/vnd.openxmlformats-package.relationships+xml"/>
  <Override PartName="/ppt/tags/tag1.xml" ContentType="application/vnd.openxmlformats-officedocument.presentationml.tags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tags/tag6.xml" ContentType="application/vnd.openxmlformats-officedocument.presentationml.tags+xml"/>
  <Override PartName="/ppt/tags/tag11.xml" ContentType="application/vnd.openxmlformats-officedocument.presentationml.tags+xml"/>
  <Override PartName="/ppt/slides/slide12.xml" ContentType="application/vnd.openxmlformats-officedocument.presentationml.slide+xml"/>
  <Override PartName="/ppt/tags/tag2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notesMasterIdLst>
    <p:notesMasterId r:id="rId18"/>
  </p:notesMasterIdLst>
  <p:sldIdLst>
    <p:sldId id="272" r:id="rId2"/>
    <p:sldId id="273" r:id="rId3"/>
    <p:sldId id="274" r:id="rId4"/>
    <p:sldId id="275" r:id="rId5"/>
    <p:sldId id="277" r:id="rId6"/>
    <p:sldId id="278" r:id="rId7"/>
    <p:sldId id="258" r:id="rId8"/>
    <p:sldId id="259" r:id="rId9"/>
    <p:sldId id="261" r:id="rId10"/>
    <p:sldId id="264" r:id="rId11"/>
    <p:sldId id="266" r:id="rId12"/>
    <p:sldId id="260" r:id="rId13"/>
    <p:sldId id="263" r:id="rId14"/>
    <p:sldId id="265" r:id="rId15"/>
    <p:sldId id="267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C83F41"/>
    <a:srgbClr val="D42435"/>
    <a:srgbClr val="47474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11388" autoAdjust="0"/>
    <p:restoredTop sz="94660"/>
  </p:normalViewPr>
  <p:slideViewPr>
    <p:cSldViewPr snapToObjects="1">
      <p:cViewPr varScale="1">
        <p:scale>
          <a:sx n="90" d="100"/>
          <a:sy n="90" d="100"/>
        </p:scale>
        <p:origin x="-10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slide" Target="slides/slide13.xml"/><Relationship Id="rId20" Type="http://schemas.openxmlformats.org/officeDocument/2006/relationships/presProps" Target="presProps.xml"/><Relationship Id="rId4" Type="http://schemas.openxmlformats.org/officeDocument/2006/relationships/slide" Target="slides/slide3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7" Type="http://schemas.openxmlformats.org/officeDocument/2006/relationships/slide" Target="slides/slide6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19" Type="http://schemas.openxmlformats.org/officeDocument/2006/relationships/printerSettings" Target="printerSettings/printerSettings1.bin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Relationship Id="rId1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B23DDB-61C9-F942-B382-83632E7C98CA}" type="datetimeFigureOut">
              <a:rPr lang="en-US" smtClean="0"/>
              <a:pPr/>
              <a:t>9/14/09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94609D-C68E-3044-8DF2-2D8C4F529A0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9F4DEF-343C-CE45-BE84-74A1D9EA684A}" type="slidenum">
              <a:rPr lang="en-US"/>
              <a:pPr/>
              <a:t>1</a:t>
            </a:fld>
            <a:endParaRPr lang="en-US"/>
          </a:p>
        </p:txBody>
      </p:sp>
      <p:sp>
        <p:nvSpPr>
          <p:cNvPr id="342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2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F3570A-46B0-CB45-B9BD-4D36E8219990}" type="slidenum">
              <a:rPr lang="en-US"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pPr/>
              <a:t>2</a:t>
            </a:fld>
            <a:endParaRPr lang="en-US">
              <a:latin typeface="Arial" pitchFamily="-112" charset="0"/>
              <a:ea typeface="Times New Roman" pitchFamily="-112" charset="0"/>
              <a:cs typeface="Times New Roman" pitchFamily="-112" charset="0"/>
            </a:endParaRPr>
          </a:p>
        </p:txBody>
      </p:sp>
      <p:sp>
        <p:nvSpPr>
          <p:cNvPr id="409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  <a:noFill/>
          <a:ln w="9525"/>
        </p:spPr>
        <p:txBody>
          <a:bodyPr/>
          <a:lstStyle/>
          <a:p>
            <a:pPr eaLnBrk="1" hangingPunct="1"/>
            <a:endParaRPr lang="en-US">
              <a:latin typeface="Arial" pitchFamily="-112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3B21AB-A7C3-D549-B7DD-C281F08E124D}" type="slidenum">
              <a:rPr lang="en-US"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pPr/>
              <a:t>3</a:t>
            </a:fld>
            <a:endParaRPr lang="en-US">
              <a:latin typeface="Arial" pitchFamily="-112" charset="0"/>
              <a:ea typeface="Times New Roman" pitchFamily="-112" charset="0"/>
              <a:cs typeface="Times New Roman" pitchFamily="-112" charset="0"/>
            </a:endParaRPr>
          </a:p>
        </p:txBody>
      </p:sp>
      <p:sp>
        <p:nvSpPr>
          <p:cNvPr id="417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7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  <a:noFill/>
          <a:ln w="9525"/>
        </p:spPr>
        <p:txBody>
          <a:bodyPr/>
          <a:lstStyle/>
          <a:p>
            <a:pPr eaLnBrk="1" hangingPunct="1"/>
            <a:endParaRPr lang="en-US">
              <a:latin typeface="Arial" pitchFamily="-112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B12DC5-5CB6-8546-8ACD-7D36DF857F92}" type="slidenum">
              <a:rPr lang="en-US"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pPr/>
              <a:t>4</a:t>
            </a:fld>
            <a:endParaRPr lang="en-US">
              <a:latin typeface="Arial" pitchFamily="-112" charset="0"/>
              <a:ea typeface="Times New Roman" pitchFamily="-112" charset="0"/>
              <a:cs typeface="Times New Roman" pitchFamily="-112" charset="0"/>
            </a:endParaRPr>
          </a:p>
        </p:txBody>
      </p:sp>
      <p:sp>
        <p:nvSpPr>
          <p:cNvPr id="419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  <a:noFill/>
          <a:ln w="9525"/>
        </p:spPr>
        <p:txBody>
          <a:bodyPr/>
          <a:lstStyle/>
          <a:p>
            <a:pPr eaLnBrk="1" hangingPunct="1"/>
            <a:endParaRPr lang="en-US">
              <a:latin typeface="Arial" pitchFamily="-112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992980-7DDE-3749-89E7-AB96B245801F}" type="slidenum">
              <a:rPr lang="en-US"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pPr/>
              <a:t>5</a:t>
            </a:fld>
            <a:endParaRPr lang="en-US">
              <a:latin typeface="Arial" pitchFamily="-112" charset="0"/>
              <a:ea typeface="Times New Roman" pitchFamily="-112" charset="0"/>
              <a:cs typeface="Times New Roman" pitchFamily="-112" charset="0"/>
            </a:endParaRPr>
          </a:p>
        </p:txBody>
      </p:sp>
      <p:sp>
        <p:nvSpPr>
          <p:cNvPr id="425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5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  <a:noFill/>
          <a:ln w="9525"/>
        </p:spPr>
        <p:txBody>
          <a:bodyPr/>
          <a:lstStyle/>
          <a:p>
            <a:pPr eaLnBrk="1" hangingPunct="1"/>
            <a:endParaRPr lang="en-US">
              <a:latin typeface="Arial" pitchFamily="-112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E2FCCBA-286A-B24F-B3DB-072A2B8E2B9B}" type="slidenum">
              <a:rPr lang="en-US"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pPr/>
              <a:t>6</a:t>
            </a:fld>
            <a:endParaRPr lang="en-US">
              <a:latin typeface="Arial" pitchFamily="-112" charset="0"/>
              <a:ea typeface="Times New Roman" pitchFamily="-112" charset="0"/>
              <a:cs typeface="Times New Roman" pitchFamily="-112" charset="0"/>
            </a:endParaRPr>
          </a:p>
        </p:txBody>
      </p:sp>
      <p:sp>
        <p:nvSpPr>
          <p:cNvPr id="428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8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  <a:noFill/>
          <a:ln w="9525"/>
        </p:spPr>
        <p:txBody>
          <a:bodyPr/>
          <a:lstStyle/>
          <a:p>
            <a:pPr eaLnBrk="1" hangingPunct="1"/>
            <a:endParaRPr lang="en-US">
              <a:latin typeface="Arial" pitchFamily="-112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E5F361-7953-C946-AC42-FFB452510A1A}" type="slidenum">
              <a:rPr lang="en-US"/>
              <a:pPr/>
              <a:t>7</a:t>
            </a:fld>
            <a:endParaRPr lang="en-US"/>
          </a:p>
        </p:txBody>
      </p:sp>
      <p:sp>
        <p:nvSpPr>
          <p:cNvPr id="448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8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C771D4-0DBC-9B47-ADB7-52267AA8348A}" type="slidenum">
              <a:rPr lang="en-US"/>
              <a:pPr/>
              <a:t>8</a:t>
            </a:fld>
            <a:endParaRPr lang="en-US"/>
          </a:p>
        </p:txBody>
      </p:sp>
      <p:sp>
        <p:nvSpPr>
          <p:cNvPr id="449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9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D04C47-7864-CC44-A312-072A94DBD807}" type="slidenum">
              <a:rPr lang="en-US"/>
              <a:pPr/>
              <a:t>9</a:t>
            </a:fld>
            <a:endParaRPr lang="en-US"/>
          </a:p>
        </p:txBody>
      </p:sp>
      <p:sp>
        <p:nvSpPr>
          <p:cNvPr id="451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1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C1F897-052D-034A-BBEC-9F47E831BF22}" type="slidenum">
              <a:rPr lang="en-US"/>
              <a:pPr/>
              <a:t>10</a:t>
            </a:fld>
            <a:endParaRPr lang="en-US"/>
          </a:p>
        </p:txBody>
      </p:sp>
      <p:sp>
        <p:nvSpPr>
          <p:cNvPr id="454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CCC3E5-F679-A242-8B91-7413684F6B30}" type="slidenum">
              <a:rPr lang="en-US"/>
              <a:pPr/>
              <a:t>11</a:t>
            </a:fld>
            <a:endParaRPr lang="en-US"/>
          </a:p>
        </p:txBody>
      </p:sp>
      <p:sp>
        <p:nvSpPr>
          <p:cNvPr id="456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6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470DC3-055E-8040-9191-0A91EA18F799}" type="slidenum">
              <a:rPr lang="en-US"/>
              <a:pPr/>
              <a:t>12</a:t>
            </a:fld>
            <a:endParaRPr lang="en-US"/>
          </a:p>
        </p:txBody>
      </p:sp>
      <p:sp>
        <p:nvSpPr>
          <p:cNvPr id="450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AB56E0-10E3-8742-8F0F-4137C497CF55}" type="slidenum">
              <a:rPr lang="en-US"/>
              <a:pPr/>
              <a:t>13</a:t>
            </a:fld>
            <a:endParaRPr lang="en-US"/>
          </a:p>
        </p:txBody>
      </p:sp>
      <p:sp>
        <p:nvSpPr>
          <p:cNvPr id="453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3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27C71D-9381-6A46-815A-6A03EBB55D0C}" type="slidenum">
              <a:rPr lang="en-US"/>
              <a:pPr/>
              <a:t>14</a:t>
            </a:fld>
            <a:endParaRPr lang="en-US"/>
          </a:p>
        </p:txBody>
      </p:sp>
      <p:sp>
        <p:nvSpPr>
          <p:cNvPr id="455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5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E501E2-6C75-574F-B274-DA6330402476}" type="slidenum">
              <a:rPr lang="en-US"/>
              <a:pPr/>
              <a:t>15</a:t>
            </a:fld>
            <a:endParaRPr lang="en-US"/>
          </a:p>
        </p:txBody>
      </p:sp>
      <p:sp>
        <p:nvSpPr>
          <p:cNvPr id="457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7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FFCD3C-56A0-3042-BA81-D94967DD55A2}" type="slidenum">
              <a:rPr lang="en-US"/>
              <a:pPr/>
              <a:t>16</a:t>
            </a:fld>
            <a:endParaRPr lang="en-US"/>
          </a:p>
        </p:txBody>
      </p:sp>
      <p:sp>
        <p:nvSpPr>
          <p:cNvPr id="461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1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3BC6-4FEB-C646-A3CB-A7CF2AC273B1}" type="datetimeFigureOut">
              <a:rPr lang="en-US" smtClean="0"/>
              <a:pPr/>
              <a:t>9/14/09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36CC-0EF7-B744-B5E3-D20A385D74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3BC6-4FEB-C646-A3CB-A7CF2AC273B1}" type="datetimeFigureOut">
              <a:rPr lang="en-US" smtClean="0"/>
              <a:pPr/>
              <a:t>9/14/09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36CC-0EF7-B744-B5E3-D20A385D74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3BC6-4FEB-C646-A3CB-A7CF2AC273B1}" type="datetimeFigureOut">
              <a:rPr lang="en-US" smtClean="0"/>
              <a:pPr/>
              <a:t>9/14/09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36CC-0EF7-B744-B5E3-D20A385D74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3BC6-4FEB-C646-A3CB-A7CF2AC273B1}" type="datetimeFigureOut">
              <a:rPr lang="en-US" smtClean="0"/>
              <a:pPr/>
              <a:t>9/14/09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36CC-0EF7-B744-B5E3-D20A385D74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3BC6-4FEB-C646-A3CB-A7CF2AC273B1}" type="datetimeFigureOut">
              <a:rPr lang="en-US" smtClean="0"/>
              <a:pPr/>
              <a:t>9/14/09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36CC-0EF7-B744-B5E3-D20A385D74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3BC6-4FEB-C646-A3CB-A7CF2AC273B1}" type="datetimeFigureOut">
              <a:rPr lang="en-US" smtClean="0"/>
              <a:pPr/>
              <a:t>9/14/09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36CC-0EF7-B744-B5E3-D20A385D74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3BC6-4FEB-C646-A3CB-A7CF2AC273B1}" type="datetimeFigureOut">
              <a:rPr lang="en-US" smtClean="0"/>
              <a:pPr/>
              <a:t>9/14/09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36CC-0EF7-B744-B5E3-D20A385D74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3BC6-4FEB-C646-A3CB-A7CF2AC273B1}" type="datetimeFigureOut">
              <a:rPr lang="en-US" smtClean="0"/>
              <a:pPr/>
              <a:t>9/14/09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36CC-0EF7-B744-B5E3-D20A385D74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3BC6-4FEB-C646-A3CB-A7CF2AC273B1}" type="datetimeFigureOut">
              <a:rPr lang="en-US" smtClean="0"/>
              <a:pPr/>
              <a:t>9/14/09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36CC-0EF7-B744-B5E3-D20A385D74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3BC6-4FEB-C646-A3CB-A7CF2AC273B1}" type="datetimeFigureOut">
              <a:rPr lang="en-US" smtClean="0"/>
              <a:pPr/>
              <a:t>9/14/09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36CC-0EF7-B744-B5E3-D20A385D74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3BC6-4FEB-C646-A3CB-A7CF2AC273B1}" type="datetimeFigureOut">
              <a:rPr lang="en-US" smtClean="0"/>
              <a:pPr/>
              <a:t>9/14/09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C36CC-0EF7-B744-B5E3-D20A385D74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33BC6-4FEB-C646-A3CB-A7CF2AC273B1}" type="datetimeFigureOut">
              <a:rPr lang="en-US" smtClean="0"/>
              <a:pPr/>
              <a:t>9/14/09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5C36CC-0EF7-B744-B5E3-D20A385D745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image" Target="../media/image1.jpe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4" Type="http://schemas.openxmlformats.org/officeDocument/2006/relationships/image" Target="../media/image10.jpeg"/><Relationship Id="rId4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" Type="http://schemas.openxmlformats.org/officeDocument/2006/relationships/tags" Target="../tags/tag2.xml"/><Relationship Id="rId6" Type="http://schemas.openxmlformats.org/officeDocument/2006/relationships/image" Target="../media/image2.jpeg"/><Relationship Id="rId8" Type="http://schemas.openxmlformats.org/officeDocument/2006/relationships/image" Target="../media/image4.jpeg"/><Relationship Id="rId13" Type="http://schemas.openxmlformats.org/officeDocument/2006/relationships/image" Target="../media/image9.png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2.xml"/><Relationship Id="rId12" Type="http://schemas.openxmlformats.org/officeDocument/2006/relationships/image" Target="../media/image8.png"/><Relationship Id="rId2" Type="http://schemas.openxmlformats.org/officeDocument/2006/relationships/tags" Target="../tags/tag3.xml"/><Relationship Id="rId9" Type="http://schemas.openxmlformats.org/officeDocument/2006/relationships/image" Target="../media/image5.jpeg"/><Relationship Id="rId3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14" Type="http://schemas.openxmlformats.org/officeDocument/2006/relationships/image" Target="../media/image13.jpeg"/><Relationship Id="rId4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" Type="http://schemas.openxmlformats.org/officeDocument/2006/relationships/tags" Target="../tags/tag5.xml"/><Relationship Id="rId6" Type="http://schemas.openxmlformats.org/officeDocument/2006/relationships/image" Target="../media/image2.jpeg"/><Relationship Id="rId8" Type="http://schemas.openxmlformats.org/officeDocument/2006/relationships/image" Target="../media/image4.jpeg"/><Relationship Id="rId13" Type="http://schemas.openxmlformats.org/officeDocument/2006/relationships/image" Target="../media/image12.png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3.xml"/><Relationship Id="rId12" Type="http://schemas.openxmlformats.org/officeDocument/2006/relationships/image" Target="../media/image11.png"/><Relationship Id="rId2" Type="http://schemas.openxmlformats.org/officeDocument/2006/relationships/tags" Target="../tags/tag6.xml"/><Relationship Id="rId9" Type="http://schemas.openxmlformats.org/officeDocument/2006/relationships/image" Target="../media/image5.jpeg"/><Relationship Id="rId3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14" Type="http://schemas.openxmlformats.org/officeDocument/2006/relationships/image" Target="../media/image16.jpeg"/><Relationship Id="rId4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" Type="http://schemas.openxmlformats.org/officeDocument/2006/relationships/tags" Target="../tags/tag8.xml"/><Relationship Id="rId6" Type="http://schemas.openxmlformats.org/officeDocument/2006/relationships/image" Target="../media/image2.jpeg"/><Relationship Id="rId8" Type="http://schemas.openxmlformats.org/officeDocument/2006/relationships/image" Target="../media/image4.jpeg"/><Relationship Id="rId13" Type="http://schemas.openxmlformats.org/officeDocument/2006/relationships/image" Target="../media/image15.png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4.xml"/><Relationship Id="rId12" Type="http://schemas.openxmlformats.org/officeDocument/2006/relationships/image" Target="../media/image14.png"/><Relationship Id="rId2" Type="http://schemas.openxmlformats.org/officeDocument/2006/relationships/tags" Target="../tags/tag9.xml"/><Relationship Id="rId9" Type="http://schemas.openxmlformats.org/officeDocument/2006/relationships/image" Target="../media/image5.jpeg"/><Relationship Id="rId3" Type="http://schemas.openxmlformats.org/officeDocument/2006/relationships/tags" Target="../tags/tag10.xml"/></Relationships>
</file>

<file path=ppt/slides/_rels/slide5.xml.rels><?xml version="1.0" encoding="UTF-8" standalone="yes"?>
<Relationships xmlns="http://schemas.openxmlformats.org/package/2006/relationships"><Relationship Id="rId14" Type="http://schemas.openxmlformats.org/officeDocument/2006/relationships/image" Target="../media/image20.jpeg"/><Relationship Id="rId4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" Type="http://schemas.openxmlformats.org/officeDocument/2006/relationships/tags" Target="../tags/tag11.xml"/><Relationship Id="rId6" Type="http://schemas.openxmlformats.org/officeDocument/2006/relationships/image" Target="../media/image2.jpeg"/><Relationship Id="rId8" Type="http://schemas.openxmlformats.org/officeDocument/2006/relationships/image" Target="../media/image4.jpeg"/><Relationship Id="rId13" Type="http://schemas.openxmlformats.org/officeDocument/2006/relationships/image" Target="../media/image19.png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5.xml"/><Relationship Id="rId12" Type="http://schemas.openxmlformats.org/officeDocument/2006/relationships/image" Target="../media/image18.png"/><Relationship Id="rId2" Type="http://schemas.openxmlformats.org/officeDocument/2006/relationships/tags" Target="../tags/tag12.xml"/><Relationship Id="rId9" Type="http://schemas.openxmlformats.org/officeDocument/2006/relationships/image" Target="../media/image17.jpeg"/><Relationship Id="rId3" Type="http://schemas.openxmlformats.org/officeDocument/2006/relationships/tags" Target="../tags/tag13.xml"/></Relationships>
</file>

<file path=ppt/slides/_rels/slide6.xml.rels><?xml version="1.0" encoding="UTF-8" standalone="yes"?>
<Relationships xmlns="http://schemas.openxmlformats.org/package/2006/relationships"><Relationship Id="rId14" Type="http://schemas.openxmlformats.org/officeDocument/2006/relationships/image" Target="../media/image23.jpeg"/><Relationship Id="rId4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" Type="http://schemas.openxmlformats.org/officeDocument/2006/relationships/tags" Target="../tags/tag14.xml"/><Relationship Id="rId6" Type="http://schemas.openxmlformats.org/officeDocument/2006/relationships/image" Target="../media/image2.jpeg"/><Relationship Id="rId8" Type="http://schemas.openxmlformats.org/officeDocument/2006/relationships/image" Target="../media/image4.jpeg"/><Relationship Id="rId13" Type="http://schemas.openxmlformats.org/officeDocument/2006/relationships/image" Target="../media/image22.png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6.xml"/><Relationship Id="rId12" Type="http://schemas.openxmlformats.org/officeDocument/2006/relationships/image" Target="../media/image21.png"/><Relationship Id="rId2" Type="http://schemas.openxmlformats.org/officeDocument/2006/relationships/tags" Target="../tags/tag15.xml"/><Relationship Id="rId9" Type="http://schemas.openxmlformats.org/officeDocument/2006/relationships/image" Target="../media/image5.jpeg"/><Relationship Id="rId3" Type="http://schemas.openxmlformats.org/officeDocument/2006/relationships/tags" Target="../tags/tag16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image" Target="../media/image26.jpeg"/><Relationship Id="rId4" Type="http://schemas.openxmlformats.org/officeDocument/2006/relationships/image" Target="../media/image24.jpeg"/><Relationship Id="rId1" Type="http://schemas.openxmlformats.org/officeDocument/2006/relationships/tags" Target="../tags/tag17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Relationship Id="rId5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image" Target="../media/image24.jpeg"/><Relationship Id="rId4" Type="http://schemas.openxmlformats.org/officeDocument/2006/relationships/image" Target="../media/image10.jpeg"/><Relationship Id="rId1" Type="http://schemas.openxmlformats.org/officeDocument/2006/relationships/tags" Target="../tags/tag18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Relationship Id="rId5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image" Target="../media/image27.jpeg"/><Relationship Id="rId5" Type="http://schemas.openxmlformats.org/officeDocument/2006/relationships/image" Target="../media/image13.jpeg"/><Relationship Id="rId7" Type="http://schemas.openxmlformats.org/officeDocument/2006/relationships/image" Target="../media/image28.png"/><Relationship Id="rId1" Type="http://schemas.openxmlformats.org/officeDocument/2006/relationships/tags" Target="../tags/tag19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Relationship Id="rId6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27.jpeg"/><Relationship Id="rId5" Type="http://schemas.openxmlformats.org/officeDocument/2006/relationships/image" Target="../media/image16.jpeg"/><Relationship Id="rId7" Type="http://schemas.openxmlformats.org/officeDocument/2006/relationships/image" Target="../media/image29.png"/><Relationship Id="rId1" Type="http://schemas.openxmlformats.org/officeDocument/2006/relationships/tags" Target="../tags/tag20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Relationship Id="rId6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0.jpeg"/><Relationship Id="rId5" Type="http://schemas.openxmlformats.org/officeDocument/2006/relationships/image" Target="../media/image24.jpeg"/><Relationship Id="rId7" Type="http://schemas.openxmlformats.org/officeDocument/2006/relationships/image" Target="../media/image30.png"/><Relationship Id="rId1" Type="http://schemas.openxmlformats.org/officeDocument/2006/relationships/tags" Target="../tags/tag2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Relationship Id="rId6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2.xml"/><Relationship Id="rId7" Type="http://schemas.openxmlformats.org/officeDocument/2006/relationships/image" Target="../media/image10.jpeg"/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6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3.xml"/><Relationship Id="rId7" Type="http://schemas.openxmlformats.org/officeDocument/2006/relationships/image" Target="../media/image13.jpeg"/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9" Type="http://schemas.openxmlformats.org/officeDocument/2006/relationships/image" Target="../media/image32.png"/><Relationship Id="rId3" Type="http://schemas.openxmlformats.org/officeDocument/2006/relationships/tags" Target="../tags/tag27.xml"/><Relationship Id="rId6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4.xml"/><Relationship Id="rId7" Type="http://schemas.openxmlformats.org/officeDocument/2006/relationships/image" Target="../media/image31.jpeg"/><Relationship Id="rId1" Type="http://schemas.openxmlformats.org/officeDocument/2006/relationships/tags" Target="../tags/tag28.xml"/><Relationship Id="rId2" Type="http://schemas.openxmlformats.org/officeDocument/2006/relationships/tags" Target="../tags/tag29.xml"/><Relationship Id="rId9" Type="http://schemas.openxmlformats.org/officeDocument/2006/relationships/image" Target="../media/image33.png"/><Relationship Id="rId3" Type="http://schemas.openxmlformats.org/officeDocument/2006/relationships/tags" Target="../tags/tag30.xml"/><Relationship Id="rId6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5.xml"/><Relationship Id="rId7" Type="http://schemas.openxmlformats.org/officeDocument/2006/relationships/image" Target="../media/image20.jpeg"/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6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4" Type="http://schemas.openxmlformats.org/officeDocument/2006/relationships/slide" Target="slide8.xml"/><Relationship Id="rId5" Type="http://schemas.openxmlformats.org/officeDocument/2006/relationships/image" Target="../media/image34.jpeg"/><Relationship Id="rId7" Type="http://schemas.openxmlformats.org/officeDocument/2006/relationships/hyperlink" Target="http://www.ca.gr7math.com/" TargetMode="External"/><Relationship Id="rId1" Type="http://schemas.openxmlformats.org/officeDocument/2006/relationships/tags" Target="../tags/tag34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6.xml"/><Relationship Id="rId6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grpSp>
        <p:nvGrpSpPr>
          <p:cNvPr id="2" name="Group 4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101" name="Picture 5" descr="CAM7 Spl-02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sp>
          <p:nvSpPr>
            <p:cNvPr id="4" name="TextBox 3"/>
            <p:cNvSpPr txBox="1"/>
            <p:nvPr/>
          </p:nvSpPr>
          <p:spPr>
            <a:xfrm>
              <a:off x="4876800" y="5410200"/>
              <a:ext cx="4267200" cy="1384995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/>
                <a:t>Lesson 2-7</a:t>
              </a:r>
            </a:p>
            <a:p>
              <a:pPr algn="ctr"/>
              <a:r>
                <a:rPr lang="en-US" sz="2800" dirty="0" smtClean="0"/>
                <a:t>Solving </a:t>
              </a:r>
              <a:r>
                <a:rPr lang="en-US" sz="2800" smtClean="0"/>
                <a:t>Equations With </a:t>
              </a:r>
              <a:r>
                <a:rPr lang="en-US" sz="2800" dirty="0" smtClean="0"/>
                <a:t>Rational Numbers</a:t>
              </a:r>
              <a:endParaRPr lang="en-US" sz="2800" dirty="0"/>
            </a:p>
          </p:txBody>
        </p:sp>
      </p:grpSp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579" name="Picture 18" descr="Math Proto Interface2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8580" name="Picture 19" descr="Ch02 Ch Header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0" y="0"/>
            <a:ext cx="9144000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8582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324600" y="39624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11973" name="Oval 5"/>
          <p:cNvSpPr>
            <a:spLocks noChangeArrowheads="1"/>
          </p:cNvSpPr>
          <p:nvPr/>
        </p:nvSpPr>
        <p:spPr bwMode="auto">
          <a:xfrm>
            <a:off x="1053307" y="4648200"/>
            <a:ext cx="404812" cy="404812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08586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8587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8588" name="Picture 15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8589" name="Text Box 16"/>
          <p:cNvSpPr txBox="1">
            <a:spLocks noChangeArrowheads="1"/>
          </p:cNvSpPr>
          <p:nvPr/>
        </p:nvSpPr>
        <p:spPr bwMode="auto">
          <a:xfrm>
            <a:off x="4848225" y="752475"/>
            <a:ext cx="235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/>
              <a:t> (over Lesson 2-4)</a:t>
            </a:r>
          </a:p>
        </p:txBody>
      </p:sp>
      <p:pic>
        <p:nvPicPr>
          <p:cNvPr id="408590" name="Picture 17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1066800" y="2438400"/>
            <a:ext cx="2790825" cy="3810000"/>
            <a:chOff x="672" y="1794"/>
            <a:chExt cx="1758" cy="2400"/>
          </a:xfrm>
        </p:grpSpPr>
        <p:sp>
          <p:nvSpPr>
            <p:cNvPr id="408595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672" y="1878"/>
              <a:ext cx="1758" cy="2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A.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B.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r>
                <a:rPr lang="pt-BR" sz="2800" dirty="0">
                  <a:solidFill>
                    <a:schemeClr val="tx1"/>
                  </a:solidFill>
                  <a:sym typeface="Symbol" pitchFamily="-112" charset="2"/>
                </a:rPr>
                <a:t>1</a:t>
              </a:r>
              <a:endParaRPr lang="pt-BR" dirty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C.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r>
                <a:rPr lang="pt-BR" sz="2400" dirty="0">
                  <a:solidFill>
                    <a:schemeClr val="tx1"/>
                  </a:solidFill>
                  <a:sym typeface="Symbol" pitchFamily="-112" charset="2"/>
                </a:rPr>
                <a:t>–1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2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D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</p:txBody>
        </p:sp>
        <p:pic>
          <p:nvPicPr>
            <p:cNvPr id="408596" name="Picture 21" descr="ch2_5mc_25"/>
            <p:cNvPicPr>
              <a:picLocks noChangeAspect="1" noChangeArrowheads="1"/>
            </p:cNvPicPr>
            <p:nvPr/>
          </p:nvPicPr>
          <p:blipFill>
            <a:blip r:embed="rId12"/>
            <a:srcRect t="45782" r="71802" b="32089"/>
            <a:stretch>
              <a:fillRect/>
            </a:stretch>
          </p:blipFill>
          <p:spPr bwMode="auto">
            <a:xfrm>
              <a:off x="1026" y="1794"/>
              <a:ext cx="432" cy="5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8597" name="Picture 22" descr="ch2_5mc_25"/>
            <p:cNvPicPr>
              <a:picLocks noChangeAspect="1" noChangeArrowheads="1"/>
            </p:cNvPicPr>
            <p:nvPr/>
          </p:nvPicPr>
          <p:blipFill>
            <a:blip r:embed="rId12"/>
            <a:srcRect t="68419" r="71802" b="9453"/>
            <a:stretch>
              <a:fillRect/>
            </a:stretch>
          </p:blipFill>
          <p:spPr bwMode="auto">
            <a:xfrm>
              <a:off x="1026" y="3672"/>
              <a:ext cx="432" cy="5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28"/>
          <p:cNvGrpSpPr>
            <a:grpSpLocks/>
          </p:cNvGrpSpPr>
          <p:nvPr/>
        </p:nvGrpSpPr>
        <p:grpSpPr bwMode="auto">
          <a:xfrm>
            <a:off x="685800" y="1466850"/>
            <a:ext cx="2778125" cy="766763"/>
            <a:chOff x="432" y="924"/>
            <a:chExt cx="1750" cy="483"/>
          </a:xfrm>
        </p:grpSpPr>
        <p:pic>
          <p:nvPicPr>
            <p:cNvPr id="408593" name="Picture 24" descr="ch2_5mc_25"/>
            <p:cNvPicPr>
              <a:picLocks noChangeAspect="1" noChangeArrowheads="1"/>
            </p:cNvPicPr>
            <p:nvPr/>
          </p:nvPicPr>
          <p:blipFill>
            <a:blip r:embed="rId13"/>
            <a:srcRect l="48015" b="72961"/>
            <a:stretch>
              <a:fillRect/>
            </a:stretch>
          </p:blipFill>
          <p:spPr bwMode="auto">
            <a:xfrm>
              <a:off x="1344" y="924"/>
              <a:ext cx="838" cy="4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8594" name="TPQuestion"/>
            <p:cNvSpPr>
              <a:spLocks noChangeArrowheads="1"/>
            </p:cNvSpPr>
            <p:nvPr/>
          </p:nvSpPr>
          <p:spPr bwMode="auto">
            <a:xfrm>
              <a:off x="432" y="1044"/>
              <a:ext cx="115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342900" algn="l">
                <a:spcBef>
                  <a:spcPct val="0"/>
                </a:spcBef>
                <a:spcAft>
                  <a:spcPct val="0"/>
                </a:spcAft>
              </a:pPr>
              <a:r>
                <a:rPr lang="en-US" b="1">
                  <a:solidFill>
                    <a:srgbClr val="00539D"/>
                  </a:solidFill>
                </a:rPr>
                <a:t>Divide</a:t>
              </a:r>
            </a:p>
          </p:txBody>
        </p:sp>
      </p:grpSp>
      <p:pic>
        <p:nvPicPr>
          <p:cNvPr id="19" name="Picture 8" descr="Example1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33413" y="165735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11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97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771" name="Picture 18" descr="Math Proto Interface2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6772" name="Picture 19" descr="Ch02 Ch Header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0" y="0"/>
            <a:ext cx="9144000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6773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629400" y="3733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16069" name="Oval 5"/>
          <p:cNvSpPr>
            <a:spLocks noChangeArrowheads="1"/>
          </p:cNvSpPr>
          <p:nvPr/>
        </p:nvSpPr>
        <p:spPr bwMode="auto">
          <a:xfrm>
            <a:off x="1053307" y="4495800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6778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6779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6780" name="Picture 15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6781" name="Text Box 16"/>
          <p:cNvSpPr txBox="1">
            <a:spLocks noChangeArrowheads="1"/>
          </p:cNvSpPr>
          <p:nvPr/>
        </p:nvSpPr>
        <p:spPr bwMode="auto">
          <a:xfrm>
            <a:off x="4848225" y="752475"/>
            <a:ext cx="235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/>
              <a:t> (over Lesson 2-5)</a:t>
            </a:r>
          </a:p>
        </p:txBody>
      </p:sp>
      <p:pic>
        <p:nvPicPr>
          <p:cNvPr id="416782" name="Picture 17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1066800" y="2395538"/>
            <a:ext cx="2790825" cy="3614737"/>
            <a:chOff x="672" y="1509"/>
            <a:chExt cx="1758" cy="2277"/>
          </a:xfrm>
        </p:grpSpPr>
        <p:sp>
          <p:nvSpPr>
            <p:cNvPr id="416787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672" y="1584"/>
              <a:ext cx="1758" cy="2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A.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2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2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2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B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2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2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2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C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2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D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</p:txBody>
        </p:sp>
        <p:pic>
          <p:nvPicPr>
            <p:cNvPr id="416788" name="Picture 21" descr="ch2_5mc_29"/>
            <p:cNvPicPr>
              <a:picLocks noChangeAspect="1" noChangeArrowheads="1"/>
            </p:cNvPicPr>
            <p:nvPr/>
          </p:nvPicPr>
          <p:blipFill>
            <a:blip r:embed="rId12"/>
            <a:srcRect t="21689" r="84741" b="57991"/>
            <a:stretch>
              <a:fillRect/>
            </a:stretch>
          </p:blipFill>
          <p:spPr bwMode="auto">
            <a:xfrm>
              <a:off x="1044" y="1509"/>
              <a:ext cx="282" cy="5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6789" name="Picture 22" descr="ch2_5mc_29"/>
            <p:cNvPicPr>
              <a:picLocks noChangeAspect="1" noChangeArrowheads="1"/>
            </p:cNvPicPr>
            <p:nvPr/>
          </p:nvPicPr>
          <p:blipFill>
            <a:blip r:embed="rId12"/>
            <a:srcRect t="41780" r="83441" b="38585"/>
            <a:stretch>
              <a:fillRect/>
            </a:stretch>
          </p:blipFill>
          <p:spPr bwMode="auto">
            <a:xfrm>
              <a:off x="1044" y="2106"/>
              <a:ext cx="306" cy="5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6790" name="Picture 23" descr="ch2_5mc_29"/>
            <p:cNvPicPr>
              <a:picLocks noChangeAspect="1" noChangeArrowheads="1"/>
            </p:cNvPicPr>
            <p:nvPr/>
          </p:nvPicPr>
          <p:blipFill>
            <a:blip r:embed="rId12"/>
            <a:srcRect t="61415" r="87663" b="18950"/>
            <a:stretch>
              <a:fillRect/>
            </a:stretch>
          </p:blipFill>
          <p:spPr bwMode="auto">
            <a:xfrm>
              <a:off x="1091" y="2700"/>
              <a:ext cx="228" cy="5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6791" name="Picture 24" descr="ch2_5mc_29"/>
            <p:cNvPicPr>
              <a:picLocks noChangeAspect="1" noChangeArrowheads="1"/>
            </p:cNvPicPr>
            <p:nvPr/>
          </p:nvPicPr>
          <p:blipFill>
            <a:blip r:embed="rId12"/>
            <a:srcRect t="80136" r="83118"/>
            <a:stretch>
              <a:fillRect/>
            </a:stretch>
          </p:blipFill>
          <p:spPr bwMode="auto">
            <a:xfrm>
              <a:off x="1044" y="3264"/>
              <a:ext cx="312" cy="5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28"/>
          <p:cNvGrpSpPr>
            <a:grpSpLocks/>
          </p:cNvGrpSpPr>
          <p:nvPr/>
        </p:nvGrpSpPr>
        <p:grpSpPr bwMode="auto">
          <a:xfrm>
            <a:off x="685800" y="1428750"/>
            <a:ext cx="2555875" cy="942975"/>
            <a:chOff x="432" y="900"/>
            <a:chExt cx="1610" cy="594"/>
          </a:xfrm>
        </p:grpSpPr>
        <p:pic>
          <p:nvPicPr>
            <p:cNvPr id="416785" name="Picture 26" descr="ch2_5mc_29"/>
            <p:cNvPicPr>
              <a:picLocks noChangeAspect="1" noChangeArrowheads="1"/>
            </p:cNvPicPr>
            <p:nvPr/>
          </p:nvPicPr>
          <p:blipFill>
            <a:blip r:embed="rId13"/>
            <a:srcRect l="46707" b="77554"/>
            <a:stretch>
              <a:fillRect/>
            </a:stretch>
          </p:blipFill>
          <p:spPr bwMode="auto">
            <a:xfrm>
              <a:off x="1152" y="900"/>
              <a:ext cx="890" cy="5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6786" name="TPQuestion"/>
            <p:cNvSpPr>
              <a:spLocks noChangeArrowheads="1"/>
            </p:cNvSpPr>
            <p:nvPr/>
          </p:nvSpPr>
          <p:spPr bwMode="auto">
            <a:xfrm>
              <a:off x="432" y="1044"/>
              <a:ext cx="115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342900" algn="l">
                <a:spcBef>
                  <a:spcPct val="0"/>
                </a:spcBef>
                <a:spcAft>
                  <a:spcPct val="0"/>
                </a:spcAft>
              </a:pPr>
              <a:r>
                <a:rPr lang="en-US" b="1">
                  <a:solidFill>
                    <a:srgbClr val="00539D"/>
                  </a:solidFill>
                </a:rPr>
                <a:t>Find</a:t>
              </a:r>
            </a:p>
          </p:txBody>
        </p:sp>
      </p:grpSp>
      <p:pic>
        <p:nvPicPr>
          <p:cNvPr id="21" name="Picture 8" descr="Example2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09600" y="165735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16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06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8819" name="Picture 18" descr="Math Proto Interface2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8820" name="Picture 19" descr="Ch02 Ch Header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0" y="0"/>
            <a:ext cx="9144000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8821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7162800" y="4495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17093" name="Oval 5"/>
          <p:cNvSpPr>
            <a:spLocks noChangeArrowheads="1"/>
          </p:cNvSpPr>
          <p:nvPr/>
        </p:nvSpPr>
        <p:spPr bwMode="auto">
          <a:xfrm>
            <a:off x="1040218" y="3499560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8826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8827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8828" name="Picture 15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8829" name="Text Box 16"/>
          <p:cNvSpPr txBox="1">
            <a:spLocks noChangeArrowheads="1"/>
          </p:cNvSpPr>
          <p:nvPr/>
        </p:nvSpPr>
        <p:spPr bwMode="auto">
          <a:xfrm>
            <a:off x="4848225" y="752475"/>
            <a:ext cx="235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/>
              <a:t> (over Lesson 2-5)</a:t>
            </a:r>
          </a:p>
        </p:txBody>
      </p:sp>
      <p:pic>
        <p:nvPicPr>
          <p:cNvPr id="418830" name="Picture 17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1066800" y="2384425"/>
            <a:ext cx="2790825" cy="3635375"/>
            <a:chOff x="672" y="1502"/>
            <a:chExt cx="1758" cy="2290"/>
          </a:xfrm>
        </p:grpSpPr>
        <p:sp>
          <p:nvSpPr>
            <p:cNvPr id="418835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672" y="1586"/>
              <a:ext cx="1758" cy="20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A.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B.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r>
                <a:rPr lang="pt-BR" sz="2800" dirty="0">
                  <a:solidFill>
                    <a:schemeClr val="tx1"/>
                  </a:solidFill>
                  <a:sym typeface="Symbol" pitchFamily="-112" charset="2"/>
                </a:rPr>
                <a:t>0</a:t>
              </a:r>
              <a:endParaRPr lang="pt-BR" dirty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C.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3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3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D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</p:txBody>
        </p:sp>
        <p:pic>
          <p:nvPicPr>
            <p:cNvPr id="418836" name="Picture 21" descr="ch2_5mc_30"/>
            <p:cNvPicPr>
              <a:picLocks noChangeAspect="1" noChangeArrowheads="1"/>
            </p:cNvPicPr>
            <p:nvPr/>
          </p:nvPicPr>
          <p:blipFill>
            <a:blip r:embed="rId12"/>
            <a:srcRect t="21283" r="89220" b="59094"/>
            <a:stretch>
              <a:fillRect/>
            </a:stretch>
          </p:blipFill>
          <p:spPr bwMode="auto">
            <a:xfrm>
              <a:off x="1032" y="1502"/>
              <a:ext cx="203" cy="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8837" name="Picture 22" descr="ch2_5mc_30"/>
            <p:cNvPicPr>
              <a:picLocks noChangeAspect="1" noChangeArrowheads="1"/>
            </p:cNvPicPr>
            <p:nvPr/>
          </p:nvPicPr>
          <p:blipFill>
            <a:blip r:embed="rId12"/>
            <a:srcRect t="52528" r="82527" b="28754"/>
            <a:stretch>
              <a:fillRect/>
            </a:stretch>
          </p:blipFill>
          <p:spPr bwMode="auto">
            <a:xfrm>
              <a:off x="1032" y="2708"/>
              <a:ext cx="329" cy="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8838" name="Picture 23" descr="ch2_5mc_30"/>
            <p:cNvPicPr>
              <a:picLocks noChangeAspect="1" noChangeArrowheads="1"/>
            </p:cNvPicPr>
            <p:nvPr/>
          </p:nvPicPr>
          <p:blipFill>
            <a:blip r:embed="rId12"/>
            <a:srcRect t="71547" r="83165" b="9056"/>
            <a:stretch>
              <a:fillRect/>
            </a:stretch>
          </p:blipFill>
          <p:spPr bwMode="auto">
            <a:xfrm>
              <a:off x="1032" y="3278"/>
              <a:ext cx="317" cy="5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28"/>
          <p:cNvGrpSpPr>
            <a:grpSpLocks/>
          </p:cNvGrpSpPr>
          <p:nvPr/>
        </p:nvGrpSpPr>
        <p:grpSpPr bwMode="auto">
          <a:xfrm>
            <a:off x="685800" y="1476375"/>
            <a:ext cx="2286000" cy="823913"/>
            <a:chOff x="432" y="930"/>
            <a:chExt cx="1440" cy="519"/>
          </a:xfrm>
        </p:grpSpPr>
        <p:pic>
          <p:nvPicPr>
            <p:cNvPr id="418833" name="Picture 26" descr="ch2_5mc_30"/>
            <p:cNvPicPr>
              <a:picLocks noChangeAspect="1" noChangeArrowheads="1"/>
            </p:cNvPicPr>
            <p:nvPr/>
          </p:nvPicPr>
          <p:blipFill>
            <a:blip r:embed="rId13"/>
            <a:srcRect l="51897" b="80000"/>
            <a:stretch>
              <a:fillRect/>
            </a:stretch>
          </p:blipFill>
          <p:spPr bwMode="auto">
            <a:xfrm>
              <a:off x="1149" y="930"/>
              <a:ext cx="723" cy="5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8834" name="TPQuestion"/>
            <p:cNvSpPr>
              <a:spLocks noChangeArrowheads="1"/>
            </p:cNvSpPr>
            <p:nvPr/>
          </p:nvSpPr>
          <p:spPr bwMode="auto">
            <a:xfrm>
              <a:off x="432" y="1044"/>
              <a:ext cx="115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342900" algn="l">
                <a:spcBef>
                  <a:spcPct val="0"/>
                </a:spcBef>
                <a:spcAft>
                  <a:spcPct val="0"/>
                </a:spcAft>
              </a:pPr>
              <a:r>
                <a:rPr lang="en-US" b="1">
                  <a:solidFill>
                    <a:srgbClr val="00539D"/>
                  </a:solidFill>
                </a:rPr>
                <a:t>Find</a:t>
              </a:r>
            </a:p>
          </p:txBody>
        </p:sp>
      </p:grpSp>
      <p:pic>
        <p:nvPicPr>
          <p:cNvPr id="20" name="Picture 8" descr="Example3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573088" y="16383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17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09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963" name="Picture 19" descr="Math Proto Interface2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4964" name="Picture 20" descr="Ch02 Ch Header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0" y="0"/>
            <a:ext cx="9144000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4965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7162800" y="4495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20165" name="Oval 5"/>
          <p:cNvSpPr>
            <a:spLocks noChangeArrowheads="1"/>
          </p:cNvSpPr>
          <p:nvPr/>
        </p:nvSpPr>
        <p:spPr bwMode="auto">
          <a:xfrm>
            <a:off x="1100138" y="2514600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24970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4971" name="Picture 11" descr="Math NAV-BKD2DEAD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4972" name="Picture 16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4973" name="Text Box 17"/>
          <p:cNvSpPr txBox="1">
            <a:spLocks noChangeArrowheads="1"/>
          </p:cNvSpPr>
          <p:nvPr/>
        </p:nvSpPr>
        <p:spPr bwMode="auto">
          <a:xfrm>
            <a:off x="4848225" y="752475"/>
            <a:ext cx="235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/>
              <a:t> (over Lesson 2-6)</a:t>
            </a:r>
          </a:p>
        </p:txBody>
      </p:sp>
      <p:pic>
        <p:nvPicPr>
          <p:cNvPr id="424974" name="Picture 18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1066800" y="2347913"/>
            <a:ext cx="2790825" cy="3824288"/>
            <a:chOff x="672" y="1479"/>
            <a:chExt cx="1758" cy="2409"/>
          </a:xfrm>
        </p:grpSpPr>
        <p:sp>
          <p:nvSpPr>
            <p:cNvPr id="424979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672" y="1584"/>
              <a:ext cx="1758" cy="20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A.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2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2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2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2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B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8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C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2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D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</p:txBody>
        </p:sp>
        <p:pic>
          <p:nvPicPr>
            <p:cNvPr id="424980" name="Picture 22" descr="ch2_5mc_33"/>
            <p:cNvPicPr>
              <a:picLocks noChangeAspect="1" noChangeArrowheads="1"/>
            </p:cNvPicPr>
            <p:nvPr/>
          </p:nvPicPr>
          <p:blipFill>
            <a:blip r:embed="rId12"/>
            <a:srcRect t="20296" r="87636" b="57469"/>
            <a:stretch>
              <a:fillRect/>
            </a:stretch>
          </p:blipFill>
          <p:spPr bwMode="auto">
            <a:xfrm>
              <a:off x="1035" y="1479"/>
              <a:ext cx="215" cy="5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4981" name="Picture 23" descr="ch2_5mc_33"/>
            <p:cNvPicPr>
              <a:picLocks noChangeAspect="1" noChangeArrowheads="1"/>
            </p:cNvPicPr>
            <p:nvPr/>
          </p:nvPicPr>
          <p:blipFill>
            <a:blip r:embed="rId12"/>
            <a:srcRect t="41048" r="79701" b="38770"/>
            <a:stretch>
              <a:fillRect/>
            </a:stretch>
          </p:blipFill>
          <p:spPr bwMode="auto">
            <a:xfrm>
              <a:off x="1035" y="2094"/>
              <a:ext cx="353" cy="5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4982" name="Picture 24" descr="ch2_5mc_33"/>
            <p:cNvPicPr>
              <a:picLocks noChangeAspect="1" noChangeArrowheads="1"/>
            </p:cNvPicPr>
            <p:nvPr/>
          </p:nvPicPr>
          <p:blipFill>
            <a:blip r:embed="rId12"/>
            <a:srcRect t="61118" r="80046" b="19612"/>
            <a:stretch>
              <a:fillRect/>
            </a:stretch>
          </p:blipFill>
          <p:spPr bwMode="auto">
            <a:xfrm>
              <a:off x="1035" y="2694"/>
              <a:ext cx="347" cy="5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4983" name="Picture 25" descr="ch2_5mc_33"/>
            <p:cNvPicPr>
              <a:picLocks noChangeAspect="1" noChangeArrowheads="1"/>
            </p:cNvPicPr>
            <p:nvPr/>
          </p:nvPicPr>
          <p:blipFill>
            <a:blip r:embed="rId12"/>
            <a:srcRect t="80501" r="87636"/>
            <a:stretch>
              <a:fillRect/>
            </a:stretch>
          </p:blipFill>
          <p:spPr bwMode="auto">
            <a:xfrm>
              <a:off x="1035" y="3375"/>
              <a:ext cx="215" cy="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32"/>
          <p:cNvGrpSpPr>
            <a:grpSpLocks/>
          </p:cNvGrpSpPr>
          <p:nvPr/>
        </p:nvGrpSpPr>
        <p:grpSpPr bwMode="auto">
          <a:xfrm>
            <a:off x="685800" y="1476375"/>
            <a:ext cx="6553200" cy="822325"/>
            <a:chOff x="432" y="930"/>
            <a:chExt cx="4128" cy="518"/>
          </a:xfrm>
        </p:grpSpPr>
        <p:pic>
          <p:nvPicPr>
            <p:cNvPr id="424977" name="Picture 30" descr="ch2_5mc_33"/>
            <p:cNvPicPr>
              <a:picLocks noChangeAspect="1" noChangeArrowheads="1"/>
            </p:cNvPicPr>
            <p:nvPr/>
          </p:nvPicPr>
          <p:blipFill>
            <a:blip r:embed="rId13"/>
            <a:srcRect l="56686" b="79881"/>
            <a:stretch>
              <a:fillRect/>
            </a:stretch>
          </p:blipFill>
          <p:spPr bwMode="auto">
            <a:xfrm>
              <a:off x="1158" y="930"/>
              <a:ext cx="596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24978" name="TPQuestion"/>
            <p:cNvSpPr>
              <a:spLocks noChangeArrowheads="1"/>
            </p:cNvSpPr>
            <p:nvPr/>
          </p:nvSpPr>
          <p:spPr bwMode="auto">
            <a:xfrm>
              <a:off x="432" y="1044"/>
              <a:ext cx="412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2057400" indent="-1714500" algn="l">
                <a:spcBef>
                  <a:spcPct val="0"/>
                </a:spcBef>
                <a:spcAft>
                  <a:spcPct val="0"/>
                </a:spcAft>
              </a:pPr>
              <a:r>
                <a:rPr lang="en-US" b="1">
                  <a:solidFill>
                    <a:srgbClr val="00539D"/>
                  </a:solidFill>
                </a:rPr>
                <a:t>Find	Write in simplest form.              </a:t>
              </a:r>
            </a:p>
          </p:txBody>
        </p:sp>
      </p:grpSp>
      <p:pic>
        <p:nvPicPr>
          <p:cNvPr id="22" name="Picture 9" descr="Example4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09600" y="1676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20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16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7011" name="Picture 17" descr="Math Proto Interface2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7012" name="Picture 18" descr="Ch02 Ch Header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0" y="0"/>
            <a:ext cx="9144000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7014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324600" y="39624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21189" name="Oval 5"/>
          <p:cNvSpPr>
            <a:spLocks noChangeArrowheads="1"/>
          </p:cNvSpPr>
          <p:nvPr/>
        </p:nvSpPr>
        <p:spPr bwMode="auto">
          <a:xfrm>
            <a:off x="999908" y="3533514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27018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7019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7020" name="Picture 14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7021" name="Text Box 15"/>
          <p:cNvSpPr txBox="1">
            <a:spLocks noChangeArrowheads="1"/>
          </p:cNvSpPr>
          <p:nvPr/>
        </p:nvSpPr>
        <p:spPr bwMode="auto">
          <a:xfrm>
            <a:off x="4848225" y="752475"/>
            <a:ext cx="235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/>
              <a:t> (over Lesson 2-6)</a:t>
            </a:r>
          </a:p>
        </p:txBody>
      </p:sp>
      <p:pic>
        <p:nvPicPr>
          <p:cNvPr id="427022" name="Picture 16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990600" y="2441575"/>
            <a:ext cx="2790825" cy="3565525"/>
            <a:chOff x="720" y="1538"/>
            <a:chExt cx="1758" cy="2246"/>
          </a:xfrm>
        </p:grpSpPr>
        <p:sp>
          <p:nvSpPr>
            <p:cNvPr id="427027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720" y="1590"/>
              <a:ext cx="1758" cy="2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A.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3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3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B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3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3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C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3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3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D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</p:txBody>
        </p:sp>
        <p:pic>
          <p:nvPicPr>
            <p:cNvPr id="427028" name="Picture 20" descr="ch2_5mc_34"/>
            <p:cNvPicPr>
              <a:picLocks noChangeAspect="1" noChangeArrowheads="1"/>
            </p:cNvPicPr>
            <p:nvPr/>
          </p:nvPicPr>
          <p:blipFill>
            <a:blip r:embed="rId12"/>
            <a:srcRect t="22656" r="79129" b="58521"/>
            <a:stretch>
              <a:fillRect/>
            </a:stretch>
          </p:blipFill>
          <p:spPr bwMode="auto">
            <a:xfrm>
              <a:off x="1035" y="1538"/>
              <a:ext cx="393" cy="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7029" name="Picture 21" descr="ch2_5mc_34"/>
            <p:cNvPicPr>
              <a:picLocks noChangeAspect="1" noChangeArrowheads="1"/>
            </p:cNvPicPr>
            <p:nvPr/>
          </p:nvPicPr>
          <p:blipFill>
            <a:blip r:embed="rId12"/>
            <a:srcRect t="42921" r="79129" b="39394"/>
            <a:stretch>
              <a:fillRect/>
            </a:stretch>
          </p:blipFill>
          <p:spPr bwMode="auto">
            <a:xfrm>
              <a:off x="1035" y="2138"/>
              <a:ext cx="393" cy="4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7030" name="Picture 22" descr="ch2_5mc_34"/>
            <p:cNvPicPr>
              <a:picLocks noChangeAspect="1" noChangeArrowheads="1"/>
            </p:cNvPicPr>
            <p:nvPr/>
          </p:nvPicPr>
          <p:blipFill>
            <a:blip r:embed="rId12"/>
            <a:srcRect t="61137" r="79129" b="18672"/>
            <a:stretch>
              <a:fillRect/>
            </a:stretch>
          </p:blipFill>
          <p:spPr bwMode="auto">
            <a:xfrm>
              <a:off x="1035" y="2694"/>
              <a:ext cx="393" cy="5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7031" name="Picture 23" descr="ch2_5mc_34"/>
            <p:cNvPicPr>
              <a:picLocks noChangeAspect="1" noChangeArrowheads="1"/>
            </p:cNvPicPr>
            <p:nvPr/>
          </p:nvPicPr>
          <p:blipFill>
            <a:blip r:embed="rId12"/>
            <a:srcRect t="81404" r="79129"/>
            <a:stretch>
              <a:fillRect/>
            </a:stretch>
          </p:blipFill>
          <p:spPr bwMode="auto">
            <a:xfrm>
              <a:off x="1035" y="3294"/>
              <a:ext cx="393" cy="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28"/>
          <p:cNvGrpSpPr>
            <a:grpSpLocks/>
          </p:cNvGrpSpPr>
          <p:nvPr/>
        </p:nvGrpSpPr>
        <p:grpSpPr bwMode="auto">
          <a:xfrm>
            <a:off x="685800" y="1470025"/>
            <a:ext cx="6553200" cy="796925"/>
            <a:chOff x="432" y="926"/>
            <a:chExt cx="4128" cy="502"/>
          </a:xfrm>
        </p:grpSpPr>
        <p:pic>
          <p:nvPicPr>
            <p:cNvPr id="427025" name="Picture 26" descr="ch2_5mc_34"/>
            <p:cNvPicPr>
              <a:picLocks noChangeAspect="1" noChangeArrowheads="1"/>
            </p:cNvPicPr>
            <p:nvPr/>
          </p:nvPicPr>
          <p:blipFill>
            <a:blip r:embed="rId13"/>
            <a:srcRect l="51689" b="80597"/>
            <a:stretch>
              <a:fillRect/>
            </a:stretch>
          </p:blipFill>
          <p:spPr bwMode="auto">
            <a:xfrm>
              <a:off x="1098" y="926"/>
              <a:ext cx="729" cy="5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27026" name="TPQuestion"/>
            <p:cNvSpPr>
              <a:spLocks noChangeArrowheads="1"/>
            </p:cNvSpPr>
            <p:nvPr/>
          </p:nvSpPr>
          <p:spPr bwMode="auto">
            <a:xfrm>
              <a:off x="432" y="1044"/>
              <a:ext cx="412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2171700" indent="-1828800" algn="l">
                <a:spcBef>
                  <a:spcPct val="0"/>
                </a:spcBef>
                <a:spcAft>
                  <a:spcPct val="0"/>
                </a:spcAft>
              </a:pPr>
              <a:r>
                <a:rPr lang="en-US" b="1">
                  <a:solidFill>
                    <a:srgbClr val="00539D"/>
                  </a:solidFill>
                </a:rPr>
                <a:t>Find	Write in simplest form.              </a:t>
              </a:r>
            </a:p>
          </p:txBody>
        </p:sp>
      </p:grpSp>
      <p:pic>
        <p:nvPicPr>
          <p:cNvPr id="22" name="Picture 9" descr="Example5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09600" y="1676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21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18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82" name="Picture 6" descr="LH_2-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pic>
        <p:nvPicPr>
          <p:cNvPr id="152583" name="Picture 7" descr="CA STDS ICON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47763" y="765175"/>
            <a:ext cx="4378325" cy="695325"/>
          </a:xfrm>
          <a:prstGeom prst="rect">
            <a:avLst/>
          </a:prstGeom>
          <a:noFill/>
        </p:spPr>
      </p:pic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1057275" y="1744663"/>
            <a:ext cx="7705725" cy="4154488"/>
            <a:chOff x="666" y="1099"/>
            <a:chExt cx="4854" cy="2617"/>
          </a:xfrm>
        </p:grpSpPr>
        <p:sp>
          <p:nvSpPr>
            <p:cNvPr id="152580" name="Rectangle 4"/>
            <p:cNvSpPr>
              <a:spLocks noChangeArrowheads="1"/>
            </p:cNvSpPr>
            <p:nvPr/>
          </p:nvSpPr>
          <p:spPr bwMode="auto">
            <a:xfrm>
              <a:off x="666" y="1099"/>
              <a:ext cx="4854" cy="26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ct val="20000"/>
                </a:spcBef>
                <a:tabLst>
                  <a:tab pos="914400" algn="l"/>
                </a:tabLst>
              </a:pPr>
              <a:r>
                <a:rPr lang="en-US" sz="2400" b="1" dirty="0"/>
                <a:t>Standard 7AF1.1</a:t>
              </a:r>
              <a:r>
                <a:rPr lang="en-US" sz="2400" b="1" dirty="0">
                  <a:solidFill>
                    <a:srgbClr val="FF0000"/>
                  </a:solidFill>
                </a:rPr>
                <a:t>  </a:t>
              </a:r>
              <a:r>
                <a:rPr lang="en-US" sz="2400" b="1" dirty="0">
                  <a:solidFill>
                    <a:srgbClr val="00539D"/>
                  </a:solidFill>
                </a:rPr>
                <a:t>Use variables and appropriate operations to write</a:t>
              </a:r>
              <a:r>
                <a:rPr lang="en-US" sz="2400" dirty="0">
                  <a:solidFill>
                    <a:srgbClr val="000000"/>
                  </a:solidFill>
                </a:rPr>
                <a:t> an expression, </a:t>
              </a:r>
              <a:r>
                <a:rPr lang="en-US" sz="2400" b="1" dirty="0">
                  <a:solidFill>
                    <a:srgbClr val="00539D"/>
                  </a:solidFill>
                </a:rPr>
                <a:t>an equation,</a:t>
              </a:r>
              <a:r>
                <a:rPr lang="en-US" sz="2400" dirty="0">
                  <a:solidFill>
                    <a:srgbClr val="000000"/>
                  </a:solidFill>
                </a:rPr>
                <a:t> an inequality, or a system of equations or inequalities </a:t>
              </a:r>
              <a:r>
                <a:rPr lang="en-US" sz="2400" b="1" dirty="0">
                  <a:solidFill>
                    <a:srgbClr val="00539D"/>
                  </a:solidFill>
                </a:rPr>
                <a:t>that represents a verbal description</a:t>
              </a:r>
              <a:r>
                <a:rPr lang="en-US" sz="2400" dirty="0">
                  <a:solidFill>
                    <a:srgbClr val="000000"/>
                  </a:solidFill>
                </a:rPr>
                <a:t> (e.g. three less than a number, half as large as an area </a:t>
              </a:r>
              <a:r>
                <a:rPr lang="en-US" sz="2400" i="1" dirty="0">
                  <a:solidFill>
                    <a:srgbClr val="000000"/>
                  </a:solidFill>
                </a:rPr>
                <a:t>A</a:t>
              </a:r>
              <a:r>
                <a:rPr lang="en-US" sz="2400" dirty="0">
                  <a:solidFill>
                    <a:srgbClr val="000000"/>
                  </a:solidFill>
                </a:rPr>
                <a:t>).</a:t>
              </a:r>
              <a:r>
                <a:rPr lang="en-US" sz="2400" dirty="0" smtClean="0">
                  <a:solidFill>
                    <a:srgbClr val="000000"/>
                  </a:solidFill>
                </a:rPr>
                <a:t> </a:t>
              </a:r>
            </a:p>
            <a:p>
              <a:pPr algn="l">
                <a:spcBef>
                  <a:spcPct val="20000"/>
                </a:spcBef>
                <a:tabLst>
                  <a:tab pos="914400" algn="l"/>
                </a:tabLst>
              </a:pPr>
              <a:endParaRPr lang="en-US" dirty="0" smtClean="0">
                <a:solidFill>
                  <a:srgbClr val="000000"/>
                </a:solidFill>
              </a:endParaRPr>
            </a:p>
            <a:p>
              <a:pPr algn="l">
                <a:spcBef>
                  <a:spcPct val="20000"/>
                </a:spcBef>
                <a:tabLst>
                  <a:tab pos="914400" algn="l"/>
                </a:tabLst>
              </a:pPr>
              <a:endParaRPr lang="en-US" dirty="0" smtClean="0">
                <a:solidFill>
                  <a:srgbClr val="000000"/>
                </a:solidFill>
              </a:endParaRPr>
            </a:p>
            <a:p>
              <a:pPr algn="l">
                <a:spcBef>
                  <a:spcPct val="20000"/>
                </a:spcBef>
                <a:tabLst>
                  <a:tab pos="914400" algn="l"/>
                </a:tabLst>
              </a:pPr>
              <a:r>
                <a:rPr lang="en-US" b="1" dirty="0"/>
                <a:t>	</a:t>
              </a:r>
              <a:r>
                <a:rPr lang="en-US" sz="2400" b="1" dirty="0"/>
                <a:t>Standard 7NS1.2</a:t>
              </a:r>
              <a:r>
                <a:rPr lang="en-US" sz="2400" b="1" dirty="0">
                  <a:solidFill>
                    <a:srgbClr val="FF0000"/>
                  </a:solidFill>
                </a:rPr>
                <a:t> </a:t>
              </a:r>
              <a:r>
                <a:rPr lang="en-US" sz="24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2400" dirty="0" smtClean="0">
                  <a:solidFill>
                    <a:srgbClr val="000000"/>
                  </a:solidFill>
                </a:rPr>
                <a:t>Combine, </a:t>
              </a:r>
              <a:r>
                <a:rPr lang="en-US" sz="2400" dirty="0">
                  <a:solidFill>
                    <a:srgbClr val="000000"/>
                  </a:solidFill>
                </a:rPr>
                <a:t>multiply, and divide rational numbers (integers, fractions, and terminating decimals) and take positive rational numbers to whole-number powers.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pic>
          <p:nvPicPr>
            <p:cNvPr id="152585" name="Picture 9" descr="key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720" y="2751"/>
              <a:ext cx="541" cy="225"/>
            </a:xfrm>
            <a:prstGeom prst="rect">
              <a:avLst/>
            </a:prstGeom>
            <a:noFill/>
          </p:spPr>
        </p:pic>
      </p:grpSp>
      <p:sp>
        <p:nvSpPr>
          <p:cNvPr id="10" name="Action Button: Forward or Next 9">
            <a:hlinkClick r:id="" action="ppaction://hlinkshowjump?jump=nextslide" highlightClick="1"/>
          </p:cNvPr>
          <p:cNvSpPr/>
          <p:nvPr/>
        </p:nvSpPr>
        <p:spPr>
          <a:xfrm>
            <a:off x="8610600" y="6324600"/>
            <a:ext cx="5334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ction Button: Back or Previous 10">
            <a:hlinkClick r:id="" action="ppaction://hlinkshowjump?jump=previousslide" highlightClick="1"/>
          </p:cNvPr>
          <p:cNvSpPr/>
          <p:nvPr/>
        </p:nvSpPr>
        <p:spPr>
          <a:xfrm>
            <a:off x="8077200" y="6324600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3" name="Picture 3" descr="Example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pic>
        <p:nvPicPr>
          <p:cNvPr id="153604" name="Picture 4" descr="EXAMPLEhea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2750" y="701675"/>
            <a:ext cx="2133600" cy="549275"/>
          </a:xfrm>
          <a:prstGeom prst="rect">
            <a:avLst/>
          </a:prstGeom>
          <a:noFill/>
        </p:spPr>
      </p:pic>
      <p:sp>
        <p:nvSpPr>
          <p:cNvPr id="153605" name="Text Box 5"/>
          <p:cNvSpPr txBox="1">
            <a:spLocks noChangeArrowheads="1"/>
          </p:cNvSpPr>
          <p:nvPr/>
        </p:nvSpPr>
        <p:spPr bwMode="auto">
          <a:xfrm>
            <a:off x="2506663" y="715963"/>
            <a:ext cx="6332537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b="1" dirty="0"/>
              <a:t>Solve by Using Addition or Subtraction</a:t>
            </a:r>
          </a:p>
        </p:txBody>
      </p:sp>
      <p:sp>
        <p:nvSpPr>
          <p:cNvPr id="153606" name="Rectangle 6"/>
          <p:cNvSpPr>
            <a:spLocks noChangeArrowheads="1"/>
          </p:cNvSpPr>
          <p:nvPr/>
        </p:nvSpPr>
        <p:spPr bwMode="auto">
          <a:xfrm>
            <a:off x="876300" y="1432803"/>
            <a:ext cx="77057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sz="2400" b="1" dirty="0">
                <a:solidFill>
                  <a:srgbClr val="00539D"/>
                </a:solidFill>
              </a:rPr>
              <a:t>Solve </a:t>
            </a:r>
            <a:r>
              <a:rPr lang="en-US" sz="2400" b="1" i="1" dirty="0" err="1">
                <a:solidFill>
                  <a:srgbClr val="00539D"/>
                </a:solidFill>
              </a:rPr>
              <a:t>g</a:t>
            </a:r>
            <a:r>
              <a:rPr lang="en-US" sz="2400" b="1" i="1" dirty="0">
                <a:solidFill>
                  <a:srgbClr val="00539D"/>
                </a:solidFill>
              </a:rPr>
              <a:t> +</a:t>
            </a:r>
            <a:r>
              <a:rPr lang="en-US" sz="2400" b="1" dirty="0">
                <a:solidFill>
                  <a:srgbClr val="00539D"/>
                </a:solidFill>
              </a:rPr>
              <a:t> 2.84 = 3.62. </a:t>
            </a:r>
            <a:endParaRPr lang="en-US" sz="2400" i="1" dirty="0">
              <a:solidFill>
                <a:srgbClr val="00539D"/>
              </a:solidFill>
            </a:endParaRPr>
          </a:p>
        </p:txBody>
      </p:sp>
      <p:pic>
        <p:nvPicPr>
          <p:cNvPr id="153611" name="Picture 11" descr="LH_2-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sp>
        <p:nvSpPr>
          <p:cNvPr id="13" name="Action Button: Forward or Next 12">
            <a:hlinkClick r:id="" action="ppaction://hlinkshowjump?jump=nextslide" highlightClick="1"/>
          </p:cNvPr>
          <p:cNvSpPr/>
          <p:nvPr/>
        </p:nvSpPr>
        <p:spPr>
          <a:xfrm>
            <a:off x="8610600" y="6324600"/>
            <a:ext cx="5334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ction Button: Back or Previous 13">
            <a:hlinkClick r:id="" action="ppaction://hlinkshowjump?jump=previousslide" highlightClick="1"/>
          </p:cNvPr>
          <p:cNvSpPr/>
          <p:nvPr/>
        </p:nvSpPr>
        <p:spPr>
          <a:xfrm>
            <a:off x="8077200" y="6324600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5334000" y="2209800"/>
            <a:ext cx="26339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Write the equation.</a:t>
            </a:r>
            <a:endParaRPr lang="en-US" sz="2400" dirty="0"/>
          </a:p>
        </p:txBody>
      </p:sp>
      <p:sp>
        <p:nvSpPr>
          <p:cNvPr id="17" name="Rectangle 16"/>
          <p:cNvSpPr/>
          <p:nvPr/>
        </p:nvSpPr>
        <p:spPr>
          <a:xfrm>
            <a:off x="5257800" y="4973419"/>
            <a:ext cx="346249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 </a:t>
            </a:r>
            <a:r>
              <a:rPr lang="en-US" sz="2400" dirty="0" smtClean="0"/>
              <a:t>Simplify</a:t>
            </a:r>
            <a:r>
              <a:rPr lang="en-US" sz="2400" dirty="0" smtClean="0"/>
              <a:t>. Find the solution</a:t>
            </a:r>
          </a:p>
          <a:p>
            <a:r>
              <a:rPr lang="en-US" sz="2400" dirty="0" smtClean="0"/>
              <a:t>f</a:t>
            </a:r>
            <a:r>
              <a:rPr lang="en-US" sz="2400" dirty="0" smtClean="0"/>
              <a:t>or </a:t>
            </a:r>
            <a:r>
              <a:rPr lang="en-US" sz="2400" dirty="0" err="1" smtClean="0"/>
              <a:t>g</a:t>
            </a:r>
            <a:r>
              <a:rPr lang="en-US" sz="2400" dirty="0" smtClean="0"/>
              <a:t>.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5257800" y="3593068"/>
            <a:ext cx="38776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Combine a -2.84 to each side.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057400" y="2209800"/>
            <a:ext cx="20057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 smtClean="0"/>
              <a:t>g</a:t>
            </a:r>
            <a:r>
              <a:rPr lang="en-US" sz="2400" dirty="0" smtClean="0"/>
              <a:t> + 2.84 = 3.62</a:t>
            </a:r>
            <a:endParaRPr lang="en-US" sz="2400" dirty="0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3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153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36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05" grpId="0" autoUpdateAnimBg="0"/>
      <p:bldP spid="153606" grpId="0" build="p" autoUpdateAnimBg="0" advAuto="0"/>
      <p:bldP spid="15" grpId="0"/>
      <p:bldP spid="17" grpId="0"/>
      <p:bldP spid="19" grpId="0"/>
      <p:bldP spid="12" grpId="0"/>
      <p:bldP spid="12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5" name="Picture 3" descr="EXAMPLEhea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2750" y="701675"/>
            <a:ext cx="2133600" cy="549275"/>
          </a:xfrm>
          <a:prstGeom prst="rect">
            <a:avLst/>
          </a:prstGeom>
          <a:noFill/>
        </p:spPr>
      </p:pic>
      <p:sp>
        <p:nvSpPr>
          <p:cNvPr id="156676" name="Text Box 4"/>
          <p:cNvSpPr txBox="1">
            <a:spLocks noChangeArrowheads="1"/>
          </p:cNvSpPr>
          <p:nvPr/>
        </p:nvSpPr>
        <p:spPr bwMode="auto">
          <a:xfrm>
            <a:off x="2506663" y="715963"/>
            <a:ext cx="6408737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b="1" dirty="0"/>
              <a:t>Solve by Using Addition or Subtraction</a:t>
            </a:r>
          </a:p>
        </p:txBody>
      </p:sp>
      <p:pic>
        <p:nvPicPr>
          <p:cNvPr id="156680" name="Picture 8" descr="Example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pic>
        <p:nvPicPr>
          <p:cNvPr id="156683" name="Picture 11" descr="LH_2-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pic>
        <p:nvPicPr>
          <p:cNvPr id="156685" name="Picture 13" descr="M3_88"/>
          <p:cNvPicPr>
            <a:picLocks noChangeAspect="1" noChangeArrowheads="1"/>
          </p:cNvPicPr>
          <p:nvPr/>
        </p:nvPicPr>
        <p:blipFill>
          <a:blip r:embed="rId7"/>
          <a:srcRect r="61520" b="74229"/>
          <a:stretch>
            <a:fillRect/>
          </a:stretch>
        </p:blipFill>
        <p:spPr bwMode="auto">
          <a:xfrm>
            <a:off x="933450" y="1343025"/>
            <a:ext cx="2508250" cy="836613"/>
          </a:xfrm>
          <a:prstGeom prst="rect">
            <a:avLst/>
          </a:prstGeom>
          <a:noFill/>
        </p:spPr>
      </p:pic>
      <p:pic>
        <p:nvPicPr>
          <p:cNvPr id="156689" name="Picture 17" descr="M3_88"/>
          <p:cNvPicPr>
            <a:picLocks noChangeAspect="1" noChangeArrowheads="1"/>
          </p:cNvPicPr>
          <p:nvPr/>
        </p:nvPicPr>
        <p:blipFill>
          <a:blip r:embed="rId7"/>
          <a:srcRect l="54797" t="24939" b="50171"/>
          <a:stretch>
            <a:fillRect/>
          </a:stretch>
        </p:blipFill>
        <p:spPr bwMode="auto">
          <a:xfrm>
            <a:off x="4473575" y="3001962"/>
            <a:ext cx="2946400" cy="808038"/>
          </a:xfrm>
          <a:prstGeom prst="rect">
            <a:avLst/>
          </a:prstGeom>
          <a:noFill/>
        </p:spPr>
      </p:pic>
      <p:sp>
        <p:nvSpPr>
          <p:cNvPr id="14" name="Action Button: Forward or Next 13">
            <a:hlinkClick r:id="" action="ppaction://hlinkshowjump?jump=nextslide" highlightClick="1"/>
          </p:cNvPr>
          <p:cNvSpPr/>
          <p:nvPr/>
        </p:nvSpPr>
        <p:spPr>
          <a:xfrm>
            <a:off x="8610600" y="6324600"/>
            <a:ext cx="5334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ction Button: Back or Previous 14">
            <a:hlinkClick r:id="" action="ppaction://hlinkshowjump?jump=previousslide" highlightClick="1"/>
          </p:cNvPr>
          <p:cNvSpPr/>
          <p:nvPr/>
        </p:nvSpPr>
        <p:spPr>
          <a:xfrm>
            <a:off x="8077200" y="6324600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/>
          <p:cNvGrpSpPr/>
          <p:nvPr/>
        </p:nvGrpSpPr>
        <p:grpSpPr>
          <a:xfrm>
            <a:off x="1711325" y="4259263"/>
            <a:ext cx="6518275" cy="846137"/>
            <a:chOff x="1000125" y="4945063"/>
            <a:chExt cx="6518275" cy="846137"/>
          </a:xfrm>
        </p:grpSpPr>
        <p:grpSp>
          <p:nvGrpSpPr>
            <p:cNvPr id="17" name="Group 16"/>
            <p:cNvGrpSpPr/>
            <p:nvPr/>
          </p:nvGrpSpPr>
          <p:grpSpPr>
            <a:xfrm>
              <a:off x="1000125" y="4945063"/>
              <a:ext cx="6518275" cy="846137"/>
              <a:chOff x="1000125" y="3452813"/>
              <a:chExt cx="6518275" cy="846137"/>
            </a:xfrm>
          </p:grpSpPr>
          <p:pic>
            <p:nvPicPr>
              <p:cNvPr id="156687" name="Picture 15" descr="M3_88"/>
              <p:cNvPicPr>
                <a:picLocks noChangeAspect="1" noChangeArrowheads="1"/>
              </p:cNvPicPr>
              <p:nvPr/>
            </p:nvPicPr>
            <p:blipFill>
              <a:blip r:embed="rId7"/>
              <a:srcRect t="49290" b="24646"/>
              <a:stretch>
                <a:fillRect/>
              </a:stretch>
            </p:blipFill>
            <p:spPr bwMode="auto">
              <a:xfrm>
                <a:off x="1000125" y="3452813"/>
                <a:ext cx="6518275" cy="846137"/>
              </a:xfrm>
              <a:prstGeom prst="rect">
                <a:avLst/>
              </a:prstGeom>
              <a:noFill/>
            </p:spPr>
          </p:pic>
          <p:sp>
            <p:nvSpPr>
              <p:cNvPr id="13" name="Rectangle 12"/>
              <p:cNvSpPr/>
              <p:nvPr/>
            </p:nvSpPr>
            <p:spPr>
              <a:xfrm>
                <a:off x="1000125" y="3452813"/>
                <a:ext cx="3549650" cy="84613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3733800" y="5105400"/>
              <a:ext cx="1676400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/>
                <a:t>Combine</a:t>
              </a:r>
              <a:endParaRPr lang="en-US" dirty="0"/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6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6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156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6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6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6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7" name="Picture 3" descr="EXAMPLEhea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2750" y="701675"/>
            <a:ext cx="2133600" cy="549275"/>
          </a:xfrm>
          <a:prstGeom prst="rect">
            <a:avLst/>
          </a:prstGeom>
          <a:noFill/>
        </p:spPr>
      </p:pic>
      <p:sp>
        <p:nvSpPr>
          <p:cNvPr id="159748" name="Text Box 4"/>
          <p:cNvSpPr txBox="1">
            <a:spLocks noChangeArrowheads="1"/>
          </p:cNvSpPr>
          <p:nvPr/>
        </p:nvSpPr>
        <p:spPr bwMode="auto">
          <a:xfrm>
            <a:off x="2506663" y="715963"/>
            <a:ext cx="6408737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b="1"/>
              <a:t>Solve by Using Multiplication or Division</a:t>
            </a:r>
          </a:p>
        </p:txBody>
      </p:sp>
      <p:pic>
        <p:nvPicPr>
          <p:cNvPr id="159752" name="Picture 8" descr="Example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0688" y="1400175"/>
            <a:ext cx="457200" cy="457200"/>
          </a:xfrm>
          <a:prstGeom prst="rect">
            <a:avLst/>
          </a:prstGeom>
          <a:noFill/>
        </p:spPr>
      </p:pic>
      <p:pic>
        <p:nvPicPr>
          <p:cNvPr id="159755" name="Picture 11" descr="LH_2-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pic>
        <p:nvPicPr>
          <p:cNvPr id="159756" name="Picture 12" descr="M3_91"/>
          <p:cNvPicPr>
            <a:picLocks noChangeAspect="1" noChangeArrowheads="1"/>
          </p:cNvPicPr>
          <p:nvPr/>
        </p:nvPicPr>
        <p:blipFill>
          <a:blip r:embed="rId7"/>
          <a:srcRect r="68303" b="72331"/>
          <a:stretch>
            <a:fillRect/>
          </a:stretch>
        </p:blipFill>
        <p:spPr bwMode="auto">
          <a:xfrm>
            <a:off x="933450" y="1230313"/>
            <a:ext cx="2419350" cy="827087"/>
          </a:xfrm>
          <a:prstGeom prst="rect">
            <a:avLst/>
          </a:prstGeom>
          <a:noFill/>
        </p:spPr>
      </p:pic>
      <p:sp>
        <p:nvSpPr>
          <p:cNvPr id="14" name="Action Button: Forward or Next 13">
            <a:hlinkClick r:id="" action="ppaction://hlinkshowjump?jump=nextslide" highlightClick="1"/>
          </p:cNvPr>
          <p:cNvSpPr/>
          <p:nvPr/>
        </p:nvSpPr>
        <p:spPr>
          <a:xfrm>
            <a:off x="8610600" y="6324600"/>
            <a:ext cx="5334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ction Button: Back or Previous 14">
            <a:hlinkClick r:id="" action="ppaction://hlinkshowjump?jump=previousslide" highlightClick="1"/>
          </p:cNvPr>
          <p:cNvSpPr/>
          <p:nvPr/>
        </p:nvSpPr>
        <p:spPr>
          <a:xfrm>
            <a:off x="8077200" y="6324600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/>
          <p:cNvGrpSpPr/>
          <p:nvPr/>
        </p:nvGrpSpPr>
        <p:grpSpPr>
          <a:xfrm>
            <a:off x="1112837" y="5314950"/>
            <a:ext cx="5135563" cy="1009650"/>
            <a:chOff x="685800" y="3943350"/>
            <a:chExt cx="5135563" cy="1009650"/>
          </a:xfrm>
        </p:grpSpPr>
        <p:pic>
          <p:nvPicPr>
            <p:cNvPr id="159759" name="Picture 15" descr="M3_91"/>
            <p:cNvPicPr>
              <a:picLocks noChangeAspect="1" noChangeArrowheads="1"/>
            </p:cNvPicPr>
            <p:nvPr/>
          </p:nvPicPr>
          <p:blipFill>
            <a:blip r:embed="rId7"/>
            <a:srcRect t="83484" r="35233" b="-1646"/>
            <a:stretch>
              <a:fillRect/>
            </a:stretch>
          </p:blipFill>
          <p:spPr bwMode="auto">
            <a:xfrm>
              <a:off x="877888" y="4333875"/>
              <a:ext cx="4943475" cy="542925"/>
            </a:xfrm>
            <a:prstGeom prst="rect">
              <a:avLst/>
            </a:prstGeom>
            <a:noFill/>
          </p:spPr>
        </p:pic>
        <p:sp>
          <p:nvSpPr>
            <p:cNvPr id="17" name="Rectangle 16"/>
            <p:cNvSpPr/>
            <p:nvPr/>
          </p:nvSpPr>
          <p:spPr>
            <a:xfrm>
              <a:off x="685800" y="3943350"/>
              <a:ext cx="3581400" cy="10096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81000" y="2211387"/>
            <a:ext cx="7632700" cy="760413"/>
            <a:chOff x="695325" y="2211387"/>
            <a:chExt cx="7632700" cy="760413"/>
          </a:xfrm>
        </p:grpSpPr>
        <p:pic>
          <p:nvPicPr>
            <p:cNvPr id="159757" name="Picture 13" descr="M3_91"/>
            <p:cNvPicPr>
              <a:picLocks noChangeAspect="1" noChangeArrowheads="1"/>
            </p:cNvPicPr>
            <p:nvPr/>
          </p:nvPicPr>
          <p:blipFill>
            <a:blip r:embed="rId7"/>
            <a:srcRect t="28677" b="45885"/>
            <a:stretch>
              <a:fillRect/>
            </a:stretch>
          </p:blipFill>
          <p:spPr bwMode="auto">
            <a:xfrm>
              <a:off x="695325" y="2211387"/>
              <a:ext cx="7632700" cy="760413"/>
            </a:xfrm>
            <a:prstGeom prst="rect">
              <a:avLst/>
            </a:prstGeom>
            <a:noFill/>
          </p:spPr>
        </p:pic>
        <p:sp>
          <p:nvSpPr>
            <p:cNvPr id="20" name="Rectangle 19"/>
            <p:cNvSpPr/>
            <p:nvPr/>
          </p:nvSpPr>
          <p:spPr>
            <a:xfrm>
              <a:off x="1219200" y="2211387"/>
              <a:ext cx="2590800" cy="760413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112837" y="3306762"/>
            <a:ext cx="7794625" cy="1009650"/>
            <a:chOff x="1112837" y="3306762"/>
            <a:chExt cx="7794625" cy="1009650"/>
          </a:xfrm>
        </p:grpSpPr>
        <p:grpSp>
          <p:nvGrpSpPr>
            <p:cNvPr id="19" name="Group 18"/>
            <p:cNvGrpSpPr/>
            <p:nvPr/>
          </p:nvGrpSpPr>
          <p:grpSpPr>
            <a:xfrm>
              <a:off x="1112837" y="3306762"/>
              <a:ext cx="7794625" cy="1009650"/>
              <a:chOff x="533400" y="3122613"/>
              <a:chExt cx="7794625" cy="1009650"/>
            </a:xfrm>
          </p:grpSpPr>
          <p:pic>
            <p:nvPicPr>
              <p:cNvPr id="159758" name="Picture 14" descr="M3_91"/>
              <p:cNvPicPr>
                <a:picLocks noChangeAspect="1" noChangeArrowheads="1"/>
              </p:cNvPicPr>
              <p:nvPr/>
            </p:nvPicPr>
            <p:blipFill>
              <a:blip r:embed="rId7"/>
              <a:srcRect t="54169" b="15295"/>
              <a:stretch>
                <a:fillRect/>
              </a:stretch>
            </p:blipFill>
            <p:spPr bwMode="auto">
              <a:xfrm>
                <a:off x="695325" y="3219450"/>
                <a:ext cx="7632700" cy="912813"/>
              </a:xfrm>
              <a:prstGeom prst="rect">
                <a:avLst/>
              </a:prstGeom>
              <a:noFill/>
            </p:spPr>
          </p:pic>
          <p:sp>
            <p:nvSpPr>
              <p:cNvPr id="13" name="Rectangle 12"/>
              <p:cNvSpPr/>
              <p:nvPr/>
            </p:nvSpPr>
            <p:spPr>
              <a:xfrm>
                <a:off x="533400" y="3122613"/>
                <a:ext cx="3581400" cy="10096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2" name="TextBox 21"/>
            <p:cNvSpPr txBox="1"/>
            <p:nvPr/>
          </p:nvSpPr>
          <p:spPr>
            <a:xfrm>
              <a:off x="4028595" y="3435015"/>
              <a:ext cx="3916363" cy="830997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Use the multiplicative inverse</a:t>
              </a:r>
            </a:p>
            <a:p>
              <a:r>
                <a:rPr lang="en-US" sz="2400" dirty="0" smtClean="0"/>
                <a:t>on each side of the equation.</a:t>
              </a:r>
              <a:endParaRPr lang="en-US" sz="2400" dirty="0"/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9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9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159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9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48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24" name="Picture 8" descr="Example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pic>
        <p:nvPicPr>
          <p:cNvPr id="162827" name="Picture 11" descr="LH_2-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pic>
        <p:nvPicPr>
          <p:cNvPr id="162828" name="Picture 12" descr="EXAMPLEhead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12750" y="701675"/>
            <a:ext cx="2133600" cy="549275"/>
          </a:xfrm>
          <a:prstGeom prst="rect">
            <a:avLst/>
          </a:prstGeom>
          <a:noFill/>
        </p:spPr>
      </p:pic>
      <p:sp>
        <p:nvSpPr>
          <p:cNvPr id="162829" name="Text Box 13"/>
          <p:cNvSpPr txBox="1">
            <a:spLocks noChangeArrowheads="1"/>
          </p:cNvSpPr>
          <p:nvPr/>
        </p:nvSpPr>
        <p:spPr bwMode="auto">
          <a:xfrm>
            <a:off x="2506663" y="715963"/>
            <a:ext cx="6408737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b="1"/>
              <a:t>Solve by Using Multiplication or Division</a:t>
            </a:r>
          </a:p>
        </p:txBody>
      </p:sp>
      <p:pic>
        <p:nvPicPr>
          <p:cNvPr id="162830" name="Picture 14" descr="M3_93"/>
          <p:cNvPicPr>
            <a:picLocks noChangeAspect="1" noChangeArrowheads="1"/>
          </p:cNvPicPr>
          <p:nvPr/>
        </p:nvPicPr>
        <p:blipFill>
          <a:blip r:embed="rId7"/>
          <a:srcRect r="66859" b="89804"/>
          <a:stretch>
            <a:fillRect/>
          </a:stretch>
        </p:blipFill>
        <p:spPr bwMode="auto">
          <a:xfrm>
            <a:off x="933450" y="1533525"/>
            <a:ext cx="2647950" cy="304800"/>
          </a:xfrm>
          <a:prstGeom prst="rect">
            <a:avLst/>
          </a:prstGeom>
          <a:noFill/>
        </p:spPr>
      </p:pic>
      <p:sp>
        <p:nvSpPr>
          <p:cNvPr id="13" name="Action Button: Forward or Next 12">
            <a:hlinkClick r:id="" action="ppaction://hlinkshowjump?jump=nextslide" highlightClick="1"/>
          </p:cNvPr>
          <p:cNvSpPr/>
          <p:nvPr/>
        </p:nvSpPr>
        <p:spPr>
          <a:xfrm>
            <a:off x="8610600" y="6324600"/>
            <a:ext cx="5334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ction Button: Back or Previous 13">
            <a:hlinkClick r:id="" action="ppaction://hlinkshowjump?jump=previousslide" highlightClick="1"/>
          </p:cNvPr>
          <p:cNvSpPr/>
          <p:nvPr/>
        </p:nvSpPr>
        <p:spPr>
          <a:xfrm>
            <a:off x="8077200" y="6324600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/>
          <p:cNvGrpSpPr/>
          <p:nvPr/>
        </p:nvGrpSpPr>
        <p:grpSpPr>
          <a:xfrm>
            <a:off x="925512" y="5391150"/>
            <a:ext cx="7532688" cy="1009650"/>
            <a:chOff x="533400" y="4857750"/>
            <a:chExt cx="7532688" cy="1009650"/>
          </a:xfrm>
        </p:grpSpPr>
        <p:pic>
          <p:nvPicPr>
            <p:cNvPr id="162833" name="Picture 17" descr="M3_93"/>
            <p:cNvPicPr>
              <a:picLocks noChangeAspect="1" noChangeArrowheads="1"/>
            </p:cNvPicPr>
            <p:nvPr/>
          </p:nvPicPr>
          <p:blipFill>
            <a:blip r:embed="rId7"/>
            <a:srcRect l="11563" t="58311" b="27031"/>
            <a:stretch>
              <a:fillRect/>
            </a:stretch>
          </p:blipFill>
          <p:spPr bwMode="auto">
            <a:xfrm>
              <a:off x="1000125" y="5200650"/>
              <a:ext cx="7065963" cy="438150"/>
            </a:xfrm>
            <a:prstGeom prst="rect">
              <a:avLst/>
            </a:prstGeom>
            <a:noFill/>
          </p:spPr>
        </p:pic>
        <p:sp>
          <p:nvSpPr>
            <p:cNvPr id="17" name="Rectangle 16"/>
            <p:cNvSpPr/>
            <p:nvPr/>
          </p:nvSpPr>
          <p:spPr>
            <a:xfrm>
              <a:off x="533400" y="4857750"/>
              <a:ext cx="3581400" cy="10096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143000" y="2133600"/>
            <a:ext cx="5932488" cy="457200"/>
            <a:chOff x="1143000" y="2133600"/>
            <a:chExt cx="5932488" cy="457200"/>
          </a:xfrm>
        </p:grpSpPr>
        <p:pic>
          <p:nvPicPr>
            <p:cNvPr id="162831" name="Picture 15" descr="M3_93"/>
            <p:cNvPicPr>
              <a:picLocks noChangeAspect="1" noChangeArrowheads="1"/>
            </p:cNvPicPr>
            <p:nvPr/>
          </p:nvPicPr>
          <p:blipFill>
            <a:blip r:embed="rId7"/>
            <a:srcRect l="10490" t="13701" r="15259" b="71004"/>
            <a:stretch>
              <a:fillRect/>
            </a:stretch>
          </p:blipFill>
          <p:spPr bwMode="auto">
            <a:xfrm>
              <a:off x="1143000" y="2133600"/>
              <a:ext cx="5932488" cy="457200"/>
            </a:xfrm>
            <a:prstGeom prst="rect">
              <a:avLst/>
            </a:prstGeom>
            <a:noFill/>
          </p:spPr>
        </p:pic>
        <p:sp>
          <p:nvSpPr>
            <p:cNvPr id="19" name="Rectangle 18"/>
            <p:cNvSpPr/>
            <p:nvPr/>
          </p:nvSpPr>
          <p:spPr>
            <a:xfrm>
              <a:off x="1173162" y="2133600"/>
              <a:ext cx="2027238" cy="457200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4389437" y="3429000"/>
            <a:ext cx="4602163" cy="83099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Use the multiplicative inverse of 9.7</a:t>
            </a:r>
          </a:p>
          <a:p>
            <a:r>
              <a:rPr lang="en-US" sz="2400" dirty="0" smtClean="0"/>
              <a:t>to divide each side of the equation.</a:t>
            </a:r>
            <a:endParaRPr lang="en-US" sz="2400" dirty="0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2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2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162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2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829" grpId="0" autoUpdateAnimBg="0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7162800" y="4495800"/>
            <a:ext cx="1447800" cy="1524000"/>
          </a:xfrm>
        </p:spPr>
        <p:txBody>
          <a:bodyPr/>
          <a:lstStyle/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155653" name="Oval 5"/>
          <p:cNvSpPr>
            <a:spLocks noChangeArrowheads="1"/>
          </p:cNvSpPr>
          <p:nvPr/>
        </p:nvSpPr>
        <p:spPr bwMode="auto">
          <a:xfrm>
            <a:off x="890533" y="2719387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5654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2643187"/>
            <a:ext cx="2790825" cy="3408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A.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3.08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B.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3.26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C.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7.92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D.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8.38</a:t>
            </a:r>
          </a:p>
        </p:txBody>
      </p:sp>
      <p:sp>
        <p:nvSpPr>
          <p:cNvPr id="155655" name="TPQuestion"/>
          <p:cNvSpPr>
            <a:spLocks noChangeArrowheads="1"/>
          </p:cNvSpPr>
          <p:nvPr/>
        </p:nvSpPr>
        <p:spPr bwMode="auto">
          <a:xfrm>
            <a:off x="533400" y="1447800"/>
            <a:ext cx="8305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algn="l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539D"/>
                </a:solidFill>
              </a:rPr>
              <a:t>Solve </a:t>
            </a:r>
            <a:r>
              <a:rPr lang="en-US" sz="2400" b="1" i="1" dirty="0" err="1">
                <a:solidFill>
                  <a:srgbClr val="00539D"/>
                </a:solidFill>
              </a:rPr>
              <a:t>h</a:t>
            </a:r>
            <a:r>
              <a:rPr lang="en-US" sz="2400" b="1" i="1" dirty="0">
                <a:solidFill>
                  <a:srgbClr val="00539D"/>
                </a:solidFill>
              </a:rPr>
              <a:t> </a:t>
            </a:r>
            <a:r>
              <a:rPr lang="en-US" sz="2400" b="1" dirty="0">
                <a:solidFill>
                  <a:srgbClr val="00539D"/>
                </a:solidFill>
              </a:rPr>
              <a:t>+ 2.65 = 5.73.</a:t>
            </a:r>
          </a:p>
        </p:txBody>
      </p:sp>
      <p:pic>
        <p:nvPicPr>
          <p:cNvPr id="155656" name="Picture 8" descr="CheckProgres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900" y="711200"/>
            <a:ext cx="4038600" cy="627063"/>
          </a:xfrm>
          <a:prstGeom prst="rect">
            <a:avLst/>
          </a:prstGeom>
          <a:noFill/>
        </p:spPr>
      </p:pic>
      <p:pic>
        <p:nvPicPr>
          <p:cNvPr id="155657" name="Picture 9" descr="Example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pic>
        <p:nvPicPr>
          <p:cNvPr id="155660" name="Picture 12" descr="LH_2-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sp>
        <p:nvSpPr>
          <p:cNvPr id="13" name="Action Button: Forward or Next 12">
            <a:hlinkClick r:id="" action="ppaction://hlinkshowjump?jump=nextslide" highlightClick="1"/>
          </p:cNvPr>
          <p:cNvSpPr/>
          <p:nvPr/>
        </p:nvSpPr>
        <p:spPr>
          <a:xfrm>
            <a:off x="8610600" y="6324600"/>
            <a:ext cx="5334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ction Button: Back or Previous 13">
            <a:hlinkClick r:id="" action="ppaction://hlinkshowjump?jump=previousslide" highlightClick="1"/>
          </p:cNvPr>
          <p:cNvSpPr/>
          <p:nvPr/>
        </p:nvSpPr>
        <p:spPr>
          <a:xfrm>
            <a:off x="8077200" y="6324600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5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55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5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5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55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653" grpId="0" animBg="1"/>
      <p:bldP spid="155654" grpId="0" autoUpdateAnimBg="0"/>
      <p:bldP spid="155655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3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324600" y="3962400"/>
            <a:ext cx="1447800" cy="1524000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158725" name="Oval 5"/>
          <p:cNvSpPr>
            <a:spLocks noChangeArrowheads="1"/>
          </p:cNvSpPr>
          <p:nvPr/>
        </p:nvSpPr>
        <p:spPr bwMode="auto">
          <a:xfrm>
            <a:off x="933411" y="4548188"/>
            <a:ext cx="404812" cy="404812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58728" name="Picture 8" descr="CheckProgres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900" y="711200"/>
            <a:ext cx="4038600" cy="627063"/>
          </a:xfrm>
          <a:prstGeom prst="rect">
            <a:avLst/>
          </a:prstGeom>
          <a:noFill/>
        </p:spPr>
      </p:pic>
      <p:pic>
        <p:nvPicPr>
          <p:cNvPr id="158729" name="Picture 9" descr="Example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pic>
        <p:nvPicPr>
          <p:cNvPr id="158732" name="Picture 12" descr="LH_2-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pic>
        <p:nvPicPr>
          <p:cNvPr id="158733" name="Picture 13" descr="M3_90"/>
          <p:cNvPicPr>
            <a:picLocks noChangeAspect="1" noChangeArrowheads="1"/>
          </p:cNvPicPr>
          <p:nvPr/>
        </p:nvPicPr>
        <p:blipFill>
          <a:blip r:embed="rId9"/>
          <a:srcRect b="79285"/>
          <a:stretch>
            <a:fillRect/>
          </a:stretch>
        </p:blipFill>
        <p:spPr bwMode="auto">
          <a:xfrm>
            <a:off x="942975" y="1333500"/>
            <a:ext cx="2614613" cy="846138"/>
          </a:xfrm>
          <a:prstGeom prst="rect">
            <a:avLst/>
          </a:prstGeom>
          <a:noFill/>
        </p:spPr>
      </p:pic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938213" y="2354263"/>
            <a:ext cx="2790825" cy="3654425"/>
            <a:chOff x="591" y="1483"/>
            <a:chExt cx="1758" cy="2302"/>
          </a:xfrm>
        </p:grpSpPr>
        <p:sp>
          <p:nvSpPr>
            <p:cNvPr id="158726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591" y="1586"/>
              <a:ext cx="1758" cy="21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 dirty="0">
                  <a:solidFill>
                    <a:srgbClr val="00539D"/>
                  </a:solidFill>
                  <a:sym typeface="Symbol" pitchFamily="-112" charset="2"/>
                </a:rPr>
                <a:t>A.</a:t>
              </a:r>
              <a:r>
                <a:rPr lang="pt-BR" sz="2400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 dirty="0">
                  <a:solidFill>
                    <a:srgbClr val="00539D"/>
                  </a:solidFill>
                  <a:sym typeface="Symbol" pitchFamily="-112" charset="2"/>
                </a:rPr>
                <a:t>B.</a:t>
              </a:r>
              <a:r>
                <a:rPr lang="pt-BR" sz="2400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 dirty="0">
                  <a:solidFill>
                    <a:srgbClr val="00539D"/>
                  </a:solidFill>
                  <a:sym typeface="Symbol" pitchFamily="-112" charset="2"/>
                </a:rPr>
                <a:t>C.</a:t>
              </a:r>
              <a:r>
                <a:rPr lang="pt-BR" sz="2400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 dirty="0">
                  <a:solidFill>
                    <a:srgbClr val="00539D"/>
                  </a:solidFill>
                  <a:sym typeface="Symbol" pitchFamily="-112" charset="2"/>
                </a:rPr>
                <a:t>D.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</p:txBody>
        </p:sp>
        <p:pic>
          <p:nvPicPr>
            <p:cNvPr id="158734" name="Picture 14" descr="M3_90"/>
            <p:cNvPicPr>
              <a:picLocks noChangeAspect="1" noChangeArrowheads="1"/>
            </p:cNvPicPr>
            <p:nvPr/>
          </p:nvPicPr>
          <p:blipFill>
            <a:blip r:embed="rId9"/>
            <a:srcRect t="19122" r="79417" b="59929"/>
            <a:stretch>
              <a:fillRect/>
            </a:stretch>
          </p:blipFill>
          <p:spPr bwMode="auto">
            <a:xfrm>
              <a:off x="960" y="1483"/>
              <a:ext cx="339" cy="539"/>
            </a:xfrm>
            <a:prstGeom prst="rect">
              <a:avLst/>
            </a:prstGeom>
            <a:noFill/>
          </p:spPr>
        </p:pic>
        <p:pic>
          <p:nvPicPr>
            <p:cNvPr id="158735" name="Picture 15" descr="M3_90"/>
            <p:cNvPicPr>
              <a:picLocks noChangeAspect="1" noChangeArrowheads="1"/>
            </p:cNvPicPr>
            <p:nvPr/>
          </p:nvPicPr>
          <p:blipFill>
            <a:blip r:embed="rId9"/>
            <a:srcRect t="40109" r="85974" b="40109"/>
            <a:stretch>
              <a:fillRect/>
            </a:stretch>
          </p:blipFill>
          <p:spPr bwMode="auto">
            <a:xfrm>
              <a:off x="960" y="2101"/>
              <a:ext cx="231" cy="509"/>
            </a:xfrm>
            <a:prstGeom prst="rect">
              <a:avLst/>
            </a:prstGeom>
            <a:noFill/>
          </p:spPr>
        </p:pic>
        <p:pic>
          <p:nvPicPr>
            <p:cNvPr id="158736" name="Picture 16" descr="M3_90"/>
            <p:cNvPicPr>
              <a:picLocks noChangeAspect="1" noChangeArrowheads="1"/>
            </p:cNvPicPr>
            <p:nvPr/>
          </p:nvPicPr>
          <p:blipFill>
            <a:blip r:embed="rId9"/>
            <a:srcRect t="59930" r="78325" b="19354"/>
            <a:stretch>
              <a:fillRect/>
            </a:stretch>
          </p:blipFill>
          <p:spPr bwMode="auto">
            <a:xfrm>
              <a:off x="960" y="2683"/>
              <a:ext cx="357" cy="533"/>
            </a:xfrm>
            <a:prstGeom prst="rect">
              <a:avLst/>
            </a:prstGeom>
            <a:noFill/>
          </p:spPr>
        </p:pic>
        <p:pic>
          <p:nvPicPr>
            <p:cNvPr id="158737" name="Picture 17" descr="M3_90"/>
            <p:cNvPicPr>
              <a:picLocks noChangeAspect="1" noChangeArrowheads="1"/>
            </p:cNvPicPr>
            <p:nvPr/>
          </p:nvPicPr>
          <p:blipFill>
            <a:blip r:embed="rId9"/>
            <a:srcRect t="80684" r="85609"/>
            <a:stretch>
              <a:fillRect/>
            </a:stretch>
          </p:blipFill>
          <p:spPr bwMode="auto">
            <a:xfrm>
              <a:off x="960" y="3288"/>
              <a:ext cx="237" cy="497"/>
            </a:xfrm>
            <a:prstGeom prst="rect">
              <a:avLst/>
            </a:prstGeom>
            <a:noFill/>
          </p:spPr>
        </p:pic>
      </p:grpSp>
      <p:sp>
        <p:nvSpPr>
          <p:cNvPr id="18" name="Action Button: Forward or Next 17">
            <a:hlinkClick r:id="" action="ppaction://hlinkshowjump?jump=nextslide" highlightClick="1"/>
          </p:cNvPr>
          <p:cNvSpPr/>
          <p:nvPr/>
        </p:nvSpPr>
        <p:spPr>
          <a:xfrm>
            <a:off x="8610600" y="6324600"/>
            <a:ext cx="5334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ction Button: Back or Previous 18">
            <a:hlinkClick r:id="" action="ppaction://hlinkshowjump?jump=previousslide" highlightClick="1"/>
          </p:cNvPr>
          <p:cNvSpPr/>
          <p:nvPr/>
        </p:nvSpPr>
        <p:spPr>
          <a:xfrm>
            <a:off x="8077200" y="6324600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8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58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8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58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629400" y="3733800"/>
            <a:ext cx="1447800" cy="1524000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161797" name="Oval 5"/>
          <p:cNvSpPr>
            <a:spLocks noChangeArrowheads="1"/>
          </p:cNvSpPr>
          <p:nvPr/>
        </p:nvSpPr>
        <p:spPr bwMode="auto">
          <a:xfrm>
            <a:off x="910152" y="5462588"/>
            <a:ext cx="404812" cy="404812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1798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2489200"/>
            <a:ext cx="2790825" cy="3408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A.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22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B.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9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C.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–12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D.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–45</a:t>
            </a:r>
            <a:endParaRPr lang="pt-BR" b="1" dirty="0">
              <a:solidFill>
                <a:schemeClr val="tx1"/>
              </a:solidFill>
              <a:sym typeface="Symbol" pitchFamily="-112" charset="2"/>
            </a:endParaRPr>
          </a:p>
        </p:txBody>
      </p:sp>
      <p:pic>
        <p:nvPicPr>
          <p:cNvPr id="161800" name="Picture 8" descr="Example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pic>
        <p:nvPicPr>
          <p:cNvPr id="161801" name="Picture 9" descr="CheckProgress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42900" y="711200"/>
            <a:ext cx="4038600" cy="627063"/>
          </a:xfrm>
          <a:prstGeom prst="rect">
            <a:avLst/>
          </a:prstGeom>
          <a:noFill/>
        </p:spPr>
      </p:pic>
      <p:pic>
        <p:nvPicPr>
          <p:cNvPr id="161804" name="Picture 12" descr="LH_2-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pic>
        <p:nvPicPr>
          <p:cNvPr id="161805" name="Picture 13" descr="M3_92"/>
          <p:cNvPicPr>
            <a:picLocks noChangeAspect="1" noChangeArrowheads="1"/>
          </p:cNvPicPr>
          <p:nvPr/>
        </p:nvPicPr>
        <p:blipFill>
          <a:blip r:embed="rId9"/>
          <a:srcRect r="57280"/>
          <a:stretch>
            <a:fillRect/>
          </a:stretch>
        </p:blipFill>
        <p:spPr bwMode="auto">
          <a:xfrm>
            <a:off x="933450" y="1343025"/>
            <a:ext cx="2343150" cy="785813"/>
          </a:xfrm>
          <a:prstGeom prst="rect">
            <a:avLst/>
          </a:prstGeom>
          <a:noFill/>
        </p:spPr>
      </p:pic>
      <p:sp>
        <p:nvSpPr>
          <p:cNvPr id="14" name="Action Button: Forward or Next 13">
            <a:hlinkClick r:id="" action="ppaction://hlinkshowjump?jump=nextslide" highlightClick="1"/>
          </p:cNvPr>
          <p:cNvSpPr/>
          <p:nvPr/>
        </p:nvSpPr>
        <p:spPr>
          <a:xfrm>
            <a:off x="8610600" y="6324600"/>
            <a:ext cx="5334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ction Button: Back or Previous 14">
            <a:hlinkClick r:id="" action="ppaction://hlinkshowjump?jump=previousslide" highlightClick="1"/>
          </p:cNvPr>
          <p:cNvSpPr/>
          <p:nvPr/>
        </p:nvSpPr>
        <p:spPr>
          <a:xfrm>
            <a:off x="8077200" y="6324600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1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61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1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1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61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797" grpId="0" animBg="1"/>
      <p:bldP spid="161798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7162800" y="4495800"/>
            <a:ext cx="1447800" cy="1524000"/>
          </a:xfrm>
        </p:spPr>
        <p:txBody>
          <a:bodyPr/>
          <a:lstStyle/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164869" name="Oval 5"/>
          <p:cNvSpPr>
            <a:spLocks noChangeArrowheads="1"/>
          </p:cNvSpPr>
          <p:nvPr/>
        </p:nvSpPr>
        <p:spPr bwMode="auto">
          <a:xfrm>
            <a:off x="899988" y="3257227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870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2209800"/>
            <a:ext cx="2790825" cy="3408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A.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–12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B.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–8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C.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–5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D.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–2</a:t>
            </a:r>
          </a:p>
        </p:txBody>
      </p:sp>
      <p:sp>
        <p:nvSpPr>
          <p:cNvPr id="164871" name="TPQuestion"/>
          <p:cNvSpPr>
            <a:spLocks noChangeArrowheads="1"/>
          </p:cNvSpPr>
          <p:nvPr/>
        </p:nvSpPr>
        <p:spPr bwMode="auto">
          <a:xfrm>
            <a:off x="533400" y="1434390"/>
            <a:ext cx="8305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algn="l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539D"/>
                </a:solidFill>
              </a:rPr>
              <a:t>Solve 3.4</a:t>
            </a:r>
            <a:r>
              <a:rPr lang="en-US" sz="2400" b="1" i="1" dirty="0">
                <a:solidFill>
                  <a:srgbClr val="00539D"/>
                </a:solidFill>
              </a:rPr>
              <a:t>t</a:t>
            </a:r>
            <a:r>
              <a:rPr lang="en-US" sz="2400" b="1" dirty="0">
                <a:solidFill>
                  <a:srgbClr val="00539D"/>
                </a:solidFill>
              </a:rPr>
              <a:t> = –27.2.</a:t>
            </a:r>
          </a:p>
        </p:txBody>
      </p:sp>
      <p:pic>
        <p:nvPicPr>
          <p:cNvPr id="164872" name="Picture 8" descr="CheckProgres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900" y="711200"/>
            <a:ext cx="4038600" cy="627063"/>
          </a:xfrm>
          <a:prstGeom prst="rect">
            <a:avLst/>
          </a:prstGeom>
          <a:noFill/>
        </p:spPr>
      </p:pic>
      <p:pic>
        <p:nvPicPr>
          <p:cNvPr id="164874" name="Picture 10" descr="Example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pic>
        <p:nvPicPr>
          <p:cNvPr id="164876" name="Picture 12" descr="LH_2-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sp>
        <p:nvSpPr>
          <p:cNvPr id="14" name="Action Button: Forward or Next 13">
            <a:hlinkClick r:id="" action="ppaction://hlinkshowjump?jump=nextslide" highlightClick="1"/>
          </p:cNvPr>
          <p:cNvSpPr/>
          <p:nvPr/>
        </p:nvSpPr>
        <p:spPr>
          <a:xfrm>
            <a:off x="8610600" y="6324600"/>
            <a:ext cx="5334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ction Button: Back or Previous 14">
            <a:hlinkClick r:id="" action="ppaction://hlinkshowjump?jump=previousslide" highlightClick="1"/>
          </p:cNvPr>
          <p:cNvSpPr/>
          <p:nvPr/>
        </p:nvSpPr>
        <p:spPr>
          <a:xfrm>
            <a:off x="8077200" y="6324600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4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64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4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4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64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69" grpId="0" animBg="1"/>
      <p:bldP spid="164870" grpId="0" autoUpdateAnimBg="0"/>
      <p:bldP spid="164871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977" name="Picture 17" descr="CAM7-EndOf">
            <a:hlinkClick r:id="rId4" action="ppaction://hlinksldjump"/>
          </p:cNvPr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68964" name="Picture 4" descr="RESOURCES3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5724525" y="6465888"/>
            <a:ext cx="914400" cy="365125"/>
          </a:xfrm>
          <a:prstGeom prst="rect">
            <a:avLst/>
          </a:prstGeom>
          <a:noFill/>
        </p:spPr>
      </p:pic>
      <p:pic>
        <p:nvPicPr>
          <p:cNvPr id="168976" name="Picture 16" descr="Math NAV-Online">
            <a:hlinkClick r:id="rId7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5057775" y="6503988"/>
            <a:ext cx="609600" cy="334962"/>
          </a:xfrm>
          <a:prstGeom prst="rect">
            <a:avLst/>
          </a:prstGeom>
          <a:noFill/>
        </p:spPr>
      </p:pic>
      <p:sp>
        <p:nvSpPr>
          <p:cNvPr id="12" name="Action Button: Back or Previous 11">
            <a:hlinkClick r:id="" action="ppaction://hlinkshowjump?jump=previousslide" highlightClick="1"/>
          </p:cNvPr>
          <p:cNvSpPr/>
          <p:nvPr/>
        </p:nvSpPr>
        <p:spPr>
          <a:xfrm>
            <a:off x="8610600" y="6324600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ction Button: Home 12">
            <a:hlinkClick r:id="" action="ppaction://hlinkshowjump?jump=firstslide" highlightClick="1"/>
          </p:cNvPr>
          <p:cNvSpPr/>
          <p:nvPr/>
        </p:nvSpPr>
        <p:spPr>
          <a:xfrm>
            <a:off x="8077200" y="6324600"/>
            <a:ext cx="533400" cy="533400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73C8CB726CE24B27A68D0E8CA7E9B806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12"/>
  <p:tag name="SLIDEGUID" val="E61E7787243D4BFEA41672D4BE2B58E4"/>
  <p:tag name="ANSWERSALIAS" val="A¤B¤C¤D"/>
  <p:tag name="RESPONSESGATHERED" val="False"/>
  <p:tag name="QUESTIONTEXT" val="5Min 5-5"/>
  <p:tag name="QUESTIONALIAS" val="5Min 5-5"/>
  <p:tag name="ANIMREMOVED" val="False"/>
</p:tagLst>
</file>

<file path=ppt/tags/tag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F29F049DD2CB444584BFA2AA51C6DFF7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12"/>
  <p:tag name="SLIDEGUID" val="5662D2F8F7584AA0A964F17A5443889C"/>
  <p:tag name="ANSWERSALIAS" val="A¤B¤C¤D"/>
  <p:tag name="RESPONSESGATHERED" val="False"/>
  <p:tag name="QUESTIONTEXT" val="5Min 6-3"/>
  <p:tag name="QUESTIONALIAS" val="5Min 6-3"/>
  <p:tag name="ANIMREMOVED" val="False"/>
</p:tagLst>
</file>

<file path=ppt/tags/tag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59BE0101329C4F169ED1183E60B3EF18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CHARTLABELS" val="0"/>
  <p:tag name="SLIDEORDER" val="13"/>
  <p:tag name="SLIDEGUID" val="A40792F21E6E426F836CA258D3453C05"/>
  <p:tag name="ANSWERSALIAS" val="A¤B¤C¤D"/>
  <p:tag name="RESPONSESGATHERED" val="False"/>
  <p:tag name="QUESTIONTEXT" val="5Min 6-4"/>
  <p:tag name="QUESTIONALIAS" val="5Min 6-4"/>
  <p:tag name="ANIMREMOVED" val="False"/>
</p:tagLst>
</file>

<file path=ppt/tags/tag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lphaUCPeriod"/>
  <p:tag name="ANSWERTEXT" val="A&#10;B&#10;C&#10;D"/>
</p:tagLst>
</file>

<file path=ppt/tags/tag1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1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59BE0101329C4F169ED1183E60B3EF18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CHARTLABELS" val="0"/>
  <p:tag name="SLIDEORDER" val="13"/>
  <p:tag name="SLIDEGUID" val="2A49BF3F2DE34226870C86713FFBCC53"/>
  <p:tag name="ANSWERSALIAS" val="A¤B¤C¤D"/>
  <p:tag name="RESPONSESGATHERED" val="False"/>
  <p:tag name="QUESTIONTEXT" val="5Min 7-1"/>
  <p:tag name="QUESTIONALIAS" val="5Min 7-1"/>
  <p:tag name="ANIMREMOVED" val="False"/>
</p:tagLst>
</file>

<file path=ppt/tags/tag1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lphaUCPeriod"/>
  <p:tag name="ANSWERTEXT" val="A&#10;B&#10;C&#10;D"/>
</p:tagLst>
</file>

<file path=ppt/tags/tag1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73C8CB726CE24B27A68D0E8CA7E9B806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13"/>
  <p:tag name="SLIDEGUID" val="C6A209E18A074CB68AF9D4BB251B08C0"/>
  <p:tag name="ANSWERSALIAS" val="A¤B¤C¤D"/>
  <p:tag name="RESPONSESGATHERED" val="False"/>
  <p:tag name="QUESTIONTEXT" val="5Min 7-2"/>
  <p:tag name="QUESTIONALIAS" val="5Min 7-2"/>
  <p:tag name="ANIMREMOVED" val="False"/>
</p:tagLst>
</file>

<file path=ppt/tags/tag1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1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1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59BE0101329C4F169ED1183E60B3EF18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CHARTLABELS" val="0"/>
  <p:tag name="SLIDEORDER" val="7"/>
  <p:tag name="SLIDEGUID" val="374D3703C53644AA872915E5F2021490"/>
  <p:tag name="ANSWERSALIAS" val="A¤B¤C¤D"/>
  <p:tag name="RESPONSESGATHERED" val="False"/>
  <p:tag name="QUESTIONTEXT" val="Solve h + 2.65 = 5.73."/>
  <p:tag name="QUESTIONALIAS" val="Solve h + 2.65 = 5.73."/>
  <p:tag name="ANIMREMOVED" val="False"/>
</p:tagLst>
</file>

<file path=ppt/tags/tag2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lphaUCPeriod"/>
  <p:tag name="ANSWERTEXT" val="A&#10;B&#10;C&#10;D"/>
</p:tagLst>
</file>

<file path=ppt/tags/tag2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2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73C8CB726CE24B27A68D0E8CA7E9B806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2FED3B2341EF4A258B2519E9C95D8E7F"/>
  <p:tag name="ANSWERSALIAS" val="A¤B¤C¤D"/>
  <p:tag name="RESPONSESGATHERED" val="False"/>
  <p:tag name="QUESTIONTEXT" val="Lesson 7 CYP2"/>
  <p:tag name="QUESTIONALIAS" val="Lesson 7 CYP2"/>
  <p:tag name="ANIMREMOVED" val="False"/>
</p:tagLst>
</file>

<file path=ppt/tags/tag2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2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2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F29F049DD2CB444584BFA2AA51C6DFF7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6F9C68D4150145B0810DC79998338B6C"/>
  <p:tag name="ANSWERSALIAS" val="A¤B¤C¤D"/>
  <p:tag name="RESPONSESGATHERED" val="False"/>
  <p:tag name="QUESTIONTEXT" val="Lesson 7 CYP3"/>
  <p:tag name="QUESTIONALIAS" val="Lesson 7 CYP3"/>
  <p:tag name="ANIMREMOVED" val="False"/>
</p:tagLst>
</file>

<file path=ppt/tags/tag2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3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3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59BE0101329C4F169ED1183E60B3EF18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CHARTLABELS" val="0"/>
  <p:tag name="SLIDEORDER" val="10"/>
  <p:tag name="SLIDEGUID" val="C3F14132135E48E4A9821CB2335A19CF"/>
  <p:tag name="ANSWERSALIAS" val="A¤B¤C¤D"/>
  <p:tag name="RESPONSESGATHERED" val="False"/>
  <p:tag name="QUESTIONTEXT" val="Solve 3.4t = –27.2."/>
  <p:tag name="QUESTIONALIAS" val="Solve 3.4t = –27.2."/>
  <p:tag name="ANIMREMOVED" val="False"/>
</p:tagLst>
</file>

<file path=ppt/tags/tag3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lphaUCPeriod"/>
  <p:tag name="ANSWERTEXT" val="A&#10;B&#10;C&#10;D"/>
</p:tagLst>
</file>

<file path=ppt/tags/tag3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3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522</TotalTime>
  <Words>427</Words>
  <Application>Microsoft Macintosh PowerPoint</Application>
  <PresentationFormat>On-screen Show (4:3)</PresentationFormat>
  <Paragraphs>144</Paragraphs>
  <Slides>16</Slides>
  <Notes>16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Splash Screen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EUSD</Company>
  <LinksUpToDate>false</LinksUpToDate>
  <SharedDoc>false</SharedDoc>
  <HyperlinksChanged>false</HyperlinksChanged>
  <AppVersion>12.0001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7 Menu</dc:title>
  <dc:creator>Michael Mitchell</dc:creator>
  <cp:lastModifiedBy>Computer</cp:lastModifiedBy>
  <cp:revision>51</cp:revision>
  <dcterms:created xsi:type="dcterms:W3CDTF">2009-09-14T13:31:38Z</dcterms:created>
  <dcterms:modified xsi:type="dcterms:W3CDTF">2009-09-14T16:18:55Z</dcterms:modified>
</cp:coreProperties>
</file>