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69E1837-7C40-4103-B4A4-D99D29B5BE19}" type="datetimeFigureOut">
              <a:rPr lang="en-US" smtClean="0"/>
              <a:t>7/1/2012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09C941-34B4-4DD6-983F-ACFE1A2178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docs.google.com/file/d/0B0C353QL-HfFTzZlNVF6M3E2UlE/edi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docs.google.com/file/d/0B0C353QL-HfFb2FWN3dBa0tUem8/edit" TargetMode="Externa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hyperlink" Target="https://docs.google.com/file/d/0B0C353QL-HfFbk95UTZaZ0JaR0E/edit" TargetMode="Externa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file/d/0B0C353QL-HfFZWJWSE5HNTlRU0E/edit" TargetMode="External"/><Relationship Id="rId5" Type="http://schemas.openxmlformats.org/officeDocument/2006/relationships/hyperlink" Target="https://docs.google.com/file/d/0B0C353QL-HfFNjJxaTVqNjZ3ZG8/edit" TargetMode="Externa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s://docs.google.com/file/d/0B0C353QL-HfFR1lQWm0wRjJHalU/edit" TargetMode="External"/><Relationship Id="rId7" Type="http://schemas.openxmlformats.org/officeDocument/2006/relationships/slide" Target="slide2.xml"/><Relationship Id="rId2" Type="http://schemas.openxmlformats.org/officeDocument/2006/relationships/hyperlink" Target="https://docs.google.com/file/d/0B0C353QL-HfFRjEzUmlDU0FxZW8/edi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hyperlink" Target="http://zunal.com/webquest.php?w=155623" TargetMode="External"/><Relationship Id="rId4" Type="http://schemas.openxmlformats.org/officeDocument/2006/relationships/hyperlink" Target="https://docs.google.com/file/d/0B0C353QL-HfFSUEtY0VZOHY5RGs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1143000"/>
            <a:ext cx="6400800" cy="1295400"/>
          </a:xfrm>
        </p:spPr>
        <p:txBody>
          <a:bodyPr>
            <a:normAutofit/>
          </a:bodyPr>
          <a:lstStyle/>
          <a:p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Mary Norris eportfolio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Home Page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2"/>
              </a:rPr>
              <a:t>Educational Philosophy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80" y="2876776"/>
            <a:ext cx="1905000" cy="1428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852443" y="2743200"/>
            <a:ext cx="1676400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SITE MAP: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Vita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5" action="ppaction://hlinksldjump"/>
              </a:rPr>
              <a:t>Research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6" action="ppaction://hlinksldjump"/>
              </a:rPr>
              <a:t>Artifacts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1295400"/>
          </a:xfrm>
        </p:spPr>
        <p:txBody>
          <a:bodyPr/>
          <a:lstStyle/>
          <a:p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VITA PAGE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2"/>
              </a:rPr>
              <a:t>Vita for Mary Norris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788242"/>
            <a:ext cx="1752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SITE MAP: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Home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Research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5" action="ppaction://hlinksldjump"/>
              </a:rPr>
              <a:t>Artifacts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1295400"/>
          </a:xfrm>
        </p:spPr>
        <p:txBody>
          <a:bodyPr/>
          <a:lstStyle/>
          <a:p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RESEARCH PAGE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743200"/>
            <a:ext cx="19050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SITE MAP: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2" action="ppaction://hlinksldjump"/>
              </a:rPr>
              <a:t>Home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 action="ppaction://hlinksldjump"/>
              </a:rPr>
              <a:t>Vita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4" action="ppaction://hlinksldjump"/>
              </a:rPr>
              <a:t>Artifacts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35814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5"/>
              </a:rPr>
              <a:t>Impact of Mobile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5"/>
              </a:rPr>
              <a:t>Learning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6"/>
              </a:rPr>
              <a:t>Blended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6"/>
              </a:rPr>
              <a:t>Learning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7"/>
              </a:rPr>
              <a:t>Technology Uses and Student Achievement</a:t>
            </a:r>
            <a:endParaRPr lang="en-US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7"/>
              </a:rPr>
              <a:t>One-to-One Laptop Initiative</a:t>
            </a:r>
            <a:endParaRPr lang="en-U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6400800" cy="1295400"/>
          </a:xfrm>
        </p:spPr>
        <p:txBody>
          <a:bodyPr/>
          <a:lstStyle/>
          <a:p>
            <a:r>
              <a:rPr 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ARTIFACTS PAGE</a:t>
            </a:r>
            <a:endParaRPr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505200"/>
            <a:ext cx="6400800" cy="21336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2"/>
              </a:rPr>
              <a:t>Judicial Review and You Lesson </a:t>
            </a:r>
            <a:r>
              <a:rPr 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2"/>
              </a:rPr>
              <a:t>Plan</a:t>
            </a:r>
            <a:endParaRPr lang="en-US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/>
              </a:rPr>
              <a:t>Political </a:t>
            </a:r>
            <a:r>
              <a:rPr 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3"/>
              </a:rPr>
              <a:t>Parties in Our Democracy Lesson Plan</a:t>
            </a:r>
            <a:endParaRPr lang="en-US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4"/>
              </a:rPr>
              <a:t>Senators, Representatives, and President Oh My!</a:t>
            </a:r>
            <a:endParaRPr lang="en-US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b="1" i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5"/>
              </a:rPr>
              <a:t>Webquest : Coming to America</a:t>
            </a:r>
            <a:endParaRPr lang="en-US" b="1" i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819400"/>
            <a:ext cx="1676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SITE MAP: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6" action="ppaction://hlinksldjump"/>
              </a:rPr>
              <a:t>Home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7" action="ppaction://hlinksldjump"/>
              </a:rPr>
              <a:t>Vita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hlinkClick r:id="rId8" action="ppaction://hlinksldjump"/>
              </a:rPr>
              <a:t>Research Page</a:t>
            </a:r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132</TotalTime>
  <Words>94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Mary Norris eportfolio</vt:lpstr>
      <vt:lpstr>VITA PAGE</vt:lpstr>
      <vt:lpstr>RESEARCH PAGE</vt:lpstr>
      <vt:lpstr>ARTIFACTS PAGE</vt:lpstr>
    </vt:vector>
  </TitlesOfParts>
  <Company>NNPS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Norris eportfolio</dc:title>
  <dc:creator>Technology Services</dc:creator>
  <cp:lastModifiedBy>Technology Services</cp:lastModifiedBy>
  <cp:revision>16</cp:revision>
  <dcterms:created xsi:type="dcterms:W3CDTF">2012-07-01T17:38:47Z</dcterms:created>
  <dcterms:modified xsi:type="dcterms:W3CDTF">2012-07-01T20:03:29Z</dcterms:modified>
</cp:coreProperties>
</file>