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Layouts/slideLayout15.xml" ContentType="application/vnd.openxmlformats-officedocument.presentationml.slideLayout+xml"/>
  <Override PartName="/ppt/slides/slide9.xml" ContentType="application/vnd.openxmlformats-officedocument.presentationml.slide+xml"/>
  <Override PartName="/ppt/diagrams/data2.xml" ContentType="application/vnd.openxmlformats-officedocument.drawingml.diagramData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diagrams/colors1.xml" ContentType="application/vnd.openxmlformats-officedocument.drawingml.diagramColors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Default Extension="xml" ContentType="application/xml"/>
  <Override PartName="/ppt/diagrams/drawing3.xml" ContentType="application/vnd.ms-office.drawingml.diagramDrawing+xml"/>
  <Override PartName="/ppt/tableStyles.xml" ContentType="application/vnd.openxmlformats-officedocument.presentationml.tableStyles+xml"/>
  <Override PartName="/ppt/diagrams/data3.xml" ContentType="application/vnd.openxmlformats-officedocument.drawingml.diagramData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ppt/diagrams/colors2.xml" ContentType="application/vnd.openxmlformats-officedocument.drawingml.diagramColors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diagrams/quickStyle1.xml" ContentType="application/vnd.openxmlformats-officedocument.drawingml.diagramStyle+xml"/>
  <Override PartName="/ppt/slideLayouts/slideLayout2.xml" ContentType="application/vnd.openxmlformats-officedocument.presentationml.slideLayout+xml"/>
  <Override PartName="/ppt/diagrams/layout1.xml" ContentType="application/vnd.openxmlformats-officedocument.drawingml.diagramLayout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diagrams/colors3.xml" ContentType="application/vnd.openxmlformats-officedocument.drawingml.diagramColors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slideLayouts/slideLayout3.xml" ContentType="application/vnd.openxmlformats-officedocument.presentationml.slideLayout+xml"/>
  <Override PartName="/ppt/diagrams/drawing1.xml" ContentType="application/vnd.ms-office.drawingml.diagramDrawing+xml"/>
  <Override PartName="/ppt/slideLayouts/slideLayout14.xml" ContentType="application/vnd.openxmlformats-officedocument.presentationml.slide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presProps.xml" ContentType="application/vnd.openxmlformats-officedocument.presentationml.presProps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diagrams/quickStyle3.xml" ContentType="application/vnd.openxmlformats-officedocument.drawingml.diagramStyle+xml"/>
  <Override PartName="/ppt/slideLayouts/slideLayout4.xml" ContentType="application/vnd.openxmlformats-officedocument.presentationml.slideLayout+xml"/>
  <Override PartName="/ppt/diagrams/layout3.xml" ContentType="application/vnd.openxmlformats-officedocument.drawingml.diagram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2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130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498A41-A58B-2147-B243-7A561428FAF9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99832F1-76C7-6D49-A23D-547E450B63DD}">
      <dgm:prSet phldrT="[Text]"/>
      <dgm:spPr/>
      <dgm:t>
        <a:bodyPr/>
        <a:lstStyle/>
        <a:p>
          <a:r>
            <a:rPr lang="en-US" dirty="0" smtClean="0"/>
            <a:t>Louis XIV</a:t>
          </a:r>
          <a:endParaRPr lang="en-US" dirty="0"/>
        </a:p>
      </dgm:t>
    </dgm:pt>
    <dgm:pt modelId="{12ABB287-97A6-894E-91CF-07B154A55455}" type="parTrans" cxnId="{A672513C-6D30-8742-BF02-8E85D734BEB7}">
      <dgm:prSet/>
      <dgm:spPr/>
      <dgm:t>
        <a:bodyPr/>
        <a:lstStyle/>
        <a:p>
          <a:endParaRPr lang="en-US"/>
        </a:p>
      </dgm:t>
    </dgm:pt>
    <dgm:pt modelId="{4C417F2D-0D46-7C45-A185-982E218D7C30}" type="sibTrans" cxnId="{A672513C-6D30-8742-BF02-8E85D734BEB7}">
      <dgm:prSet/>
      <dgm:spPr/>
      <dgm:t>
        <a:bodyPr/>
        <a:lstStyle/>
        <a:p>
          <a:endParaRPr lang="en-US"/>
        </a:p>
      </dgm:t>
    </dgm:pt>
    <dgm:pt modelId="{F9D5B4F9-517F-DB42-A726-977BD88F9E24}">
      <dgm:prSet phldrT="[Text]"/>
      <dgm:spPr/>
      <dgm:t>
        <a:bodyPr/>
        <a:lstStyle/>
        <a:p>
          <a:r>
            <a:rPr lang="en-US" dirty="0" smtClean="0"/>
            <a:t>Louis XIV built Versailles as a symbol of royal power</a:t>
          </a:r>
          <a:endParaRPr lang="en-US" dirty="0"/>
        </a:p>
      </dgm:t>
    </dgm:pt>
    <dgm:pt modelId="{79D596DA-96BF-BD4A-8764-1016FF176252}" type="parTrans" cxnId="{8D1C1353-32A6-3E48-ABE1-846F8F932798}">
      <dgm:prSet/>
      <dgm:spPr/>
      <dgm:t>
        <a:bodyPr/>
        <a:lstStyle/>
        <a:p>
          <a:endParaRPr lang="en-US"/>
        </a:p>
      </dgm:t>
    </dgm:pt>
    <dgm:pt modelId="{24B84A0C-46EB-774F-9194-A6FDE12F00E2}" type="sibTrans" cxnId="{8D1C1353-32A6-3E48-ABE1-846F8F932798}">
      <dgm:prSet/>
      <dgm:spPr/>
      <dgm:t>
        <a:bodyPr/>
        <a:lstStyle/>
        <a:p>
          <a:endParaRPr lang="en-US"/>
        </a:p>
      </dgm:t>
    </dgm:pt>
    <dgm:pt modelId="{14BFD13B-3CD0-6C40-9A2E-D8C0C9A30EED}">
      <dgm:prSet phldrT="[Text]"/>
      <dgm:spPr/>
      <dgm:t>
        <a:bodyPr/>
        <a:lstStyle/>
        <a:p>
          <a:r>
            <a:rPr lang="en-US" dirty="0" smtClean="0"/>
            <a:t>Never called the Estates General</a:t>
          </a:r>
          <a:endParaRPr lang="en-US" dirty="0"/>
        </a:p>
      </dgm:t>
    </dgm:pt>
    <dgm:pt modelId="{14367771-CF2C-DD42-9B51-E33A16583B47}" type="parTrans" cxnId="{E243EE4D-A5E1-424C-BE61-08E1F27ECB32}">
      <dgm:prSet/>
      <dgm:spPr/>
      <dgm:t>
        <a:bodyPr/>
        <a:lstStyle/>
        <a:p>
          <a:endParaRPr lang="en-US"/>
        </a:p>
      </dgm:t>
    </dgm:pt>
    <dgm:pt modelId="{FB6C03DD-A442-6C47-B110-3F5288F4E908}" type="sibTrans" cxnId="{E243EE4D-A5E1-424C-BE61-08E1F27ECB32}">
      <dgm:prSet/>
      <dgm:spPr/>
      <dgm:t>
        <a:bodyPr/>
        <a:lstStyle/>
        <a:p>
          <a:endParaRPr lang="en-US"/>
        </a:p>
      </dgm:t>
    </dgm:pt>
    <dgm:pt modelId="{685EFE6D-0FFA-6541-AC68-183DE309E510}">
      <dgm:prSet phldrT="[Text]"/>
      <dgm:spPr/>
      <dgm:t>
        <a:bodyPr/>
        <a:lstStyle/>
        <a:p>
          <a:r>
            <a:rPr lang="en-US" dirty="0" smtClean="0"/>
            <a:t>Peter the Great</a:t>
          </a:r>
          <a:endParaRPr lang="en-US" dirty="0"/>
        </a:p>
      </dgm:t>
    </dgm:pt>
    <dgm:pt modelId="{0757F718-024E-E84F-98E5-705814A1A66C}" type="parTrans" cxnId="{CBA67231-3C88-1043-9CE2-A1983D157678}">
      <dgm:prSet/>
      <dgm:spPr/>
      <dgm:t>
        <a:bodyPr/>
        <a:lstStyle/>
        <a:p>
          <a:endParaRPr lang="en-US"/>
        </a:p>
      </dgm:t>
    </dgm:pt>
    <dgm:pt modelId="{CBF611C3-88FF-D54D-B715-C9FCBF7FB0C7}" type="sibTrans" cxnId="{CBA67231-3C88-1043-9CE2-A1983D157678}">
      <dgm:prSet/>
      <dgm:spPr/>
      <dgm:t>
        <a:bodyPr/>
        <a:lstStyle/>
        <a:p>
          <a:endParaRPr lang="en-US"/>
        </a:p>
      </dgm:t>
    </dgm:pt>
    <dgm:pt modelId="{5EB27C63-A6DF-3945-9CE0-10E678124B5B}">
      <dgm:prSet phldrT="[Text]"/>
      <dgm:spPr/>
      <dgm:t>
        <a:bodyPr/>
        <a:lstStyle/>
        <a:p>
          <a:r>
            <a:rPr lang="en-US" dirty="0" smtClean="0"/>
            <a:t>Peter the Great westernized Russia</a:t>
          </a:r>
          <a:endParaRPr lang="en-US" dirty="0"/>
        </a:p>
      </dgm:t>
    </dgm:pt>
    <dgm:pt modelId="{542BE388-F713-AD4F-9EAE-C0148ABE1AB1}" type="parTrans" cxnId="{E6B32CE9-69C9-B54E-B300-1B0BB19D3BBD}">
      <dgm:prSet/>
      <dgm:spPr/>
      <dgm:t>
        <a:bodyPr/>
        <a:lstStyle/>
        <a:p>
          <a:endParaRPr lang="en-US"/>
        </a:p>
      </dgm:t>
    </dgm:pt>
    <dgm:pt modelId="{96AB16F6-13C0-2545-8916-C2D0B33319B9}" type="sibTrans" cxnId="{E6B32CE9-69C9-B54E-B300-1B0BB19D3BBD}">
      <dgm:prSet/>
      <dgm:spPr/>
      <dgm:t>
        <a:bodyPr/>
        <a:lstStyle/>
        <a:p>
          <a:endParaRPr lang="en-US"/>
        </a:p>
      </dgm:t>
    </dgm:pt>
    <dgm:pt modelId="{627A0588-5478-8740-B390-5D967C5C06CD}">
      <dgm:prSet phldrT="[Text]"/>
      <dgm:spPr/>
      <dgm:t>
        <a:bodyPr/>
        <a:lstStyle/>
        <a:p>
          <a:r>
            <a:rPr lang="en-US" dirty="0" smtClean="0"/>
            <a:t>Made Russian nobles serve the state</a:t>
          </a:r>
          <a:endParaRPr lang="en-US" dirty="0"/>
        </a:p>
      </dgm:t>
    </dgm:pt>
    <dgm:pt modelId="{85638ED6-3EB9-8E49-B3E4-D988AB576A07}" type="parTrans" cxnId="{E5251746-1D18-7247-8C55-726768719E35}">
      <dgm:prSet/>
      <dgm:spPr/>
      <dgm:t>
        <a:bodyPr/>
        <a:lstStyle/>
        <a:p>
          <a:endParaRPr lang="en-US"/>
        </a:p>
      </dgm:t>
    </dgm:pt>
    <dgm:pt modelId="{D35C2946-C8DF-F846-BCF6-C7FFE9807DBD}" type="sibTrans" cxnId="{E5251746-1D18-7247-8C55-726768719E35}">
      <dgm:prSet/>
      <dgm:spPr/>
      <dgm:t>
        <a:bodyPr/>
        <a:lstStyle/>
        <a:p>
          <a:endParaRPr lang="en-US"/>
        </a:p>
      </dgm:t>
    </dgm:pt>
    <dgm:pt modelId="{D2B1A605-03AB-D54B-AE3C-7ACDCDF4460F}" type="pres">
      <dgm:prSet presAssocID="{BC498A41-A58B-2147-B243-7A561428FAF9}" presName="Name0" presStyleCnt="0">
        <dgm:presLayoutVars>
          <dgm:dir/>
          <dgm:animLvl val="lvl"/>
          <dgm:resizeHandles val="exact"/>
        </dgm:presLayoutVars>
      </dgm:prSet>
      <dgm:spPr/>
    </dgm:pt>
    <dgm:pt modelId="{443F55E2-EAAB-3F48-9050-385F73B7E5E9}" type="pres">
      <dgm:prSet presAssocID="{099832F1-76C7-6D49-A23D-547E450B63DD}" presName="linNode" presStyleCnt="0"/>
      <dgm:spPr/>
    </dgm:pt>
    <dgm:pt modelId="{5EF93D30-C8E1-2D45-A261-70AFCA2B0961}" type="pres">
      <dgm:prSet presAssocID="{099832F1-76C7-6D49-A23D-547E450B63DD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BFFC73BB-4A74-7C42-8272-616659A0F47D}" type="pres">
      <dgm:prSet presAssocID="{099832F1-76C7-6D49-A23D-547E450B63DD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DADB20-BEB4-B347-A43C-32A9DCCD7276}" type="pres">
      <dgm:prSet presAssocID="{4C417F2D-0D46-7C45-A185-982E218D7C30}" presName="sp" presStyleCnt="0"/>
      <dgm:spPr/>
    </dgm:pt>
    <dgm:pt modelId="{ECE755D2-5AEE-9F4C-A3C6-754385236387}" type="pres">
      <dgm:prSet presAssocID="{685EFE6D-0FFA-6541-AC68-183DE309E510}" presName="linNode" presStyleCnt="0"/>
      <dgm:spPr/>
    </dgm:pt>
    <dgm:pt modelId="{6520E8CF-811E-4740-9745-D697D3BB2C84}" type="pres">
      <dgm:prSet presAssocID="{685EFE6D-0FFA-6541-AC68-183DE309E510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1E8EA3A2-C003-9D4A-87B8-C3E29855ACEE}" type="pres">
      <dgm:prSet presAssocID="{685EFE6D-0FFA-6541-AC68-183DE309E510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55C85CC-FFB9-F542-BDE6-711A8EB61439}" type="presOf" srcId="{5EB27C63-A6DF-3945-9CE0-10E678124B5B}" destId="{1E8EA3A2-C003-9D4A-87B8-C3E29855ACEE}" srcOrd="0" destOrd="0" presId="urn:microsoft.com/office/officeart/2005/8/layout/vList5"/>
    <dgm:cxn modelId="{CBA67231-3C88-1043-9CE2-A1983D157678}" srcId="{BC498A41-A58B-2147-B243-7A561428FAF9}" destId="{685EFE6D-0FFA-6541-AC68-183DE309E510}" srcOrd="1" destOrd="0" parTransId="{0757F718-024E-E84F-98E5-705814A1A66C}" sibTransId="{CBF611C3-88FF-D54D-B715-C9FCBF7FB0C7}"/>
    <dgm:cxn modelId="{485EDEA6-83F8-8846-9682-29E115F4F7BB}" type="presOf" srcId="{F9D5B4F9-517F-DB42-A726-977BD88F9E24}" destId="{BFFC73BB-4A74-7C42-8272-616659A0F47D}" srcOrd="0" destOrd="0" presId="urn:microsoft.com/office/officeart/2005/8/layout/vList5"/>
    <dgm:cxn modelId="{E243EE4D-A5E1-424C-BE61-08E1F27ECB32}" srcId="{099832F1-76C7-6D49-A23D-547E450B63DD}" destId="{14BFD13B-3CD0-6C40-9A2E-D8C0C9A30EED}" srcOrd="1" destOrd="0" parTransId="{14367771-CF2C-DD42-9B51-E33A16583B47}" sibTransId="{FB6C03DD-A442-6C47-B110-3F5288F4E908}"/>
    <dgm:cxn modelId="{E5251746-1D18-7247-8C55-726768719E35}" srcId="{685EFE6D-0FFA-6541-AC68-183DE309E510}" destId="{627A0588-5478-8740-B390-5D967C5C06CD}" srcOrd="1" destOrd="0" parTransId="{85638ED6-3EB9-8E49-B3E4-D988AB576A07}" sibTransId="{D35C2946-C8DF-F846-BCF6-C7FFE9807DBD}"/>
    <dgm:cxn modelId="{C23F618F-D0AB-FC48-A2F0-443DD2649CC3}" type="presOf" srcId="{627A0588-5478-8740-B390-5D967C5C06CD}" destId="{1E8EA3A2-C003-9D4A-87B8-C3E29855ACEE}" srcOrd="0" destOrd="1" presId="urn:microsoft.com/office/officeart/2005/8/layout/vList5"/>
    <dgm:cxn modelId="{7EF69316-C21F-A54D-A460-2FED470FF30F}" type="presOf" srcId="{BC498A41-A58B-2147-B243-7A561428FAF9}" destId="{D2B1A605-03AB-D54B-AE3C-7ACDCDF4460F}" srcOrd="0" destOrd="0" presId="urn:microsoft.com/office/officeart/2005/8/layout/vList5"/>
    <dgm:cxn modelId="{E6B32CE9-69C9-B54E-B300-1B0BB19D3BBD}" srcId="{685EFE6D-0FFA-6541-AC68-183DE309E510}" destId="{5EB27C63-A6DF-3945-9CE0-10E678124B5B}" srcOrd="0" destOrd="0" parTransId="{542BE388-F713-AD4F-9EAE-C0148ABE1AB1}" sibTransId="{96AB16F6-13C0-2545-8916-C2D0B33319B9}"/>
    <dgm:cxn modelId="{1CB07DB4-33B8-C74C-BB3F-A75E128F0BA9}" type="presOf" srcId="{099832F1-76C7-6D49-A23D-547E450B63DD}" destId="{5EF93D30-C8E1-2D45-A261-70AFCA2B0961}" srcOrd="0" destOrd="0" presId="urn:microsoft.com/office/officeart/2005/8/layout/vList5"/>
    <dgm:cxn modelId="{A672513C-6D30-8742-BF02-8E85D734BEB7}" srcId="{BC498A41-A58B-2147-B243-7A561428FAF9}" destId="{099832F1-76C7-6D49-A23D-547E450B63DD}" srcOrd="0" destOrd="0" parTransId="{12ABB287-97A6-894E-91CF-07B154A55455}" sibTransId="{4C417F2D-0D46-7C45-A185-982E218D7C30}"/>
    <dgm:cxn modelId="{DDD36E4A-B483-3F49-893D-31F2AA5FA642}" type="presOf" srcId="{685EFE6D-0FFA-6541-AC68-183DE309E510}" destId="{6520E8CF-811E-4740-9745-D697D3BB2C84}" srcOrd="0" destOrd="0" presId="urn:microsoft.com/office/officeart/2005/8/layout/vList5"/>
    <dgm:cxn modelId="{BF0B6212-8887-474C-87CD-20BF3D37CD1A}" type="presOf" srcId="{14BFD13B-3CD0-6C40-9A2E-D8C0C9A30EED}" destId="{BFFC73BB-4A74-7C42-8272-616659A0F47D}" srcOrd="0" destOrd="1" presId="urn:microsoft.com/office/officeart/2005/8/layout/vList5"/>
    <dgm:cxn modelId="{8D1C1353-32A6-3E48-ABE1-846F8F932798}" srcId="{099832F1-76C7-6D49-A23D-547E450B63DD}" destId="{F9D5B4F9-517F-DB42-A726-977BD88F9E24}" srcOrd="0" destOrd="0" parTransId="{79D596DA-96BF-BD4A-8764-1016FF176252}" sibTransId="{24B84A0C-46EB-774F-9194-A6FDE12F00E2}"/>
    <dgm:cxn modelId="{85BA54DF-93EC-0446-AB47-88B6C1C5EF70}" type="presParOf" srcId="{D2B1A605-03AB-D54B-AE3C-7ACDCDF4460F}" destId="{443F55E2-EAAB-3F48-9050-385F73B7E5E9}" srcOrd="0" destOrd="0" presId="urn:microsoft.com/office/officeart/2005/8/layout/vList5"/>
    <dgm:cxn modelId="{8A9F333C-2591-2147-B1F7-C6B178BD8A59}" type="presParOf" srcId="{443F55E2-EAAB-3F48-9050-385F73B7E5E9}" destId="{5EF93D30-C8E1-2D45-A261-70AFCA2B0961}" srcOrd="0" destOrd="0" presId="urn:microsoft.com/office/officeart/2005/8/layout/vList5"/>
    <dgm:cxn modelId="{11F4A8EA-A46F-FF45-A76B-E24379C9B903}" type="presParOf" srcId="{443F55E2-EAAB-3F48-9050-385F73B7E5E9}" destId="{BFFC73BB-4A74-7C42-8272-616659A0F47D}" srcOrd="1" destOrd="0" presId="urn:microsoft.com/office/officeart/2005/8/layout/vList5"/>
    <dgm:cxn modelId="{59077245-3142-DF40-A427-DD124320EA06}" type="presParOf" srcId="{D2B1A605-03AB-D54B-AE3C-7ACDCDF4460F}" destId="{12DADB20-BEB4-B347-A43C-32A9DCCD7276}" srcOrd="1" destOrd="0" presId="urn:microsoft.com/office/officeart/2005/8/layout/vList5"/>
    <dgm:cxn modelId="{8F79B209-DC85-5245-98BE-02E822305DB5}" type="presParOf" srcId="{D2B1A605-03AB-D54B-AE3C-7ACDCDF4460F}" destId="{ECE755D2-5AEE-9F4C-A3C6-754385236387}" srcOrd="2" destOrd="0" presId="urn:microsoft.com/office/officeart/2005/8/layout/vList5"/>
    <dgm:cxn modelId="{53885197-A620-784E-946B-FFA520F0B7A7}" type="presParOf" srcId="{ECE755D2-5AEE-9F4C-A3C6-754385236387}" destId="{6520E8CF-811E-4740-9745-D697D3BB2C84}" srcOrd="0" destOrd="0" presId="urn:microsoft.com/office/officeart/2005/8/layout/vList5"/>
    <dgm:cxn modelId="{266D1FD4-B41F-494A-A6DA-F8FF83847F5C}" type="presParOf" srcId="{ECE755D2-5AEE-9F4C-A3C6-754385236387}" destId="{1E8EA3A2-C003-9D4A-87B8-C3E29855ACE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4F576F-E588-AB42-B62B-078AB1E3CFDC}" type="doc">
      <dgm:prSet loTypeId="urn:microsoft.com/office/officeart/2005/8/layout/process1" loCatId="process" qsTypeId="urn:microsoft.com/office/officeart/2005/8/quickstyle/simple4" qsCatId="simple" csTypeId="urn:microsoft.com/office/officeart/2005/8/colors/accent1_2" csCatId="accent1" phldr="1"/>
      <dgm:spPr/>
    </dgm:pt>
    <dgm:pt modelId="{C8C7F629-46F1-1241-A003-B1AC71E20C4F}">
      <dgm:prSet phldrT="[Text]"/>
      <dgm:spPr/>
      <dgm:t>
        <a:bodyPr/>
        <a:lstStyle/>
        <a:p>
          <a:r>
            <a:rPr lang="en-US" dirty="0" smtClean="0"/>
            <a:t>English Civil War 1642 - 1651</a:t>
          </a:r>
          <a:endParaRPr lang="en-US" dirty="0"/>
        </a:p>
      </dgm:t>
    </dgm:pt>
    <dgm:pt modelId="{79282014-A8C4-8E42-9B72-92CEF7699491}" type="parTrans" cxnId="{EBC07655-AFCB-054B-8902-D23EB2DA5040}">
      <dgm:prSet/>
      <dgm:spPr/>
      <dgm:t>
        <a:bodyPr/>
        <a:lstStyle/>
        <a:p>
          <a:endParaRPr lang="en-US"/>
        </a:p>
      </dgm:t>
    </dgm:pt>
    <dgm:pt modelId="{D8698058-D5EE-2C4E-93E2-05D83C18AF37}" type="sibTrans" cxnId="{EBC07655-AFCB-054B-8902-D23EB2DA5040}">
      <dgm:prSet/>
      <dgm:spPr/>
      <dgm:t>
        <a:bodyPr/>
        <a:lstStyle/>
        <a:p>
          <a:endParaRPr lang="en-US"/>
        </a:p>
      </dgm:t>
    </dgm:pt>
    <dgm:pt modelId="{42FDA4A0-2ECA-2C48-B61F-2E262222E47E}">
      <dgm:prSet phldrT="[Text]"/>
      <dgm:spPr/>
      <dgm:t>
        <a:bodyPr/>
        <a:lstStyle/>
        <a:p>
          <a:r>
            <a:rPr lang="en-US" dirty="0" smtClean="0"/>
            <a:t>Charles I executed</a:t>
          </a:r>
          <a:endParaRPr lang="en-US" dirty="0"/>
        </a:p>
      </dgm:t>
    </dgm:pt>
    <dgm:pt modelId="{D834A657-4EC3-764A-9004-77089CE52275}" type="parTrans" cxnId="{2F0A64D7-B59E-DE40-994B-19B62A638436}">
      <dgm:prSet/>
      <dgm:spPr/>
      <dgm:t>
        <a:bodyPr/>
        <a:lstStyle/>
        <a:p>
          <a:endParaRPr lang="en-US"/>
        </a:p>
      </dgm:t>
    </dgm:pt>
    <dgm:pt modelId="{0FD3B13E-18E6-E242-96CA-301DDC279859}" type="sibTrans" cxnId="{2F0A64D7-B59E-DE40-994B-19B62A638436}">
      <dgm:prSet/>
      <dgm:spPr/>
      <dgm:t>
        <a:bodyPr/>
        <a:lstStyle/>
        <a:p>
          <a:endParaRPr lang="en-US"/>
        </a:p>
      </dgm:t>
    </dgm:pt>
    <dgm:pt modelId="{1F9F7E05-E344-CD43-B126-F4F9701C3C85}">
      <dgm:prSet phldrT="[Text]"/>
      <dgm:spPr/>
      <dgm:t>
        <a:bodyPr/>
        <a:lstStyle/>
        <a:p>
          <a:r>
            <a:rPr lang="en-US" dirty="0" smtClean="0"/>
            <a:t>Oliver Cromwell</a:t>
          </a:r>
          <a:endParaRPr lang="en-US" dirty="0"/>
        </a:p>
      </dgm:t>
    </dgm:pt>
    <dgm:pt modelId="{E5B65C71-26FC-6D4D-8A36-DDF2E5DC2013}" type="parTrans" cxnId="{FDF33AE9-9150-964F-9D97-FED837922CE7}">
      <dgm:prSet/>
      <dgm:spPr/>
      <dgm:t>
        <a:bodyPr/>
        <a:lstStyle/>
        <a:p>
          <a:endParaRPr lang="en-US"/>
        </a:p>
      </dgm:t>
    </dgm:pt>
    <dgm:pt modelId="{56830DA6-39EA-BF46-A547-086346510906}" type="sibTrans" cxnId="{FDF33AE9-9150-964F-9D97-FED837922CE7}">
      <dgm:prSet/>
      <dgm:spPr/>
      <dgm:t>
        <a:bodyPr/>
        <a:lstStyle/>
        <a:p>
          <a:endParaRPr lang="en-US"/>
        </a:p>
      </dgm:t>
    </dgm:pt>
    <dgm:pt modelId="{EC584382-8923-0640-8DCD-11F62DB4BA87}" type="pres">
      <dgm:prSet presAssocID="{4E4F576F-E588-AB42-B62B-078AB1E3CFDC}" presName="Name0" presStyleCnt="0">
        <dgm:presLayoutVars>
          <dgm:dir/>
          <dgm:resizeHandles val="exact"/>
        </dgm:presLayoutVars>
      </dgm:prSet>
      <dgm:spPr/>
    </dgm:pt>
    <dgm:pt modelId="{E6394895-E522-7848-933C-78D7FA8C3C0D}" type="pres">
      <dgm:prSet presAssocID="{C8C7F629-46F1-1241-A003-B1AC71E20C4F}" presName="node" presStyleLbl="node1" presStyleIdx="0" presStyleCnt="3">
        <dgm:presLayoutVars>
          <dgm:bulletEnabled val="1"/>
        </dgm:presLayoutVars>
      </dgm:prSet>
      <dgm:spPr/>
    </dgm:pt>
    <dgm:pt modelId="{D3A47860-B5F3-374A-B196-4AE9E6CF940E}" type="pres">
      <dgm:prSet presAssocID="{D8698058-D5EE-2C4E-93E2-05D83C18AF37}" presName="sibTrans" presStyleLbl="sibTrans2D1" presStyleIdx="0" presStyleCnt="2"/>
      <dgm:spPr/>
    </dgm:pt>
    <dgm:pt modelId="{79B48419-E5EE-1747-B5FB-F5E37AE802BC}" type="pres">
      <dgm:prSet presAssocID="{D8698058-D5EE-2C4E-93E2-05D83C18AF37}" presName="connectorText" presStyleLbl="sibTrans2D1" presStyleIdx="0" presStyleCnt="2"/>
      <dgm:spPr/>
    </dgm:pt>
    <dgm:pt modelId="{71DC5F73-A5E5-7542-8E69-D1369555E88C}" type="pres">
      <dgm:prSet presAssocID="{42FDA4A0-2ECA-2C48-B61F-2E262222E47E}" presName="node" presStyleLbl="node1" presStyleIdx="1" presStyleCnt="3">
        <dgm:presLayoutVars>
          <dgm:bulletEnabled val="1"/>
        </dgm:presLayoutVars>
      </dgm:prSet>
      <dgm:spPr/>
    </dgm:pt>
    <dgm:pt modelId="{43670A5B-516B-E448-AD75-CC0DFB8C5830}" type="pres">
      <dgm:prSet presAssocID="{0FD3B13E-18E6-E242-96CA-301DDC279859}" presName="sibTrans" presStyleLbl="sibTrans2D1" presStyleIdx="1" presStyleCnt="2"/>
      <dgm:spPr/>
    </dgm:pt>
    <dgm:pt modelId="{2C5F87A6-9192-9645-9FDB-318417DD29CF}" type="pres">
      <dgm:prSet presAssocID="{0FD3B13E-18E6-E242-96CA-301DDC279859}" presName="connectorText" presStyleLbl="sibTrans2D1" presStyleIdx="1" presStyleCnt="2"/>
      <dgm:spPr/>
    </dgm:pt>
    <dgm:pt modelId="{E575FC60-3D63-A441-85CE-CAE78C0CB5A4}" type="pres">
      <dgm:prSet presAssocID="{1F9F7E05-E344-CD43-B126-F4F9701C3C8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BC07655-AFCB-054B-8902-D23EB2DA5040}" srcId="{4E4F576F-E588-AB42-B62B-078AB1E3CFDC}" destId="{C8C7F629-46F1-1241-A003-B1AC71E20C4F}" srcOrd="0" destOrd="0" parTransId="{79282014-A8C4-8E42-9B72-92CEF7699491}" sibTransId="{D8698058-D5EE-2C4E-93E2-05D83C18AF37}"/>
    <dgm:cxn modelId="{B01F1CC9-847A-D844-B8E0-8F0B82A04638}" type="presOf" srcId="{D8698058-D5EE-2C4E-93E2-05D83C18AF37}" destId="{D3A47860-B5F3-374A-B196-4AE9E6CF940E}" srcOrd="0" destOrd="0" presId="urn:microsoft.com/office/officeart/2005/8/layout/process1"/>
    <dgm:cxn modelId="{8555C923-BAB9-3A4A-A0F2-06F67CC095B6}" type="presOf" srcId="{1F9F7E05-E344-CD43-B126-F4F9701C3C85}" destId="{E575FC60-3D63-A441-85CE-CAE78C0CB5A4}" srcOrd="0" destOrd="0" presId="urn:microsoft.com/office/officeart/2005/8/layout/process1"/>
    <dgm:cxn modelId="{35768C0C-4824-5740-BEA8-447F62F92CB6}" type="presOf" srcId="{42FDA4A0-2ECA-2C48-B61F-2E262222E47E}" destId="{71DC5F73-A5E5-7542-8E69-D1369555E88C}" srcOrd="0" destOrd="0" presId="urn:microsoft.com/office/officeart/2005/8/layout/process1"/>
    <dgm:cxn modelId="{CFC93555-1B7A-1C40-9551-D07BD49B4B2B}" type="presOf" srcId="{0FD3B13E-18E6-E242-96CA-301DDC279859}" destId="{43670A5B-516B-E448-AD75-CC0DFB8C5830}" srcOrd="0" destOrd="0" presId="urn:microsoft.com/office/officeart/2005/8/layout/process1"/>
    <dgm:cxn modelId="{2F0A64D7-B59E-DE40-994B-19B62A638436}" srcId="{4E4F576F-E588-AB42-B62B-078AB1E3CFDC}" destId="{42FDA4A0-2ECA-2C48-B61F-2E262222E47E}" srcOrd="1" destOrd="0" parTransId="{D834A657-4EC3-764A-9004-77089CE52275}" sibTransId="{0FD3B13E-18E6-E242-96CA-301DDC279859}"/>
    <dgm:cxn modelId="{036116C0-0015-304F-AA55-EE8822C27571}" type="presOf" srcId="{4E4F576F-E588-AB42-B62B-078AB1E3CFDC}" destId="{EC584382-8923-0640-8DCD-11F62DB4BA87}" srcOrd="0" destOrd="0" presId="urn:microsoft.com/office/officeart/2005/8/layout/process1"/>
    <dgm:cxn modelId="{FDF33AE9-9150-964F-9D97-FED837922CE7}" srcId="{4E4F576F-E588-AB42-B62B-078AB1E3CFDC}" destId="{1F9F7E05-E344-CD43-B126-F4F9701C3C85}" srcOrd="2" destOrd="0" parTransId="{E5B65C71-26FC-6D4D-8A36-DDF2E5DC2013}" sibTransId="{56830DA6-39EA-BF46-A547-086346510906}"/>
    <dgm:cxn modelId="{6C455B78-12ED-5E41-A2A0-D1A9FF3A01F8}" type="presOf" srcId="{D8698058-D5EE-2C4E-93E2-05D83C18AF37}" destId="{79B48419-E5EE-1747-B5FB-F5E37AE802BC}" srcOrd="1" destOrd="0" presId="urn:microsoft.com/office/officeart/2005/8/layout/process1"/>
    <dgm:cxn modelId="{559FA2CA-9DD0-7E4B-BDFD-2C42C9569808}" type="presOf" srcId="{C8C7F629-46F1-1241-A003-B1AC71E20C4F}" destId="{E6394895-E522-7848-933C-78D7FA8C3C0D}" srcOrd="0" destOrd="0" presId="urn:microsoft.com/office/officeart/2005/8/layout/process1"/>
    <dgm:cxn modelId="{47EDA75D-F77F-7C4D-BD48-B6EABE7923AA}" type="presOf" srcId="{0FD3B13E-18E6-E242-96CA-301DDC279859}" destId="{2C5F87A6-9192-9645-9FDB-318417DD29CF}" srcOrd="1" destOrd="0" presId="urn:microsoft.com/office/officeart/2005/8/layout/process1"/>
    <dgm:cxn modelId="{F1C441D8-545C-9C41-A735-C2F655EB1494}" type="presParOf" srcId="{EC584382-8923-0640-8DCD-11F62DB4BA87}" destId="{E6394895-E522-7848-933C-78D7FA8C3C0D}" srcOrd="0" destOrd="0" presId="urn:microsoft.com/office/officeart/2005/8/layout/process1"/>
    <dgm:cxn modelId="{F2B11382-EFA8-5447-9481-459390A9278D}" type="presParOf" srcId="{EC584382-8923-0640-8DCD-11F62DB4BA87}" destId="{D3A47860-B5F3-374A-B196-4AE9E6CF940E}" srcOrd="1" destOrd="0" presId="urn:microsoft.com/office/officeart/2005/8/layout/process1"/>
    <dgm:cxn modelId="{BC06E6D0-6EDD-454C-A2CB-B1C7496891CF}" type="presParOf" srcId="{D3A47860-B5F3-374A-B196-4AE9E6CF940E}" destId="{79B48419-E5EE-1747-B5FB-F5E37AE802BC}" srcOrd="0" destOrd="0" presId="urn:microsoft.com/office/officeart/2005/8/layout/process1"/>
    <dgm:cxn modelId="{987A6645-0A2F-EC4A-A84A-30197F636C67}" type="presParOf" srcId="{EC584382-8923-0640-8DCD-11F62DB4BA87}" destId="{71DC5F73-A5E5-7542-8E69-D1369555E88C}" srcOrd="2" destOrd="0" presId="urn:microsoft.com/office/officeart/2005/8/layout/process1"/>
    <dgm:cxn modelId="{97B1FD05-AD8A-3D45-9EAD-075D92A525FE}" type="presParOf" srcId="{EC584382-8923-0640-8DCD-11F62DB4BA87}" destId="{43670A5B-516B-E448-AD75-CC0DFB8C5830}" srcOrd="3" destOrd="0" presId="urn:microsoft.com/office/officeart/2005/8/layout/process1"/>
    <dgm:cxn modelId="{A78336DC-C4AA-B941-80E8-43D5C6EC21E4}" type="presParOf" srcId="{43670A5B-516B-E448-AD75-CC0DFB8C5830}" destId="{2C5F87A6-9192-9645-9FDB-318417DD29CF}" srcOrd="0" destOrd="0" presId="urn:microsoft.com/office/officeart/2005/8/layout/process1"/>
    <dgm:cxn modelId="{A605F68D-EAFF-B547-823E-07427C9BFBC6}" type="presParOf" srcId="{EC584382-8923-0640-8DCD-11F62DB4BA87}" destId="{E575FC60-3D63-A441-85CE-CAE78C0CB5A4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E4F576F-E588-AB42-B62B-078AB1E3CFDC}" type="doc">
      <dgm:prSet loTypeId="urn:microsoft.com/office/officeart/2005/8/layout/process1" loCatId="process" qsTypeId="urn:microsoft.com/office/officeart/2005/8/quickstyle/simple4" qsCatId="simple" csTypeId="urn:microsoft.com/office/officeart/2005/8/colors/accent1_2" csCatId="accent1" phldr="1"/>
      <dgm:spPr/>
    </dgm:pt>
    <dgm:pt modelId="{C8C7F629-46F1-1241-A003-B1AC71E20C4F}">
      <dgm:prSet phldrT="[Text]"/>
      <dgm:spPr/>
      <dgm:t>
        <a:bodyPr/>
        <a:lstStyle/>
        <a:p>
          <a:r>
            <a:rPr lang="en-US" dirty="0" smtClean="0"/>
            <a:t>Restoration</a:t>
          </a:r>
          <a:r>
            <a:rPr lang="en-US" baseline="0" dirty="0" smtClean="0"/>
            <a:t> of Charles II</a:t>
          </a:r>
        </a:p>
        <a:p>
          <a:r>
            <a:rPr lang="en-US" baseline="0" dirty="0" smtClean="0"/>
            <a:t>1660</a:t>
          </a:r>
          <a:endParaRPr lang="en-US" dirty="0"/>
        </a:p>
      </dgm:t>
    </dgm:pt>
    <dgm:pt modelId="{79282014-A8C4-8E42-9B72-92CEF7699491}" type="parTrans" cxnId="{EBC07655-AFCB-054B-8902-D23EB2DA5040}">
      <dgm:prSet/>
      <dgm:spPr/>
      <dgm:t>
        <a:bodyPr/>
        <a:lstStyle/>
        <a:p>
          <a:endParaRPr lang="en-US"/>
        </a:p>
      </dgm:t>
    </dgm:pt>
    <dgm:pt modelId="{D8698058-D5EE-2C4E-93E2-05D83C18AF37}" type="sibTrans" cxnId="{EBC07655-AFCB-054B-8902-D23EB2DA5040}">
      <dgm:prSet/>
      <dgm:spPr/>
      <dgm:t>
        <a:bodyPr/>
        <a:lstStyle/>
        <a:p>
          <a:endParaRPr lang="en-US"/>
        </a:p>
      </dgm:t>
    </dgm:pt>
    <dgm:pt modelId="{42FDA4A0-2ECA-2C48-B61F-2E262222E47E}">
      <dgm:prSet phldrT="[Text]"/>
      <dgm:spPr/>
      <dgm:t>
        <a:bodyPr/>
        <a:lstStyle/>
        <a:p>
          <a:r>
            <a:rPr lang="en-US" dirty="0" smtClean="0"/>
            <a:t>Glorious</a:t>
          </a:r>
          <a:r>
            <a:rPr lang="en-US" baseline="0" dirty="0" smtClean="0"/>
            <a:t> Revolution (William and Mary)</a:t>
          </a:r>
          <a:endParaRPr lang="en-US" dirty="0"/>
        </a:p>
      </dgm:t>
    </dgm:pt>
    <dgm:pt modelId="{D834A657-4EC3-764A-9004-77089CE52275}" type="parTrans" cxnId="{2F0A64D7-B59E-DE40-994B-19B62A638436}">
      <dgm:prSet/>
      <dgm:spPr/>
      <dgm:t>
        <a:bodyPr/>
        <a:lstStyle/>
        <a:p>
          <a:endParaRPr lang="en-US"/>
        </a:p>
      </dgm:t>
    </dgm:pt>
    <dgm:pt modelId="{0FD3B13E-18E6-E242-96CA-301DDC279859}" type="sibTrans" cxnId="{2F0A64D7-B59E-DE40-994B-19B62A638436}">
      <dgm:prSet/>
      <dgm:spPr/>
      <dgm:t>
        <a:bodyPr/>
        <a:lstStyle/>
        <a:p>
          <a:endParaRPr lang="en-US"/>
        </a:p>
      </dgm:t>
    </dgm:pt>
    <dgm:pt modelId="{1F9F7E05-E344-CD43-B126-F4F9701C3C85}">
      <dgm:prSet phldrT="[Text]"/>
      <dgm:spPr/>
      <dgm:t>
        <a:bodyPr/>
        <a:lstStyle/>
        <a:p>
          <a:r>
            <a:rPr lang="en-US" dirty="0" smtClean="0"/>
            <a:t>English</a:t>
          </a:r>
          <a:r>
            <a:rPr lang="en-US" baseline="0" dirty="0" smtClean="0"/>
            <a:t> Bill of Rights 1689</a:t>
          </a:r>
          <a:endParaRPr lang="en-US" dirty="0"/>
        </a:p>
      </dgm:t>
    </dgm:pt>
    <dgm:pt modelId="{E5B65C71-26FC-6D4D-8A36-DDF2E5DC2013}" type="parTrans" cxnId="{FDF33AE9-9150-964F-9D97-FED837922CE7}">
      <dgm:prSet/>
      <dgm:spPr/>
      <dgm:t>
        <a:bodyPr/>
        <a:lstStyle/>
        <a:p>
          <a:endParaRPr lang="en-US"/>
        </a:p>
      </dgm:t>
    </dgm:pt>
    <dgm:pt modelId="{56830DA6-39EA-BF46-A547-086346510906}" type="sibTrans" cxnId="{FDF33AE9-9150-964F-9D97-FED837922CE7}">
      <dgm:prSet/>
      <dgm:spPr/>
      <dgm:t>
        <a:bodyPr/>
        <a:lstStyle/>
        <a:p>
          <a:endParaRPr lang="en-US"/>
        </a:p>
      </dgm:t>
    </dgm:pt>
    <dgm:pt modelId="{EC584382-8923-0640-8DCD-11F62DB4BA87}" type="pres">
      <dgm:prSet presAssocID="{4E4F576F-E588-AB42-B62B-078AB1E3CFDC}" presName="Name0" presStyleCnt="0">
        <dgm:presLayoutVars>
          <dgm:dir/>
          <dgm:resizeHandles val="exact"/>
        </dgm:presLayoutVars>
      </dgm:prSet>
      <dgm:spPr/>
    </dgm:pt>
    <dgm:pt modelId="{E6394895-E522-7848-933C-78D7FA8C3C0D}" type="pres">
      <dgm:prSet presAssocID="{C8C7F629-46F1-1241-A003-B1AC71E20C4F}" presName="node" presStyleLbl="node1" presStyleIdx="0" presStyleCnt="3">
        <dgm:presLayoutVars>
          <dgm:bulletEnabled val="1"/>
        </dgm:presLayoutVars>
      </dgm:prSet>
      <dgm:spPr/>
    </dgm:pt>
    <dgm:pt modelId="{D3A47860-B5F3-374A-B196-4AE9E6CF940E}" type="pres">
      <dgm:prSet presAssocID="{D8698058-D5EE-2C4E-93E2-05D83C18AF37}" presName="sibTrans" presStyleLbl="sibTrans2D1" presStyleIdx="0" presStyleCnt="2"/>
      <dgm:spPr/>
    </dgm:pt>
    <dgm:pt modelId="{79B48419-E5EE-1747-B5FB-F5E37AE802BC}" type="pres">
      <dgm:prSet presAssocID="{D8698058-D5EE-2C4E-93E2-05D83C18AF37}" presName="connectorText" presStyleLbl="sibTrans2D1" presStyleIdx="0" presStyleCnt="2"/>
      <dgm:spPr/>
    </dgm:pt>
    <dgm:pt modelId="{71DC5F73-A5E5-7542-8E69-D1369555E88C}" type="pres">
      <dgm:prSet presAssocID="{42FDA4A0-2ECA-2C48-B61F-2E262222E47E}" presName="node" presStyleLbl="node1" presStyleIdx="1" presStyleCnt="3" custScaleX="128298" custScaleY="128927">
        <dgm:presLayoutVars>
          <dgm:bulletEnabled val="1"/>
        </dgm:presLayoutVars>
      </dgm:prSet>
      <dgm:spPr/>
    </dgm:pt>
    <dgm:pt modelId="{43670A5B-516B-E448-AD75-CC0DFB8C5830}" type="pres">
      <dgm:prSet presAssocID="{0FD3B13E-18E6-E242-96CA-301DDC279859}" presName="sibTrans" presStyleLbl="sibTrans2D1" presStyleIdx="1" presStyleCnt="2"/>
      <dgm:spPr/>
    </dgm:pt>
    <dgm:pt modelId="{2C5F87A6-9192-9645-9FDB-318417DD29CF}" type="pres">
      <dgm:prSet presAssocID="{0FD3B13E-18E6-E242-96CA-301DDC279859}" presName="connectorText" presStyleLbl="sibTrans2D1" presStyleIdx="1" presStyleCnt="2"/>
      <dgm:spPr/>
    </dgm:pt>
    <dgm:pt modelId="{E575FC60-3D63-A441-85CE-CAE78C0CB5A4}" type="pres">
      <dgm:prSet presAssocID="{1F9F7E05-E344-CD43-B126-F4F9701C3C8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547FF3E-15F1-3B4F-836D-06C29C23605B}" type="presOf" srcId="{0FD3B13E-18E6-E242-96CA-301DDC279859}" destId="{43670A5B-516B-E448-AD75-CC0DFB8C5830}" srcOrd="0" destOrd="0" presId="urn:microsoft.com/office/officeart/2005/8/layout/process1"/>
    <dgm:cxn modelId="{EBC07655-AFCB-054B-8902-D23EB2DA5040}" srcId="{4E4F576F-E588-AB42-B62B-078AB1E3CFDC}" destId="{C8C7F629-46F1-1241-A003-B1AC71E20C4F}" srcOrd="0" destOrd="0" parTransId="{79282014-A8C4-8E42-9B72-92CEF7699491}" sibTransId="{D8698058-D5EE-2C4E-93E2-05D83C18AF37}"/>
    <dgm:cxn modelId="{1E58EFC1-3E73-2F4E-8806-99A9C610069C}" type="presOf" srcId="{42FDA4A0-2ECA-2C48-B61F-2E262222E47E}" destId="{71DC5F73-A5E5-7542-8E69-D1369555E88C}" srcOrd="0" destOrd="0" presId="urn:microsoft.com/office/officeart/2005/8/layout/process1"/>
    <dgm:cxn modelId="{731B930D-80BC-1145-9B76-1C0A6CD9979C}" type="presOf" srcId="{C8C7F629-46F1-1241-A003-B1AC71E20C4F}" destId="{E6394895-E522-7848-933C-78D7FA8C3C0D}" srcOrd="0" destOrd="0" presId="urn:microsoft.com/office/officeart/2005/8/layout/process1"/>
    <dgm:cxn modelId="{1E842890-1B30-E347-98C0-B5ADDAF8B35A}" type="presOf" srcId="{D8698058-D5EE-2C4E-93E2-05D83C18AF37}" destId="{79B48419-E5EE-1747-B5FB-F5E37AE802BC}" srcOrd="1" destOrd="0" presId="urn:microsoft.com/office/officeart/2005/8/layout/process1"/>
    <dgm:cxn modelId="{E39C3A37-5045-DA4C-B4AB-3EA44C67ECB3}" type="presOf" srcId="{D8698058-D5EE-2C4E-93E2-05D83C18AF37}" destId="{D3A47860-B5F3-374A-B196-4AE9E6CF940E}" srcOrd="0" destOrd="0" presId="urn:microsoft.com/office/officeart/2005/8/layout/process1"/>
    <dgm:cxn modelId="{B49738E1-82C1-3547-B523-DD40A4B0BD69}" type="presOf" srcId="{1F9F7E05-E344-CD43-B126-F4F9701C3C85}" destId="{E575FC60-3D63-A441-85CE-CAE78C0CB5A4}" srcOrd="0" destOrd="0" presId="urn:microsoft.com/office/officeart/2005/8/layout/process1"/>
    <dgm:cxn modelId="{2F0A64D7-B59E-DE40-994B-19B62A638436}" srcId="{4E4F576F-E588-AB42-B62B-078AB1E3CFDC}" destId="{42FDA4A0-2ECA-2C48-B61F-2E262222E47E}" srcOrd="1" destOrd="0" parTransId="{D834A657-4EC3-764A-9004-77089CE52275}" sibTransId="{0FD3B13E-18E6-E242-96CA-301DDC279859}"/>
    <dgm:cxn modelId="{FDF33AE9-9150-964F-9D97-FED837922CE7}" srcId="{4E4F576F-E588-AB42-B62B-078AB1E3CFDC}" destId="{1F9F7E05-E344-CD43-B126-F4F9701C3C85}" srcOrd="2" destOrd="0" parTransId="{E5B65C71-26FC-6D4D-8A36-DDF2E5DC2013}" sibTransId="{56830DA6-39EA-BF46-A547-086346510906}"/>
    <dgm:cxn modelId="{A75BDEBE-B37C-DC48-9DAB-32806DD98CF0}" type="presOf" srcId="{0FD3B13E-18E6-E242-96CA-301DDC279859}" destId="{2C5F87A6-9192-9645-9FDB-318417DD29CF}" srcOrd="1" destOrd="0" presId="urn:microsoft.com/office/officeart/2005/8/layout/process1"/>
    <dgm:cxn modelId="{446EECBE-9CFA-3C40-B797-6C285E079518}" type="presOf" srcId="{4E4F576F-E588-AB42-B62B-078AB1E3CFDC}" destId="{EC584382-8923-0640-8DCD-11F62DB4BA87}" srcOrd="0" destOrd="0" presId="urn:microsoft.com/office/officeart/2005/8/layout/process1"/>
    <dgm:cxn modelId="{089156F4-B926-DE4D-BBB0-2924B9C7E543}" type="presParOf" srcId="{EC584382-8923-0640-8DCD-11F62DB4BA87}" destId="{E6394895-E522-7848-933C-78D7FA8C3C0D}" srcOrd="0" destOrd="0" presId="urn:microsoft.com/office/officeart/2005/8/layout/process1"/>
    <dgm:cxn modelId="{E23EDF75-D7D1-BE49-AC64-7B3C023F025D}" type="presParOf" srcId="{EC584382-8923-0640-8DCD-11F62DB4BA87}" destId="{D3A47860-B5F3-374A-B196-4AE9E6CF940E}" srcOrd="1" destOrd="0" presId="urn:microsoft.com/office/officeart/2005/8/layout/process1"/>
    <dgm:cxn modelId="{CA9AF980-81EE-E04B-84FC-FEF7E2A4204B}" type="presParOf" srcId="{D3A47860-B5F3-374A-B196-4AE9E6CF940E}" destId="{79B48419-E5EE-1747-B5FB-F5E37AE802BC}" srcOrd="0" destOrd="0" presId="urn:microsoft.com/office/officeart/2005/8/layout/process1"/>
    <dgm:cxn modelId="{323300ED-3E64-E249-A143-E884761D6F4F}" type="presParOf" srcId="{EC584382-8923-0640-8DCD-11F62DB4BA87}" destId="{71DC5F73-A5E5-7542-8E69-D1369555E88C}" srcOrd="2" destOrd="0" presId="urn:microsoft.com/office/officeart/2005/8/layout/process1"/>
    <dgm:cxn modelId="{82EDAAC1-AFB6-E148-875B-30B3594C4B5E}" type="presParOf" srcId="{EC584382-8923-0640-8DCD-11F62DB4BA87}" destId="{43670A5B-516B-E448-AD75-CC0DFB8C5830}" srcOrd="3" destOrd="0" presId="urn:microsoft.com/office/officeart/2005/8/layout/process1"/>
    <dgm:cxn modelId="{AB727B41-401F-3A41-97CD-73CCE2CEEBCB}" type="presParOf" srcId="{43670A5B-516B-E448-AD75-CC0DFB8C5830}" destId="{2C5F87A6-9192-9645-9FDB-318417DD29CF}" srcOrd="0" destOrd="0" presId="urn:microsoft.com/office/officeart/2005/8/layout/process1"/>
    <dgm:cxn modelId="{CE414E5C-1DA2-1B4C-AF45-B2CD40117777}" type="presParOf" srcId="{EC584382-8923-0640-8DCD-11F62DB4BA87}" destId="{E575FC60-3D63-A441-85CE-CAE78C0CB5A4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FFC73BB-4A74-7C42-8272-616659A0F47D}">
      <dsp:nvSpPr>
        <dsp:cNvPr id="0" name=""/>
        <dsp:cNvSpPr/>
      </dsp:nvSpPr>
      <dsp:spPr>
        <a:xfrm rot="5400000">
          <a:off x="4422102" y="-1264596"/>
          <a:ext cx="2094726" cy="514773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/>
            <a:t>Louis XIV built Versailles as a symbol of royal power</a:t>
          </a:r>
          <a:endParaRPr lang="en-US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/>
            <a:t>Never called the Estates General</a:t>
          </a:r>
          <a:endParaRPr lang="en-US" sz="3000" kern="1200" dirty="0"/>
        </a:p>
      </dsp:txBody>
      <dsp:txXfrm rot="5400000">
        <a:off x="4422102" y="-1264596"/>
        <a:ext cx="2094726" cy="5147732"/>
      </dsp:txXfrm>
    </dsp:sp>
    <dsp:sp modelId="{5EF93D30-C8E1-2D45-A261-70AFCA2B0961}">
      <dsp:nvSpPr>
        <dsp:cNvPr id="0" name=""/>
        <dsp:cNvSpPr/>
      </dsp:nvSpPr>
      <dsp:spPr>
        <a:xfrm>
          <a:off x="0" y="65"/>
          <a:ext cx="2895599" cy="261840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8120" tIns="99060" rIns="198120" bIns="9906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dirty="0" smtClean="0"/>
            <a:t>Louis XIV</a:t>
          </a:r>
          <a:endParaRPr lang="en-US" sz="5200" kern="1200" dirty="0"/>
        </a:p>
      </dsp:txBody>
      <dsp:txXfrm>
        <a:off x="0" y="65"/>
        <a:ext cx="2895599" cy="2618407"/>
      </dsp:txXfrm>
    </dsp:sp>
    <dsp:sp modelId="{1E8EA3A2-C003-9D4A-87B8-C3E29855ACEE}">
      <dsp:nvSpPr>
        <dsp:cNvPr id="0" name=""/>
        <dsp:cNvSpPr/>
      </dsp:nvSpPr>
      <dsp:spPr>
        <a:xfrm rot="5400000">
          <a:off x="4422102" y="1484731"/>
          <a:ext cx="2094726" cy="514773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/>
            <a:t>Peter the Great westernized Russia</a:t>
          </a:r>
          <a:endParaRPr lang="en-US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/>
            <a:t>Made Russian nobles serve the state</a:t>
          </a:r>
          <a:endParaRPr lang="en-US" sz="3000" kern="1200" dirty="0"/>
        </a:p>
      </dsp:txBody>
      <dsp:txXfrm rot="5400000">
        <a:off x="4422102" y="1484731"/>
        <a:ext cx="2094726" cy="5147732"/>
      </dsp:txXfrm>
    </dsp:sp>
    <dsp:sp modelId="{6520E8CF-811E-4740-9745-D697D3BB2C84}">
      <dsp:nvSpPr>
        <dsp:cNvPr id="0" name=""/>
        <dsp:cNvSpPr/>
      </dsp:nvSpPr>
      <dsp:spPr>
        <a:xfrm>
          <a:off x="0" y="2749393"/>
          <a:ext cx="2895599" cy="261840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8120" tIns="99060" rIns="198120" bIns="9906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dirty="0" smtClean="0"/>
            <a:t>Peter the Great</a:t>
          </a:r>
          <a:endParaRPr lang="en-US" sz="5200" kern="1200" dirty="0"/>
        </a:p>
      </dsp:txBody>
      <dsp:txXfrm>
        <a:off x="0" y="2749393"/>
        <a:ext cx="2895599" cy="261840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6394895-E522-7848-933C-78D7FA8C3C0D}">
      <dsp:nvSpPr>
        <dsp:cNvPr id="0" name=""/>
        <dsp:cNvSpPr/>
      </dsp:nvSpPr>
      <dsp:spPr>
        <a:xfrm>
          <a:off x="7247" y="584119"/>
          <a:ext cx="2166325" cy="12997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English Civil War 1642 - 1651</a:t>
          </a:r>
          <a:endParaRPr lang="en-US" sz="2400" kern="1200" dirty="0"/>
        </a:p>
      </dsp:txBody>
      <dsp:txXfrm>
        <a:off x="7247" y="584119"/>
        <a:ext cx="2166325" cy="1299795"/>
      </dsp:txXfrm>
    </dsp:sp>
    <dsp:sp modelId="{D3A47860-B5F3-374A-B196-4AE9E6CF940E}">
      <dsp:nvSpPr>
        <dsp:cNvPr id="0" name=""/>
        <dsp:cNvSpPr/>
      </dsp:nvSpPr>
      <dsp:spPr>
        <a:xfrm>
          <a:off x="2390206" y="965392"/>
          <a:ext cx="459261" cy="53724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2390206" y="965392"/>
        <a:ext cx="459261" cy="537248"/>
      </dsp:txXfrm>
    </dsp:sp>
    <dsp:sp modelId="{71DC5F73-A5E5-7542-8E69-D1369555E88C}">
      <dsp:nvSpPr>
        <dsp:cNvPr id="0" name=""/>
        <dsp:cNvSpPr/>
      </dsp:nvSpPr>
      <dsp:spPr>
        <a:xfrm>
          <a:off x="3040104" y="584119"/>
          <a:ext cx="2166325" cy="12997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Charles I executed</a:t>
          </a:r>
          <a:endParaRPr lang="en-US" sz="2400" kern="1200" dirty="0"/>
        </a:p>
      </dsp:txBody>
      <dsp:txXfrm>
        <a:off x="3040104" y="584119"/>
        <a:ext cx="2166325" cy="1299795"/>
      </dsp:txXfrm>
    </dsp:sp>
    <dsp:sp modelId="{43670A5B-516B-E448-AD75-CC0DFB8C5830}">
      <dsp:nvSpPr>
        <dsp:cNvPr id="0" name=""/>
        <dsp:cNvSpPr/>
      </dsp:nvSpPr>
      <dsp:spPr>
        <a:xfrm>
          <a:off x="5423062" y="965392"/>
          <a:ext cx="459261" cy="53724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5423062" y="965392"/>
        <a:ext cx="459261" cy="537248"/>
      </dsp:txXfrm>
    </dsp:sp>
    <dsp:sp modelId="{E575FC60-3D63-A441-85CE-CAE78C0CB5A4}">
      <dsp:nvSpPr>
        <dsp:cNvPr id="0" name=""/>
        <dsp:cNvSpPr/>
      </dsp:nvSpPr>
      <dsp:spPr>
        <a:xfrm>
          <a:off x="6072960" y="584119"/>
          <a:ext cx="2166325" cy="12997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Oliver Cromwell</a:t>
          </a:r>
          <a:endParaRPr lang="en-US" sz="2400" kern="1200" dirty="0"/>
        </a:p>
      </dsp:txBody>
      <dsp:txXfrm>
        <a:off x="6072960" y="584119"/>
        <a:ext cx="2166325" cy="129979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6394895-E522-7848-933C-78D7FA8C3C0D}">
      <dsp:nvSpPr>
        <dsp:cNvPr id="0" name=""/>
        <dsp:cNvSpPr/>
      </dsp:nvSpPr>
      <dsp:spPr>
        <a:xfrm>
          <a:off x="776" y="628210"/>
          <a:ext cx="2019353" cy="12116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Restoration</a:t>
          </a:r>
          <a:r>
            <a:rPr lang="en-US" sz="1900" kern="1200" baseline="0" dirty="0" smtClean="0"/>
            <a:t> of Charles II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baseline="0" dirty="0" smtClean="0"/>
            <a:t>1660</a:t>
          </a:r>
          <a:endParaRPr lang="en-US" sz="1900" kern="1200" dirty="0"/>
        </a:p>
      </dsp:txBody>
      <dsp:txXfrm>
        <a:off x="776" y="628210"/>
        <a:ext cx="2019353" cy="1211612"/>
      </dsp:txXfrm>
    </dsp:sp>
    <dsp:sp modelId="{D3A47860-B5F3-374A-B196-4AE9E6CF940E}">
      <dsp:nvSpPr>
        <dsp:cNvPr id="0" name=""/>
        <dsp:cNvSpPr/>
      </dsp:nvSpPr>
      <dsp:spPr>
        <a:xfrm>
          <a:off x="2222065" y="983617"/>
          <a:ext cx="428103" cy="5007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2222065" y="983617"/>
        <a:ext cx="428103" cy="500799"/>
      </dsp:txXfrm>
    </dsp:sp>
    <dsp:sp modelId="{71DC5F73-A5E5-7542-8E69-D1369555E88C}">
      <dsp:nvSpPr>
        <dsp:cNvPr id="0" name=""/>
        <dsp:cNvSpPr/>
      </dsp:nvSpPr>
      <dsp:spPr>
        <a:xfrm>
          <a:off x="2827871" y="452969"/>
          <a:ext cx="2590790" cy="15620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Glorious</a:t>
          </a:r>
          <a:r>
            <a:rPr lang="en-US" sz="1900" kern="1200" baseline="0" dirty="0" smtClean="0"/>
            <a:t> Revolution (William and Mary)</a:t>
          </a:r>
          <a:endParaRPr lang="en-US" sz="1900" kern="1200" dirty="0"/>
        </a:p>
      </dsp:txBody>
      <dsp:txXfrm>
        <a:off x="2827871" y="452969"/>
        <a:ext cx="2590790" cy="1562095"/>
      </dsp:txXfrm>
    </dsp:sp>
    <dsp:sp modelId="{43670A5B-516B-E448-AD75-CC0DFB8C5830}">
      <dsp:nvSpPr>
        <dsp:cNvPr id="0" name=""/>
        <dsp:cNvSpPr/>
      </dsp:nvSpPr>
      <dsp:spPr>
        <a:xfrm>
          <a:off x="5620597" y="983617"/>
          <a:ext cx="428103" cy="5007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5620597" y="983617"/>
        <a:ext cx="428103" cy="500799"/>
      </dsp:txXfrm>
    </dsp:sp>
    <dsp:sp modelId="{E575FC60-3D63-A441-85CE-CAE78C0CB5A4}">
      <dsp:nvSpPr>
        <dsp:cNvPr id="0" name=""/>
        <dsp:cNvSpPr/>
      </dsp:nvSpPr>
      <dsp:spPr>
        <a:xfrm>
          <a:off x="6226403" y="628210"/>
          <a:ext cx="2019353" cy="12116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English</a:t>
          </a:r>
          <a:r>
            <a:rPr lang="en-US" sz="1900" kern="1200" baseline="0" dirty="0" smtClean="0"/>
            <a:t> Bill of Rights 1689</a:t>
          </a:r>
          <a:endParaRPr lang="en-US" sz="1900" kern="1200" dirty="0"/>
        </a:p>
      </dsp:txBody>
      <dsp:txXfrm>
        <a:off x="6226403" y="628210"/>
        <a:ext cx="2019353" cy="12116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/>
          <p:cNvSpPr/>
          <p:nvPr/>
        </p:nvSpPr>
        <p:spPr>
          <a:xfrm>
            <a:off x="341086" y="928914"/>
            <a:ext cx="8432800" cy="17707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07" y="968189"/>
            <a:ext cx="7799387" cy="1237130"/>
          </a:xfrm>
        </p:spPr>
        <p:txBody>
          <a:bodyPr anchor="b" anchorCtr="0"/>
          <a:lstStyle>
            <a:lvl1pPr algn="r">
              <a:lnSpc>
                <a:spcPts val="5000"/>
              </a:lnSpc>
              <a:defRPr sz="460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07" y="2209799"/>
            <a:ext cx="7799387" cy="466165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1B7A3-F3DF-BD43-9CA3-5BA14F024C3F}" type="datetimeFigureOut">
              <a:rPr lang="en-US" smtClean="0"/>
              <a:t>2/18/12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6492875"/>
            <a:ext cx="533400" cy="365125"/>
          </a:xfr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fld id="{2BDB93A9-DE17-42E8-A366-46C30944BF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457200" y="816802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Picture 8" descr="TitleSlideT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29600" cy="356646"/>
          </a:xfrm>
          <a:prstGeom prst="rect">
            <a:avLst/>
          </a:prstGeom>
        </p:spPr>
      </p:pic>
      <p:pic>
        <p:nvPicPr>
          <p:cNvPr id="10" name="Picture 9" descr="TitleSlideBotto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700601"/>
            <a:ext cx="8229600" cy="3700199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247" y="6492875"/>
            <a:ext cx="34155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/>
          <p:cNvSpPr/>
          <p:nvPr/>
        </p:nvSpPr>
        <p:spPr>
          <a:xfrm>
            <a:off x="355600" y="566057"/>
            <a:ext cx="8396514" cy="25980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457200" y="457200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1B7A3-F3DF-BD43-9CA3-5BA14F024C3F}" type="datetimeFigureOut">
              <a:rPr lang="en-US" smtClean="0"/>
              <a:t>2/18/12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694E7-A794-A040-A6CB-F13BC3E65D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/>
          <p:nvPr/>
        </p:nvSpPr>
        <p:spPr>
          <a:xfrm>
            <a:off x="333828" y="566057"/>
            <a:ext cx="8454571" cy="21335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457200" y="457200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1644868"/>
            <a:ext cx="3657600" cy="1098332"/>
          </a:xfrm>
        </p:spPr>
        <p:txBody>
          <a:bodyPr anchor="b"/>
          <a:lstStyle>
            <a:lvl1pPr algn="l">
              <a:defRPr sz="36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8032" y="654268"/>
            <a:ext cx="3657600" cy="5486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368" y="2774731"/>
            <a:ext cx="3657600" cy="316886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1B7A3-F3DF-BD43-9CA3-5BA14F024C3F}" type="datetimeFigureOut">
              <a:rPr lang="en-US" smtClean="0"/>
              <a:t>2/18/12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B93A9-DE17-42E8-A366-46C30944BF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/>
          <p:nvPr/>
        </p:nvSpPr>
        <p:spPr>
          <a:xfrm>
            <a:off x="355600" y="348343"/>
            <a:ext cx="8432800" cy="23513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 rot="5400000">
            <a:off x="5598058" y="3310469"/>
            <a:ext cx="5943600" cy="237061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1644868"/>
            <a:ext cx="3657600" cy="1098332"/>
          </a:xfrm>
        </p:spPr>
        <p:txBody>
          <a:bodyPr anchor="b"/>
          <a:lstStyle>
            <a:lvl1pPr algn="l">
              <a:defRPr sz="36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368" y="2774731"/>
            <a:ext cx="3657600" cy="316886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1B7A3-F3DF-BD43-9CA3-5BA14F024C3F}" type="datetimeFigureOut">
              <a:rPr lang="en-US" smtClean="0"/>
              <a:t>2/18/12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694E7-A794-A040-A6CB-F13BC3E65D5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828032" y="457200"/>
            <a:ext cx="3621024" cy="5943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0"/>
            <a:ext cx="7874000" cy="3840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1B7A3-F3DF-BD43-9CA3-5BA14F024C3F}" type="datetimeFigureOut">
              <a:rPr lang="en-US" smtClean="0"/>
              <a:t>2/18/12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694E7-A794-A040-A6CB-F13BC3E65D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/>
          <p:cNvSpPr/>
          <p:nvPr/>
        </p:nvSpPr>
        <p:spPr>
          <a:xfrm>
            <a:off x="348342" y="362857"/>
            <a:ext cx="8440057" cy="2336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Picture 8" descr="VerticalRigh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1668" y="457200"/>
            <a:ext cx="1546230" cy="5943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rot="5400000">
            <a:off x="4074414" y="3369564"/>
            <a:ext cx="5943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19582" y="693738"/>
            <a:ext cx="1491018" cy="5432425"/>
          </a:xfrm>
        </p:spPr>
        <p:txBody>
          <a:bodyPr vert="eaVert" tIns="45720" bIns="4572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93738"/>
            <a:ext cx="6019800" cy="5432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1B7A3-F3DF-BD43-9CA3-5BA14F024C3F}" type="datetimeFigureOut">
              <a:rPr lang="en-US" smtClean="0"/>
              <a:t>2/18/12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694E7-A794-A040-A6CB-F13BC3E65D5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7391B7A3-F3DF-BD43-9CA3-5BA14F024C3F}" type="datetimeFigureOut">
              <a:rPr lang="en-US" smtClean="0"/>
              <a:t>2/18/12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1B7A3-F3DF-BD43-9CA3-5BA14F024C3F}" type="datetimeFigureOut">
              <a:rPr lang="en-US" smtClean="0"/>
              <a:t>2/18/12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694E7-A794-A040-A6CB-F13BC3E65D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/>
          <p:nvPr/>
        </p:nvSpPr>
        <p:spPr>
          <a:xfrm>
            <a:off x="326571" y="362857"/>
            <a:ext cx="8440058" cy="25182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8041" y="3575712"/>
            <a:ext cx="5396671" cy="1340467"/>
          </a:xfrm>
        </p:spPr>
        <p:txBody>
          <a:bodyPr tIns="0" bIns="0" anchor="b" anchorCtr="0"/>
          <a:lstStyle>
            <a:lvl1pPr algn="r">
              <a:defRPr sz="4600" b="0" cap="none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98041" y="4980297"/>
            <a:ext cx="5396671" cy="810904"/>
          </a:xfrm>
        </p:spPr>
        <p:txBody>
          <a:bodyPr tIns="0" bIns="0" anchor="t" anchorCtr="0">
            <a:normAutofit/>
          </a:bodyPr>
          <a:lstStyle>
            <a:lvl1pPr marL="0" indent="0" algn="r">
              <a:spcBef>
                <a:spcPts val="300"/>
              </a:spcBef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1B7A3-F3DF-BD43-9CA3-5BA14F024C3F}" type="datetimeFigureOut">
              <a:rPr lang="en-US" smtClean="0"/>
              <a:t>2/18/12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6824" y="6492240"/>
            <a:ext cx="533400" cy="365125"/>
          </a:xfr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fld id="{D85694E7-A794-A040-A6CB-F13BC3E65D5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SectionHeaderLef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647" y="457200"/>
            <a:ext cx="2216561" cy="5943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 rot="5400000">
            <a:off x="-222366" y="3369564"/>
            <a:ext cx="5943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8904" y="2286000"/>
            <a:ext cx="36576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1308" y="2286000"/>
            <a:ext cx="3657600" cy="384016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1B7A3-F3DF-BD43-9CA3-5BA14F024C3F}" type="datetimeFigureOut">
              <a:rPr lang="en-US" smtClean="0"/>
              <a:t>2/18/12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694E7-A794-A040-A6CB-F13BC3E65D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388" y="2040081"/>
            <a:ext cx="3657600" cy="730415"/>
          </a:xfrm>
        </p:spPr>
        <p:txBody>
          <a:bodyPr tIns="0" bIns="0" anchor="ctr" anchorCtr="0">
            <a:noAutofit/>
          </a:bodyPr>
          <a:lstStyle>
            <a:lvl1pPr marL="0" indent="0" algn="ctr">
              <a:lnSpc>
                <a:spcPts val="3000"/>
              </a:lnSpc>
              <a:spcBef>
                <a:spcPts val="30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3388" y="2797175"/>
            <a:ext cx="3657600" cy="33289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8032" y="2040081"/>
            <a:ext cx="3657600" cy="730415"/>
          </a:xfrm>
        </p:spPr>
        <p:txBody>
          <a:bodyPr tIns="0" bIns="0" anchor="ctr" anchorCtr="0">
            <a:noAutofit/>
          </a:bodyPr>
          <a:lstStyle>
            <a:lvl1pPr marL="0" indent="0" algn="ctr">
              <a:lnSpc>
                <a:spcPts val="3000"/>
              </a:lnSpc>
              <a:spcBef>
                <a:spcPts val="30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8032" y="2797175"/>
            <a:ext cx="3657600" cy="33289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1B7A3-F3DF-BD43-9CA3-5BA14F024C3F}" type="datetimeFigureOut">
              <a:rPr lang="en-US" smtClean="0"/>
              <a:t>2/18/12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694E7-A794-A040-A6CB-F13BC3E65D58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884488" y="4484687"/>
            <a:ext cx="3375025" cy="1588"/>
          </a:xfrm>
          <a:prstGeom prst="line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4050" y="2286001"/>
            <a:ext cx="7848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1B7A3-F3DF-BD43-9CA3-5BA14F024C3F}" type="datetimeFigureOut">
              <a:rPr lang="en-US" smtClean="0"/>
              <a:t>2/18/12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694E7-A794-A040-A6CB-F13BC3E65D5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654050" y="4302966"/>
            <a:ext cx="7848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28032" y="2286001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1B7A3-F3DF-BD43-9CA3-5BA14F024C3F}" type="datetimeFigureOut">
              <a:rPr lang="en-US" smtClean="0"/>
              <a:t>2/18/12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694E7-A794-A040-A6CB-F13BC3E65D5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828032" y="4302966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4"/>
          </p:nvPr>
        </p:nvSpPr>
        <p:spPr>
          <a:xfrm>
            <a:off x="654085" y="2286000"/>
            <a:ext cx="36576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28032" y="2286001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1B7A3-F3DF-BD43-9CA3-5BA14F024C3F}" type="datetimeFigureOut">
              <a:rPr lang="en-US" smtClean="0"/>
              <a:t>2/18/12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694E7-A794-A040-A6CB-F13BC3E65D5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828032" y="4302966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658906" y="2286001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658906" y="4302966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1B7A3-F3DF-BD43-9CA3-5BA14F024C3F}" type="datetimeFigureOut">
              <a:rPr lang="en-US" smtClean="0"/>
              <a:t>2/18/12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694E7-A794-A040-A6CB-F13BC3E65D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RunningTop-R.jp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57200" y="457200"/>
            <a:ext cx="8229600" cy="138200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813" y="456252"/>
            <a:ext cx="7824788" cy="1323041"/>
          </a:xfrm>
          <a:prstGeom prst="rect">
            <a:avLst/>
          </a:prstGeom>
          <a:effectLst/>
        </p:spPr>
        <p:txBody>
          <a:bodyPr vert="horz" lIns="91440" tIns="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2286000"/>
            <a:ext cx="6197600" cy="3840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9036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  <a:latin typeface="Calibri" pitchFamily="34" charset="0"/>
              </a:defRPr>
            </a:lvl1pPr>
          </a:lstStyle>
          <a:p>
            <a:fld id="{7391B7A3-F3DF-BD43-9CA3-5BA14F024C3F}" type="datetimeFigureOut">
              <a:rPr lang="en-US" smtClean="0"/>
              <a:t>2/18/12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247" y="6492875"/>
            <a:ext cx="34155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8666" y="6149788"/>
            <a:ext cx="533400" cy="365125"/>
          </a:xfrm>
          <a:prstGeom prst="rect">
            <a:avLst/>
          </a:prstGeom>
        </p:spPr>
        <p:txBody>
          <a:bodyPr vert="horz" lIns="91440" tIns="91440" rIns="91440" bIns="91440" rtlCol="0" anchor="ctr"/>
          <a:lstStyle>
            <a:lvl1pPr algn="l">
              <a:defRPr sz="1800" b="0">
                <a:solidFill>
                  <a:schemeClr val="accent1"/>
                </a:solidFill>
                <a:latin typeface="Calibri" pitchFamily="34" charset="0"/>
              </a:defRPr>
            </a:lvl1pPr>
          </a:lstStyle>
          <a:p>
            <a:fld id="{D85694E7-A794-A040-A6CB-F13BC3E65D5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57200" y="1840960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</p:sldLayoutIdLst>
  <p:txStyles>
    <p:titleStyle>
      <a:lvl1pPr algn="r" defTabSz="914400" rtl="0" eaLnBrk="1" latinLnBrk="0" hangingPunct="1">
        <a:lnSpc>
          <a:spcPts val="5400"/>
        </a:lnSpc>
        <a:spcBef>
          <a:spcPct val="0"/>
        </a:spcBef>
        <a:buNone/>
        <a:defRPr sz="52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18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10.xml"/><Relationship Id="rId2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diagramData" Target="../diagrams/data3.xml"/><Relationship Id="rId8" Type="http://schemas.openxmlformats.org/officeDocument/2006/relationships/diagramLayout" Target="../diagrams/layout3.xml"/><Relationship Id="rId9" Type="http://schemas.openxmlformats.org/officeDocument/2006/relationships/diagramQuickStyle" Target="../diagrams/quickStyle3.xml"/><Relationship Id="rId10" Type="http://schemas.openxmlformats.org/officeDocument/2006/relationships/diagramColors" Target="../diagrams/colors3.xml"/><Relationship Id="rId11" Type="http://schemas.microsoft.com/office/2007/relationships/diagramDrawing" Target="../diagrams/drawing3.xml"/><Relationship Id="rId1" Type="http://schemas.openxmlformats.org/officeDocument/2006/relationships/slideLayout" Target="../slideLayouts/slideLayout10.xml"/><Relationship Id="rId2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Age of Absolutism</a:t>
            </a:r>
            <a:endParaRPr lang="en-US" dirty="0"/>
          </a:p>
        </p:txBody>
      </p:sp>
      <p:pic>
        <p:nvPicPr>
          <p:cNvPr id="7" name="Picture Placeholder 6" descr="national_assembly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797" r="-2797"/>
          <a:stretch>
            <a:fillRect/>
          </a:stretch>
        </p:blipFill>
        <p:spPr>
          <a:xfrm>
            <a:off x="1625613" y="2218268"/>
            <a:ext cx="6197600" cy="38401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Enlightenment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58813" y="2286000"/>
            <a:ext cx="7824787" cy="3840163"/>
          </a:xfrm>
        </p:spPr>
        <p:txBody>
          <a:bodyPr>
            <a:normAutofit/>
          </a:bodyPr>
          <a:lstStyle/>
          <a:p>
            <a:r>
              <a:rPr lang="en-US" sz="2600" dirty="0" smtClean="0"/>
              <a:t>Political philosophies of the Enlightenment fueled revolution in the Americas and France</a:t>
            </a:r>
          </a:p>
          <a:p>
            <a:r>
              <a:rPr lang="en-US" sz="2600" dirty="0" smtClean="0"/>
              <a:t>Thomas Jefferson’s Declaration of Independence incorporated Enlightenment ideas</a:t>
            </a:r>
          </a:p>
          <a:p>
            <a:r>
              <a:rPr lang="en-US" sz="2600" dirty="0" smtClean="0"/>
              <a:t>The Constitution of the United States of America and Bill of Rights incorporated Enlightenment ideas</a:t>
            </a:r>
            <a:endParaRPr lang="en-US" sz="2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Artists, Philosophers, and Writers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Johann Sebastian Bach – Baroque Composer</a:t>
            </a:r>
          </a:p>
          <a:p>
            <a:r>
              <a:rPr lang="en-US" sz="2200" dirty="0" smtClean="0"/>
              <a:t>Wolfgang Amadeus Mozart – Classical Composer</a:t>
            </a:r>
          </a:p>
          <a:p>
            <a:r>
              <a:rPr lang="en-US" sz="2200" dirty="0" smtClean="0"/>
              <a:t>Eugene Delacroix – Romantic School Painter</a:t>
            </a:r>
          </a:p>
          <a:p>
            <a:r>
              <a:rPr lang="en-US" sz="2200" dirty="0" smtClean="0"/>
              <a:t>Miguel Cervantes – Novelist – Don Quixote</a:t>
            </a:r>
            <a:endParaRPr lang="en-US" sz="22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Paintings depicted classical subjects, public events, natural scenes, and living people</a:t>
            </a:r>
          </a:p>
          <a:p>
            <a:r>
              <a:rPr lang="en-US" sz="2200" dirty="0" smtClean="0"/>
              <a:t>New forms of literature involved the novel</a:t>
            </a:r>
            <a:endParaRPr lang="en-US" sz="2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iberty_delacroi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3" y="761999"/>
            <a:ext cx="6253233" cy="49670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18932" y="5929868"/>
            <a:ext cx="28109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Liberty by Delacroix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24"/>
          <p:cNvSpPr>
            <a:spLocks noGrp="1"/>
          </p:cNvSpPr>
          <p:nvPr>
            <p:ph sz="half" idx="4294967295"/>
          </p:nvPr>
        </p:nvSpPr>
        <p:spPr>
          <a:xfrm>
            <a:off x="643473" y="1168408"/>
            <a:ext cx="4317988" cy="3840163"/>
          </a:xfrm>
        </p:spPr>
        <p:txBody>
          <a:bodyPr>
            <a:normAutofit/>
          </a:bodyPr>
          <a:lstStyle/>
          <a:p>
            <a:r>
              <a:rPr lang="en-US" sz="2600" dirty="0" smtClean="0"/>
              <a:t>The Age of Absolutism takes its name from a series of European monarchs who increased the power of their central governments</a:t>
            </a:r>
            <a:endParaRPr lang="en-US" sz="2600" dirty="0"/>
          </a:p>
        </p:txBody>
      </p:sp>
      <p:sp>
        <p:nvSpPr>
          <p:cNvPr id="26" name="Content Placeholder 25"/>
          <p:cNvSpPr>
            <a:spLocks noGrp="1"/>
          </p:cNvSpPr>
          <p:nvPr>
            <p:ph sz="half" idx="4294967295"/>
          </p:nvPr>
        </p:nvSpPr>
        <p:spPr>
          <a:xfrm>
            <a:off x="4961461" y="1168408"/>
            <a:ext cx="3657600" cy="172720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Louis XIV of France</a:t>
            </a:r>
          </a:p>
          <a:p>
            <a:r>
              <a:rPr lang="en-US" sz="2600" dirty="0" smtClean="0"/>
              <a:t>Peter the Great of Russia</a:t>
            </a:r>
            <a:endParaRPr lang="en-US" sz="2600" dirty="0"/>
          </a:p>
        </p:txBody>
      </p:sp>
      <p:pic>
        <p:nvPicPr>
          <p:cNvPr id="27" name="Picture 26" descr="peter_the_grea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1066" y="3454398"/>
            <a:ext cx="2173449" cy="2841784"/>
          </a:xfrm>
          <a:prstGeom prst="rect">
            <a:avLst/>
          </a:prstGeom>
        </p:spPr>
      </p:pic>
      <p:pic>
        <p:nvPicPr>
          <p:cNvPr id="28" name="Picture 27" descr="LouisXI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195" y="3454398"/>
            <a:ext cx="2024155" cy="28756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558801" y="863595"/>
          <a:ext cx="8043332" cy="5367867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versaill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770" y="863600"/>
            <a:ext cx="8032460" cy="513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474134" y="817033"/>
          <a:ext cx="8246534" cy="2468034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/>
          <p:cNvGraphicFramePr/>
          <p:nvPr/>
        </p:nvGraphicFramePr>
        <p:xfrm>
          <a:off x="474134" y="3814233"/>
          <a:ext cx="8246534" cy="2468034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Outcomes of English Civil War</a:t>
            </a:r>
            <a:endParaRPr lang="en-US" sz="40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58813" y="2286000"/>
            <a:ext cx="3896253" cy="38401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Development of political parties and factions</a:t>
            </a:r>
          </a:p>
          <a:p>
            <a:r>
              <a:rPr lang="en-US" sz="2800" dirty="0" smtClean="0"/>
              <a:t>Increase of Parliamentary power over royal power</a:t>
            </a:r>
          </a:p>
          <a:p>
            <a:r>
              <a:rPr lang="en-US" sz="2800" dirty="0" smtClean="0"/>
              <a:t>English Bill of Rights</a:t>
            </a:r>
          </a:p>
          <a:p>
            <a:pPr>
              <a:buNone/>
            </a:pPr>
            <a:endParaRPr lang="en-US" sz="2800" dirty="0" smtClean="0"/>
          </a:p>
          <a:p>
            <a:endParaRPr lang="en-US" dirty="0"/>
          </a:p>
        </p:txBody>
      </p:sp>
      <p:pic>
        <p:nvPicPr>
          <p:cNvPr id="9" name="Picture 8" descr="charles_execu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8932" y="2824163"/>
            <a:ext cx="4072467" cy="2443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English Bill of Rights 1689</a:t>
            </a:r>
            <a:endParaRPr lang="en-US" dirty="0"/>
          </a:p>
        </p:txBody>
      </p:sp>
      <p:pic>
        <p:nvPicPr>
          <p:cNvPr id="18" name="Content Placeholder 17" descr="william_mary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-8571" r="-8571"/>
          <a:stretch>
            <a:fillRect/>
          </a:stretch>
        </p:blipFill>
        <p:spPr>
          <a:xfrm>
            <a:off x="658813" y="2286000"/>
            <a:ext cx="3286125" cy="3840163"/>
          </a:xfrm>
        </p:spPr>
      </p:pic>
      <p:sp>
        <p:nvSpPr>
          <p:cNvPr id="17" name="Content Placeholder 16"/>
          <p:cNvSpPr>
            <a:spLocks noGrp="1"/>
          </p:cNvSpPr>
          <p:nvPr>
            <p:ph sz="half" idx="2"/>
          </p:nvPr>
        </p:nvSpPr>
        <p:spPr>
          <a:xfrm>
            <a:off x="4216401" y="2286000"/>
            <a:ext cx="4588932" cy="3840163"/>
          </a:xfrm>
        </p:spPr>
        <p:txBody>
          <a:bodyPr>
            <a:noAutofit/>
          </a:bodyPr>
          <a:lstStyle/>
          <a:p>
            <a:r>
              <a:rPr lang="en-US" sz="2400" dirty="0" smtClean="0"/>
              <a:t>No taxation without consent of Parliament</a:t>
            </a:r>
          </a:p>
          <a:p>
            <a:r>
              <a:rPr lang="en-US" sz="2400" dirty="0" smtClean="0"/>
              <a:t>No royal interference with the law or the election of members of Parliament</a:t>
            </a:r>
          </a:p>
          <a:p>
            <a:r>
              <a:rPr lang="en-US" sz="2400" dirty="0" smtClean="0"/>
              <a:t>Freedom of speech</a:t>
            </a:r>
          </a:p>
          <a:p>
            <a:r>
              <a:rPr lang="en-US" sz="2400" dirty="0" smtClean="0"/>
              <a:t>No cruel or unusual punishments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Enlightenment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8903" y="2286000"/>
            <a:ext cx="3930029" cy="3840163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Human progress was possible through the application of scientific knowledge and reason to issues of law and government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Applied reason to the human world</a:t>
            </a:r>
          </a:p>
          <a:p>
            <a:r>
              <a:rPr lang="en-US" sz="2400" dirty="0" smtClean="0"/>
              <a:t>Stimulated religious tolerance</a:t>
            </a:r>
          </a:p>
          <a:p>
            <a:r>
              <a:rPr lang="en-US" sz="2400" dirty="0" smtClean="0"/>
              <a:t>Caused democratic revolutions around the world</a:t>
            </a:r>
          </a:p>
          <a:p>
            <a:r>
              <a:rPr lang="en-US" sz="2400" dirty="0" smtClean="0"/>
              <a:t>Influenced Declaration of Independence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Enlightenment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8904" y="2286000"/>
            <a:ext cx="3913096" cy="3840163"/>
          </a:xfrm>
        </p:spPr>
        <p:txBody>
          <a:bodyPr>
            <a:noAutofit/>
          </a:bodyPr>
          <a:lstStyle/>
          <a:p>
            <a:r>
              <a:rPr lang="en-US" sz="2200" dirty="0" smtClean="0"/>
              <a:t>Thomas Hobbes – </a:t>
            </a:r>
            <a:r>
              <a:rPr lang="en-US" sz="2200" i="1" dirty="0" smtClean="0"/>
              <a:t>Leviathan</a:t>
            </a:r>
            <a:r>
              <a:rPr lang="en-US" sz="2200" dirty="0" smtClean="0"/>
              <a:t> – Humans exist in a primitive state of nature and consent to government for self protection</a:t>
            </a:r>
          </a:p>
          <a:p>
            <a:r>
              <a:rPr lang="en-US" sz="2200" dirty="0" smtClean="0"/>
              <a:t>John Locke – </a:t>
            </a:r>
            <a:r>
              <a:rPr lang="en-US" sz="2200" i="1" dirty="0" smtClean="0"/>
              <a:t>Two Treatises on Government </a:t>
            </a:r>
            <a:r>
              <a:rPr lang="en-US" sz="2200" dirty="0" smtClean="0"/>
              <a:t>– People consent to government for protection of natural rights of life, liberty, and property</a:t>
            </a:r>
            <a:endParaRPr lang="en-US" sz="2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2200" dirty="0" smtClean="0"/>
              <a:t>Montesquieu – </a:t>
            </a:r>
            <a:r>
              <a:rPr lang="en-US" sz="2200" i="1" dirty="0" smtClean="0"/>
              <a:t>The Spirit of Laws</a:t>
            </a:r>
            <a:r>
              <a:rPr lang="en-US" sz="2200" dirty="0" smtClean="0"/>
              <a:t> – The best form of government includes separation of powers</a:t>
            </a:r>
          </a:p>
          <a:p>
            <a:r>
              <a:rPr lang="en-US" sz="2200" dirty="0" smtClean="0"/>
              <a:t>Rousseau – </a:t>
            </a:r>
            <a:r>
              <a:rPr lang="en-US" sz="2200" i="1" dirty="0" smtClean="0"/>
              <a:t>The Social Contract – </a:t>
            </a:r>
            <a:r>
              <a:rPr lang="en-US" sz="2200" dirty="0" smtClean="0"/>
              <a:t>Government is a contract between rulers and people</a:t>
            </a:r>
          </a:p>
          <a:p>
            <a:r>
              <a:rPr lang="en-US" sz="2200" dirty="0" smtClean="0"/>
              <a:t>Voltaire – Separation of Church and State</a:t>
            </a:r>
            <a:endParaRPr lang="en-US" sz="2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dex">
  <a:themeElements>
    <a:clrScheme name="Codex">
      <a:dk1>
        <a:sysClr val="windowText" lastClr="000000"/>
      </a:dk1>
      <a:lt1>
        <a:sysClr val="window" lastClr="FFFFFF"/>
      </a:lt1>
      <a:dk2>
        <a:srgbClr val="59564B"/>
      </a:dk2>
      <a:lt2>
        <a:srgbClr val="DFDAC7"/>
      </a:lt2>
      <a:accent1>
        <a:srgbClr val="990000"/>
      </a:accent1>
      <a:accent2>
        <a:srgbClr val="EFAB16"/>
      </a:accent2>
      <a:accent3>
        <a:srgbClr val="78AC35"/>
      </a:accent3>
      <a:accent4>
        <a:srgbClr val="35ACA2"/>
      </a:accent4>
      <a:accent5>
        <a:srgbClr val="4083CF"/>
      </a:accent5>
      <a:accent6>
        <a:srgbClr val="0D335E"/>
      </a:accent6>
      <a:hlink>
        <a:srgbClr val="EF8E1C"/>
      </a:hlink>
      <a:folHlink>
        <a:srgbClr val="FEC60B"/>
      </a:folHlink>
    </a:clrScheme>
    <a:fontScheme name="Codex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Codex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94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alpha val="90000"/>
                <a:satMod val="115000"/>
              </a:schemeClr>
            </a:gs>
            <a:gs pos="100000">
              <a:schemeClr val="phClr">
                <a:shade val="94000"/>
                <a:alpha val="90000"/>
                <a:satMod val="135000"/>
              </a:schemeClr>
            </a:gs>
          </a:gsLst>
          <a:lin ang="5400000" scaled="1"/>
        </a:grad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12700" dir="5400000" rotWithShape="0">
              <a:srgbClr val="525252">
                <a:alpha val="85000"/>
              </a:srgbClr>
            </a:outerShdw>
          </a:effectLst>
          <a:scene3d>
            <a:camera prst="orthographicFront">
              <a:rot lat="0" lon="0" rev="0"/>
            </a:camera>
            <a:lightRig rig="sunrise" dir="t">
              <a:rot lat="0" lon="0" rev="6000000"/>
            </a:lightRig>
          </a:scene3d>
          <a:sp3d prstMaterial="matte">
            <a:bevelT w="50800" h="4445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Codex.thmx</Template>
  <TotalTime>1161</TotalTime>
  <Words>360</Words>
  <Application>Microsoft Macintosh PowerPoint</Application>
  <PresentationFormat>On-screen Show (4:3)</PresentationFormat>
  <Paragraphs>50</Paragraphs>
  <Slides>12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Codex</vt:lpstr>
      <vt:lpstr>Age of Absolutism</vt:lpstr>
      <vt:lpstr>Slide 2</vt:lpstr>
      <vt:lpstr>Slide 3</vt:lpstr>
      <vt:lpstr>Slide 4</vt:lpstr>
      <vt:lpstr>Slide 5</vt:lpstr>
      <vt:lpstr>Outcomes of English Civil War</vt:lpstr>
      <vt:lpstr>English Bill of Rights 1689</vt:lpstr>
      <vt:lpstr>The Enlightenment</vt:lpstr>
      <vt:lpstr>The Enlightenment</vt:lpstr>
      <vt:lpstr>The Enlightenment</vt:lpstr>
      <vt:lpstr>Artists, Philosophers, and Writers</vt:lpstr>
      <vt:lpstr>Slide 12</vt:lpstr>
    </vt:vector>
  </TitlesOfParts>
  <Company>Menchville High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 of Absolutism</dc:title>
  <dc:creator>Arram Dreyer</dc:creator>
  <cp:lastModifiedBy>Arram Dreyer</cp:lastModifiedBy>
  <cp:revision>12</cp:revision>
  <dcterms:created xsi:type="dcterms:W3CDTF">2012-02-19T00:12:57Z</dcterms:created>
  <dcterms:modified xsi:type="dcterms:W3CDTF">2012-02-19T19:34:48Z</dcterms:modified>
</cp:coreProperties>
</file>