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quickStyle6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4" r:id="rId5"/>
    <p:sldId id="261" r:id="rId6"/>
    <p:sldId id="258" r:id="rId7"/>
    <p:sldId id="259" r:id="rId8"/>
    <p:sldId id="260" r:id="rId9"/>
    <p:sldId id="263" r:id="rId10"/>
    <p:sldId id="265" r:id="rId11"/>
    <p:sldId id="272" r:id="rId12"/>
    <p:sldId id="270" r:id="rId13"/>
    <p:sldId id="266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8BCCE-34EB-094F-9305-D368A86E349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A90F24-D0CA-2E45-B5FF-E9F0E13061A7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phase – 1789 - 1791</a:t>
          </a:r>
          <a:endParaRPr lang="en-US" dirty="0"/>
        </a:p>
      </dgm:t>
    </dgm:pt>
    <dgm:pt modelId="{31AE1699-11D9-1347-B5C4-7014B1DD0F02}" type="parTrans" cxnId="{D4A03F5A-C4E4-0444-8D4E-E7B3AEA2F023}">
      <dgm:prSet/>
      <dgm:spPr/>
      <dgm:t>
        <a:bodyPr/>
        <a:lstStyle/>
        <a:p>
          <a:endParaRPr lang="en-US"/>
        </a:p>
      </dgm:t>
    </dgm:pt>
    <dgm:pt modelId="{B6F9DA1D-5B0E-174C-86EF-B94CFAF76BBB}" type="sibTrans" cxnId="{D4A03F5A-C4E4-0444-8D4E-E7B3AEA2F023}">
      <dgm:prSet/>
      <dgm:spPr/>
      <dgm:t>
        <a:bodyPr/>
        <a:lstStyle/>
        <a:p>
          <a:endParaRPr lang="en-US" dirty="0"/>
        </a:p>
      </dgm:t>
    </dgm:pt>
    <dgm:pt modelId="{8BFF21BD-58DD-4041-BC3D-62E3D1221AFF}">
      <dgm:prSet phldrT="[Text]"/>
      <dgm:spPr/>
      <dgm:t>
        <a:bodyPr/>
        <a:lstStyle/>
        <a:p>
          <a:r>
            <a:rPr lang="en-US" dirty="0" smtClean="0"/>
            <a:t>Constitutional Monarchy</a:t>
          </a:r>
          <a:endParaRPr lang="en-US" dirty="0"/>
        </a:p>
      </dgm:t>
    </dgm:pt>
    <dgm:pt modelId="{36F0FBD6-74BA-8942-BA01-CBD538E21EC5}" type="parTrans" cxnId="{38BD9305-9D0D-314B-A685-C9DB4C36AD01}">
      <dgm:prSet/>
      <dgm:spPr/>
      <dgm:t>
        <a:bodyPr/>
        <a:lstStyle/>
        <a:p>
          <a:endParaRPr lang="en-US"/>
        </a:p>
      </dgm:t>
    </dgm:pt>
    <dgm:pt modelId="{46C4FD08-AE52-794C-8F21-CB8723B8239C}" type="sibTrans" cxnId="{38BD9305-9D0D-314B-A685-C9DB4C36AD01}">
      <dgm:prSet/>
      <dgm:spPr/>
      <dgm:t>
        <a:bodyPr/>
        <a:lstStyle/>
        <a:p>
          <a:endParaRPr lang="en-US"/>
        </a:p>
      </dgm:t>
    </dgm:pt>
    <dgm:pt modelId="{EBF6D6B1-CA0B-074B-A578-B8814B9557AD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phase – 1793 – 1794</a:t>
          </a:r>
          <a:endParaRPr lang="en-US" dirty="0"/>
        </a:p>
      </dgm:t>
    </dgm:pt>
    <dgm:pt modelId="{84472B21-F830-6B4E-B99B-D3AE0AC5758C}" type="parTrans" cxnId="{3A275D39-C91A-A24F-926E-9E6CA9BF707C}">
      <dgm:prSet/>
      <dgm:spPr/>
      <dgm:t>
        <a:bodyPr/>
        <a:lstStyle/>
        <a:p>
          <a:endParaRPr lang="en-US"/>
        </a:p>
      </dgm:t>
    </dgm:pt>
    <dgm:pt modelId="{BFEC41C6-8781-5C47-A6C5-6B99FA68D2E8}" type="sibTrans" cxnId="{3A275D39-C91A-A24F-926E-9E6CA9BF707C}">
      <dgm:prSet/>
      <dgm:spPr/>
      <dgm:t>
        <a:bodyPr/>
        <a:lstStyle/>
        <a:p>
          <a:endParaRPr lang="en-US" dirty="0"/>
        </a:p>
      </dgm:t>
    </dgm:pt>
    <dgm:pt modelId="{51115735-98C6-554D-BDF7-FDA2B9B6F231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phase – 1795 – 1799</a:t>
          </a:r>
          <a:endParaRPr lang="en-US" dirty="0"/>
        </a:p>
      </dgm:t>
    </dgm:pt>
    <dgm:pt modelId="{109D83D6-ACCC-4149-9435-79FA02F2C40B}" type="parTrans" cxnId="{0D740C82-4F5C-2E4E-AFDE-938209E7917A}">
      <dgm:prSet/>
      <dgm:spPr/>
      <dgm:t>
        <a:bodyPr/>
        <a:lstStyle/>
        <a:p>
          <a:endParaRPr lang="en-US"/>
        </a:p>
      </dgm:t>
    </dgm:pt>
    <dgm:pt modelId="{846109D0-4DBA-A747-BE78-E1511829E350}" type="sibTrans" cxnId="{0D740C82-4F5C-2E4E-AFDE-938209E7917A}">
      <dgm:prSet/>
      <dgm:spPr/>
      <dgm:t>
        <a:bodyPr/>
        <a:lstStyle/>
        <a:p>
          <a:endParaRPr lang="en-US"/>
        </a:p>
      </dgm:t>
    </dgm:pt>
    <dgm:pt modelId="{1FBDC19A-BAE0-504D-B816-CA9F780A50B6}">
      <dgm:prSet phldrT="[Text]"/>
      <dgm:spPr/>
      <dgm:t>
        <a:bodyPr/>
        <a:lstStyle/>
        <a:p>
          <a:r>
            <a:rPr lang="en-US" dirty="0" smtClean="0"/>
            <a:t>Reign of Terror</a:t>
          </a:r>
          <a:endParaRPr lang="en-US" dirty="0"/>
        </a:p>
      </dgm:t>
    </dgm:pt>
    <dgm:pt modelId="{F000BE33-A067-B443-A246-D2EA544268E1}" type="parTrans" cxnId="{0D1ABEB5-54C9-F441-9F90-A4A14D1C13D7}">
      <dgm:prSet/>
      <dgm:spPr/>
    </dgm:pt>
    <dgm:pt modelId="{A23845FD-11C5-CC45-99FF-8BEBD6468C4C}" type="sibTrans" cxnId="{0D1ABEB5-54C9-F441-9F90-A4A14D1C13D7}">
      <dgm:prSet/>
      <dgm:spPr/>
      <dgm:t>
        <a:bodyPr/>
        <a:lstStyle/>
        <a:p>
          <a:endParaRPr lang="en-US"/>
        </a:p>
      </dgm:t>
    </dgm:pt>
    <dgm:pt modelId="{0CF13282-3447-734D-938F-9C7D914E949B}">
      <dgm:prSet phldrT="[Text]"/>
      <dgm:spPr/>
      <dgm:t>
        <a:bodyPr/>
        <a:lstStyle/>
        <a:p>
          <a:r>
            <a:rPr lang="en-US" dirty="0" smtClean="0"/>
            <a:t>The Directory (5 people in charge)</a:t>
          </a:r>
          <a:endParaRPr lang="en-US" dirty="0"/>
        </a:p>
      </dgm:t>
    </dgm:pt>
    <dgm:pt modelId="{7DC72D8A-548F-9F43-A5C6-74FE6E0FD0A0}" type="parTrans" cxnId="{7E40B358-E94D-D946-AD5F-A9AA9D57600B}">
      <dgm:prSet/>
      <dgm:spPr/>
    </dgm:pt>
    <dgm:pt modelId="{75114D20-6880-D04F-AE43-EF7AB4162552}" type="sibTrans" cxnId="{7E40B358-E94D-D946-AD5F-A9AA9D57600B}">
      <dgm:prSet/>
      <dgm:spPr/>
    </dgm:pt>
    <dgm:pt modelId="{89BFBBE5-BF44-E94E-BE77-7EC99F844163}" type="pres">
      <dgm:prSet presAssocID="{5B88BCCE-34EB-094F-9305-D368A86E349D}" presName="outerComposite" presStyleCnt="0">
        <dgm:presLayoutVars>
          <dgm:chMax val="5"/>
          <dgm:dir/>
          <dgm:resizeHandles val="exact"/>
        </dgm:presLayoutVars>
      </dgm:prSet>
      <dgm:spPr/>
    </dgm:pt>
    <dgm:pt modelId="{CA7AF926-C9F8-074D-B5FC-7697D4C6675C}" type="pres">
      <dgm:prSet presAssocID="{5B88BCCE-34EB-094F-9305-D368A86E349D}" presName="dummyMaxCanvas" presStyleCnt="0">
        <dgm:presLayoutVars/>
      </dgm:prSet>
      <dgm:spPr/>
    </dgm:pt>
    <dgm:pt modelId="{2E790FA2-C18E-8641-B185-7D0D4A36A7D4}" type="pres">
      <dgm:prSet presAssocID="{5B88BCCE-34EB-094F-9305-D368A86E349D}" presName="ThreeNodes_1" presStyleLbl="node1" presStyleIdx="0" presStyleCnt="3">
        <dgm:presLayoutVars>
          <dgm:bulletEnabled val="1"/>
        </dgm:presLayoutVars>
      </dgm:prSet>
      <dgm:spPr/>
    </dgm:pt>
    <dgm:pt modelId="{19FA4F4A-E931-AC43-AEF0-A73D842B23A2}" type="pres">
      <dgm:prSet presAssocID="{5B88BCCE-34EB-094F-9305-D368A86E34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C6A4F-86A6-FE4C-BBA0-931B7C9615AE}" type="pres">
      <dgm:prSet presAssocID="{5B88BCCE-34EB-094F-9305-D368A86E34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8F182-FBF9-CE42-8842-75E4A2E0E403}" type="pres">
      <dgm:prSet presAssocID="{5B88BCCE-34EB-094F-9305-D368A86E349D}" presName="ThreeConn_1-2" presStyleLbl="fgAccFollowNode1" presStyleIdx="0" presStyleCnt="2">
        <dgm:presLayoutVars>
          <dgm:bulletEnabled val="1"/>
        </dgm:presLayoutVars>
      </dgm:prSet>
      <dgm:spPr/>
    </dgm:pt>
    <dgm:pt modelId="{8DF4CC27-1549-914A-AB6B-DE8C75D79E01}" type="pres">
      <dgm:prSet presAssocID="{5B88BCCE-34EB-094F-9305-D368A86E349D}" presName="ThreeConn_2-3" presStyleLbl="fgAccFollowNode1" presStyleIdx="1" presStyleCnt="2">
        <dgm:presLayoutVars>
          <dgm:bulletEnabled val="1"/>
        </dgm:presLayoutVars>
      </dgm:prSet>
      <dgm:spPr/>
    </dgm:pt>
    <dgm:pt modelId="{EFF6C4CC-AAD9-E145-AF6C-B102EED9AADE}" type="pres">
      <dgm:prSet presAssocID="{5B88BCCE-34EB-094F-9305-D368A86E349D}" presName="ThreeNodes_1_text" presStyleLbl="node1" presStyleIdx="2" presStyleCnt="3">
        <dgm:presLayoutVars>
          <dgm:bulletEnabled val="1"/>
        </dgm:presLayoutVars>
      </dgm:prSet>
      <dgm:spPr/>
    </dgm:pt>
    <dgm:pt modelId="{2789DDBF-67B0-FF45-91F5-7CDB5281691A}" type="pres">
      <dgm:prSet presAssocID="{5B88BCCE-34EB-094F-9305-D368A86E34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B1011-7E7D-DF4D-9097-5AF542188E89}" type="pres">
      <dgm:prSet presAssocID="{5B88BCCE-34EB-094F-9305-D368A86E34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56628-023F-CE4A-95C8-99C710846900}" type="presOf" srcId="{51115735-98C6-554D-BDF7-FDA2B9B6F231}" destId="{F94C6A4F-86A6-FE4C-BBA0-931B7C9615AE}" srcOrd="0" destOrd="0" presId="urn:microsoft.com/office/officeart/2005/8/layout/vProcess5"/>
    <dgm:cxn modelId="{C70FC56E-FEBB-3F44-B16B-39CFE23717C8}" type="presOf" srcId="{B6F9DA1D-5B0E-174C-86EF-B94CFAF76BBB}" destId="{43A8F182-FBF9-CE42-8842-75E4A2E0E403}" srcOrd="0" destOrd="0" presId="urn:microsoft.com/office/officeart/2005/8/layout/vProcess5"/>
    <dgm:cxn modelId="{EAFE973D-FC8C-B64E-A396-8EA53ED22A30}" type="presOf" srcId="{0CF13282-3447-734D-938F-9C7D914E949B}" destId="{F94C6A4F-86A6-FE4C-BBA0-931B7C9615AE}" srcOrd="0" destOrd="1" presId="urn:microsoft.com/office/officeart/2005/8/layout/vProcess5"/>
    <dgm:cxn modelId="{E8B6D07D-C393-5C4D-9480-526D1F219F59}" type="presOf" srcId="{8BFF21BD-58DD-4041-BC3D-62E3D1221AFF}" destId="{2E790FA2-C18E-8641-B185-7D0D4A36A7D4}" srcOrd="0" destOrd="1" presId="urn:microsoft.com/office/officeart/2005/8/layout/vProcess5"/>
    <dgm:cxn modelId="{7E40B358-E94D-D946-AD5F-A9AA9D57600B}" srcId="{51115735-98C6-554D-BDF7-FDA2B9B6F231}" destId="{0CF13282-3447-734D-938F-9C7D914E949B}" srcOrd="0" destOrd="0" parTransId="{7DC72D8A-548F-9F43-A5C6-74FE6E0FD0A0}" sibTransId="{75114D20-6880-D04F-AE43-EF7AB4162552}"/>
    <dgm:cxn modelId="{38BD9305-9D0D-314B-A685-C9DB4C36AD01}" srcId="{8DA90F24-D0CA-2E45-B5FF-E9F0E13061A7}" destId="{8BFF21BD-58DD-4041-BC3D-62E3D1221AFF}" srcOrd="0" destOrd="0" parTransId="{36F0FBD6-74BA-8942-BA01-CBD538E21EC5}" sibTransId="{46C4FD08-AE52-794C-8F21-CB8723B8239C}"/>
    <dgm:cxn modelId="{25CAD371-3B77-7446-A38C-635B02CC8C2E}" type="presOf" srcId="{BFEC41C6-8781-5C47-A6C5-6B99FA68D2E8}" destId="{8DF4CC27-1549-914A-AB6B-DE8C75D79E01}" srcOrd="0" destOrd="0" presId="urn:microsoft.com/office/officeart/2005/8/layout/vProcess5"/>
    <dgm:cxn modelId="{0D1ABEB5-54C9-F441-9F90-A4A14D1C13D7}" srcId="{EBF6D6B1-CA0B-074B-A578-B8814B9557AD}" destId="{1FBDC19A-BAE0-504D-B816-CA9F780A50B6}" srcOrd="0" destOrd="0" parTransId="{F000BE33-A067-B443-A246-D2EA544268E1}" sibTransId="{A23845FD-11C5-CC45-99FF-8BEBD6468C4C}"/>
    <dgm:cxn modelId="{3A02C850-7B9A-E94E-88A2-43D4B219349C}" type="presOf" srcId="{8DA90F24-D0CA-2E45-B5FF-E9F0E13061A7}" destId="{2E790FA2-C18E-8641-B185-7D0D4A36A7D4}" srcOrd="0" destOrd="0" presId="urn:microsoft.com/office/officeart/2005/8/layout/vProcess5"/>
    <dgm:cxn modelId="{3A275D39-C91A-A24F-926E-9E6CA9BF707C}" srcId="{5B88BCCE-34EB-094F-9305-D368A86E349D}" destId="{EBF6D6B1-CA0B-074B-A578-B8814B9557AD}" srcOrd="1" destOrd="0" parTransId="{84472B21-F830-6B4E-B99B-D3AE0AC5758C}" sibTransId="{BFEC41C6-8781-5C47-A6C5-6B99FA68D2E8}"/>
    <dgm:cxn modelId="{6219922D-71B8-E241-8954-225C9AED8CDA}" type="presOf" srcId="{8DA90F24-D0CA-2E45-B5FF-E9F0E13061A7}" destId="{EFF6C4CC-AAD9-E145-AF6C-B102EED9AADE}" srcOrd="1" destOrd="0" presId="urn:microsoft.com/office/officeart/2005/8/layout/vProcess5"/>
    <dgm:cxn modelId="{0D740C82-4F5C-2E4E-AFDE-938209E7917A}" srcId="{5B88BCCE-34EB-094F-9305-D368A86E349D}" destId="{51115735-98C6-554D-BDF7-FDA2B9B6F231}" srcOrd="2" destOrd="0" parTransId="{109D83D6-ACCC-4149-9435-79FA02F2C40B}" sibTransId="{846109D0-4DBA-A747-BE78-E1511829E350}"/>
    <dgm:cxn modelId="{0D207113-7EBD-9546-8180-E371C1C6E761}" type="presOf" srcId="{51115735-98C6-554D-BDF7-FDA2B9B6F231}" destId="{92AB1011-7E7D-DF4D-9097-5AF542188E89}" srcOrd="1" destOrd="0" presId="urn:microsoft.com/office/officeart/2005/8/layout/vProcess5"/>
    <dgm:cxn modelId="{770EFE15-47DC-7642-944D-3F52B11DA295}" type="presOf" srcId="{0CF13282-3447-734D-938F-9C7D914E949B}" destId="{92AB1011-7E7D-DF4D-9097-5AF542188E89}" srcOrd="1" destOrd="1" presId="urn:microsoft.com/office/officeart/2005/8/layout/vProcess5"/>
    <dgm:cxn modelId="{03EA2D28-283E-284C-ADDB-F109A2A934AD}" type="presOf" srcId="{EBF6D6B1-CA0B-074B-A578-B8814B9557AD}" destId="{2789DDBF-67B0-FF45-91F5-7CDB5281691A}" srcOrd="1" destOrd="0" presId="urn:microsoft.com/office/officeart/2005/8/layout/vProcess5"/>
    <dgm:cxn modelId="{6E12BECF-6CD3-9746-A05D-046C5CED975A}" type="presOf" srcId="{1FBDC19A-BAE0-504D-B816-CA9F780A50B6}" destId="{2789DDBF-67B0-FF45-91F5-7CDB5281691A}" srcOrd="1" destOrd="1" presId="urn:microsoft.com/office/officeart/2005/8/layout/vProcess5"/>
    <dgm:cxn modelId="{C2B50CB3-5C24-F24D-AB3A-0771BC5351A0}" type="presOf" srcId="{8BFF21BD-58DD-4041-BC3D-62E3D1221AFF}" destId="{EFF6C4CC-AAD9-E145-AF6C-B102EED9AADE}" srcOrd="1" destOrd="1" presId="urn:microsoft.com/office/officeart/2005/8/layout/vProcess5"/>
    <dgm:cxn modelId="{03041645-734E-9B40-A955-C20B9DE8BD16}" type="presOf" srcId="{EBF6D6B1-CA0B-074B-A578-B8814B9557AD}" destId="{19FA4F4A-E931-AC43-AEF0-A73D842B23A2}" srcOrd="0" destOrd="0" presId="urn:microsoft.com/office/officeart/2005/8/layout/vProcess5"/>
    <dgm:cxn modelId="{9350754F-7C78-7C49-93E0-5912A02D0787}" type="presOf" srcId="{5B88BCCE-34EB-094F-9305-D368A86E349D}" destId="{89BFBBE5-BF44-E94E-BE77-7EC99F844163}" srcOrd="0" destOrd="0" presId="urn:microsoft.com/office/officeart/2005/8/layout/vProcess5"/>
    <dgm:cxn modelId="{67480E2C-017B-E941-9170-6468196AB094}" type="presOf" srcId="{1FBDC19A-BAE0-504D-B816-CA9F780A50B6}" destId="{19FA4F4A-E931-AC43-AEF0-A73D842B23A2}" srcOrd="0" destOrd="1" presId="urn:microsoft.com/office/officeart/2005/8/layout/vProcess5"/>
    <dgm:cxn modelId="{D4A03F5A-C4E4-0444-8D4E-E7B3AEA2F023}" srcId="{5B88BCCE-34EB-094F-9305-D368A86E349D}" destId="{8DA90F24-D0CA-2E45-B5FF-E9F0E13061A7}" srcOrd="0" destOrd="0" parTransId="{31AE1699-11D9-1347-B5C4-7014B1DD0F02}" sibTransId="{B6F9DA1D-5B0E-174C-86EF-B94CFAF76BBB}"/>
    <dgm:cxn modelId="{F3811602-5909-4440-A8A7-FA1FF5BFE233}" type="presParOf" srcId="{89BFBBE5-BF44-E94E-BE77-7EC99F844163}" destId="{CA7AF926-C9F8-074D-B5FC-7697D4C6675C}" srcOrd="0" destOrd="0" presId="urn:microsoft.com/office/officeart/2005/8/layout/vProcess5"/>
    <dgm:cxn modelId="{6B61383A-6727-6848-BD36-98DC24D290DB}" type="presParOf" srcId="{89BFBBE5-BF44-E94E-BE77-7EC99F844163}" destId="{2E790FA2-C18E-8641-B185-7D0D4A36A7D4}" srcOrd="1" destOrd="0" presId="urn:microsoft.com/office/officeart/2005/8/layout/vProcess5"/>
    <dgm:cxn modelId="{092EA679-0A0E-8E4A-8DF5-A91A2F26CFE6}" type="presParOf" srcId="{89BFBBE5-BF44-E94E-BE77-7EC99F844163}" destId="{19FA4F4A-E931-AC43-AEF0-A73D842B23A2}" srcOrd="2" destOrd="0" presId="urn:microsoft.com/office/officeart/2005/8/layout/vProcess5"/>
    <dgm:cxn modelId="{611ADD8B-E382-8C40-A413-2A121E0344E6}" type="presParOf" srcId="{89BFBBE5-BF44-E94E-BE77-7EC99F844163}" destId="{F94C6A4F-86A6-FE4C-BBA0-931B7C9615AE}" srcOrd="3" destOrd="0" presId="urn:microsoft.com/office/officeart/2005/8/layout/vProcess5"/>
    <dgm:cxn modelId="{40B96FA6-3F42-7241-AEA6-E830F10E73F0}" type="presParOf" srcId="{89BFBBE5-BF44-E94E-BE77-7EC99F844163}" destId="{43A8F182-FBF9-CE42-8842-75E4A2E0E403}" srcOrd="4" destOrd="0" presId="urn:microsoft.com/office/officeart/2005/8/layout/vProcess5"/>
    <dgm:cxn modelId="{E44FD340-C7AF-3A4A-A5E0-5A5D3593ECF7}" type="presParOf" srcId="{89BFBBE5-BF44-E94E-BE77-7EC99F844163}" destId="{8DF4CC27-1549-914A-AB6B-DE8C75D79E01}" srcOrd="5" destOrd="0" presId="urn:microsoft.com/office/officeart/2005/8/layout/vProcess5"/>
    <dgm:cxn modelId="{5F9BD6D6-EC36-F740-BABF-A204F07A47D2}" type="presParOf" srcId="{89BFBBE5-BF44-E94E-BE77-7EC99F844163}" destId="{EFF6C4CC-AAD9-E145-AF6C-B102EED9AADE}" srcOrd="6" destOrd="0" presId="urn:microsoft.com/office/officeart/2005/8/layout/vProcess5"/>
    <dgm:cxn modelId="{478B0705-8B60-1244-8BC2-774EEF8094C5}" type="presParOf" srcId="{89BFBBE5-BF44-E94E-BE77-7EC99F844163}" destId="{2789DDBF-67B0-FF45-91F5-7CDB5281691A}" srcOrd="7" destOrd="0" presId="urn:microsoft.com/office/officeart/2005/8/layout/vProcess5"/>
    <dgm:cxn modelId="{E1DE7062-5094-7246-BB8E-CA07D6402B21}" type="presParOf" srcId="{89BFBBE5-BF44-E94E-BE77-7EC99F844163}" destId="{92AB1011-7E7D-DF4D-9097-5AF542188E8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A8CCF-678C-F147-BB33-95F852A3302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5522C-A56C-8446-8E1B-AD98AD2AB7C7}">
      <dgm:prSet phldrT="[Text]"/>
      <dgm:spPr/>
      <dgm:t>
        <a:bodyPr/>
        <a:lstStyle/>
        <a:p>
          <a:r>
            <a:rPr lang="en-US" u="sng" dirty="0" smtClean="0"/>
            <a:t>1789 – Storming of the Bastille</a:t>
          </a:r>
        </a:p>
        <a:p>
          <a:r>
            <a:rPr lang="en-US" dirty="0" smtClean="0"/>
            <a:t>The Bastille was a royal prison and armory in Paris </a:t>
          </a:r>
          <a:endParaRPr lang="en-US" dirty="0"/>
        </a:p>
      </dgm:t>
    </dgm:pt>
    <dgm:pt modelId="{72C8111E-93DD-2C4A-8C17-0CA4C0C12125}" type="parTrans" cxnId="{32C95A3F-1329-884D-BFA9-3C71137BB5D9}">
      <dgm:prSet/>
      <dgm:spPr/>
      <dgm:t>
        <a:bodyPr/>
        <a:lstStyle/>
        <a:p>
          <a:endParaRPr lang="en-US"/>
        </a:p>
      </dgm:t>
    </dgm:pt>
    <dgm:pt modelId="{37395EC7-C511-3746-91A3-382BE66540C9}" type="sibTrans" cxnId="{32C95A3F-1329-884D-BFA9-3C71137BB5D9}">
      <dgm:prSet/>
      <dgm:spPr/>
      <dgm:t>
        <a:bodyPr/>
        <a:lstStyle/>
        <a:p>
          <a:endParaRPr lang="en-US"/>
        </a:p>
      </dgm:t>
    </dgm:pt>
    <dgm:pt modelId="{73872C1D-25D9-154C-8F62-20D3DF91616D}">
      <dgm:prSet phldrT="[Text]"/>
      <dgm:spPr/>
      <dgm:t>
        <a:bodyPr/>
        <a:lstStyle/>
        <a:p>
          <a:r>
            <a:rPr lang="en-US" u="sng" dirty="0" smtClean="0"/>
            <a:t>1793 – Louis XVI is executed</a:t>
          </a:r>
        </a:p>
        <a:p>
          <a:r>
            <a:rPr lang="en-US" dirty="0" smtClean="0"/>
            <a:t>People believed he did not want to reform the government</a:t>
          </a:r>
          <a:endParaRPr lang="en-US" dirty="0"/>
        </a:p>
      </dgm:t>
    </dgm:pt>
    <dgm:pt modelId="{C51AA4DD-9485-5441-876E-D891EB15D233}" type="parTrans" cxnId="{039E980C-8320-114A-9068-1A6CB9BD7F9F}">
      <dgm:prSet/>
      <dgm:spPr/>
      <dgm:t>
        <a:bodyPr/>
        <a:lstStyle/>
        <a:p>
          <a:endParaRPr lang="en-US"/>
        </a:p>
      </dgm:t>
    </dgm:pt>
    <dgm:pt modelId="{8F72154C-13BE-544D-B07D-3F5CDA7D4EDB}" type="sibTrans" cxnId="{039E980C-8320-114A-9068-1A6CB9BD7F9F}">
      <dgm:prSet/>
      <dgm:spPr/>
      <dgm:t>
        <a:bodyPr/>
        <a:lstStyle/>
        <a:p>
          <a:endParaRPr lang="en-US"/>
        </a:p>
      </dgm:t>
    </dgm:pt>
    <dgm:pt modelId="{68FD3519-6E1F-D54A-8F54-EB2655564E92}">
      <dgm:prSet phldrT="[Text]"/>
      <dgm:spPr/>
      <dgm:t>
        <a:bodyPr/>
        <a:lstStyle/>
        <a:p>
          <a:r>
            <a:rPr lang="en-US" u="sng" dirty="0" smtClean="0"/>
            <a:t>1793 – 1794 – Reign of Terror</a:t>
          </a:r>
        </a:p>
        <a:p>
          <a:r>
            <a:rPr lang="en-US" dirty="0" smtClean="0"/>
            <a:t>Enemies of the Revolution are beheaded or thrown in prison</a:t>
          </a:r>
          <a:endParaRPr lang="en-US" dirty="0"/>
        </a:p>
      </dgm:t>
    </dgm:pt>
    <dgm:pt modelId="{EBD6D0A4-1D02-C146-BF32-017055B605CE}" type="parTrans" cxnId="{67348CD0-453E-D34D-8AC7-60EBA71721FD}">
      <dgm:prSet/>
      <dgm:spPr/>
      <dgm:t>
        <a:bodyPr/>
        <a:lstStyle/>
        <a:p>
          <a:endParaRPr lang="en-US"/>
        </a:p>
      </dgm:t>
    </dgm:pt>
    <dgm:pt modelId="{E6CF8788-6D52-3F4F-B7E2-3BF5808E84B7}" type="sibTrans" cxnId="{67348CD0-453E-D34D-8AC7-60EBA71721FD}">
      <dgm:prSet/>
      <dgm:spPr/>
      <dgm:t>
        <a:bodyPr/>
        <a:lstStyle/>
        <a:p>
          <a:endParaRPr lang="en-US"/>
        </a:p>
      </dgm:t>
    </dgm:pt>
    <dgm:pt modelId="{815C04E2-07A1-A448-97F3-0D516E464280}" type="pres">
      <dgm:prSet presAssocID="{C89A8CCF-678C-F147-BB33-95F852A3302F}" presName="linear" presStyleCnt="0">
        <dgm:presLayoutVars>
          <dgm:animLvl val="lvl"/>
          <dgm:resizeHandles val="exact"/>
        </dgm:presLayoutVars>
      </dgm:prSet>
      <dgm:spPr/>
    </dgm:pt>
    <dgm:pt modelId="{39BB3836-0717-8A46-B593-96C17A52CD5A}" type="pres">
      <dgm:prSet presAssocID="{1995522C-A56C-8446-8E1B-AD98AD2AB7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6BC14-3B3D-6849-B2F3-64BED5789030}" type="pres">
      <dgm:prSet presAssocID="{37395EC7-C511-3746-91A3-382BE66540C9}" presName="spacer" presStyleCnt="0"/>
      <dgm:spPr/>
    </dgm:pt>
    <dgm:pt modelId="{5BEEF9E5-9A4C-3545-906D-0028751D44D8}" type="pres">
      <dgm:prSet presAssocID="{73872C1D-25D9-154C-8F62-20D3DF9161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3F9956-8B8B-674A-B09F-4D6BE072E7D7}" type="pres">
      <dgm:prSet presAssocID="{8F72154C-13BE-544D-B07D-3F5CDA7D4EDB}" presName="spacer" presStyleCnt="0"/>
      <dgm:spPr/>
    </dgm:pt>
    <dgm:pt modelId="{05529C76-B76E-AC41-97C2-C6C1474F1C43}" type="pres">
      <dgm:prSet presAssocID="{68FD3519-6E1F-D54A-8F54-EB2655564E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DB11986-0146-B344-90DC-9B8E963A0C15}" type="presOf" srcId="{1995522C-A56C-8446-8E1B-AD98AD2AB7C7}" destId="{39BB3836-0717-8A46-B593-96C17A52CD5A}" srcOrd="0" destOrd="0" presId="urn:microsoft.com/office/officeart/2005/8/layout/vList2"/>
    <dgm:cxn modelId="{331BF3C2-357B-1B43-8A74-2CDD7B834E1A}" type="presOf" srcId="{C89A8CCF-678C-F147-BB33-95F852A3302F}" destId="{815C04E2-07A1-A448-97F3-0D516E464280}" srcOrd="0" destOrd="0" presId="urn:microsoft.com/office/officeart/2005/8/layout/vList2"/>
    <dgm:cxn modelId="{528BD700-A7F6-3F45-BDE7-C4CD5739284D}" type="presOf" srcId="{73872C1D-25D9-154C-8F62-20D3DF91616D}" destId="{5BEEF9E5-9A4C-3545-906D-0028751D44D8}" srcOrd="0" destOrd="0" presId="urn:microsoft.com/office/officeart/2005/8/layout/vList2"/>
    <dgm:cxn modelId="{32C95A3F-1329-884D-BFA9-3C71137BB5D9}" srcId="{C89A8CCF-678C-F147-BB33-95F852A3302F}" destId="{1995522C-A56C-8446-8E1B-AD98AD2AB7C7}" srcOrd="0" destOrd="0" parTransId="{72C8111E-93DD-2C4A-8C17-0CA4C0C12125}" sibTransId="{37395EC7-C511-3746-91A3-382BE66540C9}"/>
    <dgm:cxn modelId="{039E980C-8320-114A-9068-1A6CB9BD7F9F}" srcId="{C89A8CCF-678C-F147-BB33-95F852A3302F}" destId="{73872C1D-25D9-154C-8F62-20D3DF91616D}" srcOrd="1" destOrd="0" parTransId="{C51AA4DD-9485-5441-876E-D891EB15D233}" sibTransId="{8F72154C-13BE-544D-B07D-3F5CDA7D4EDB}"/>
    <dgm:cxn modelId="{8CDAF33E-4C93-FD46-9D9E-A87A15891D87}" type="presOf" srcId="{68FD3519-6E1F-D54A-8F54-EB2655564E92}" destId="{05529C76-B76E-AC41-97C2-C6C1474F1C43}" srcOrd="0" destOrd="0" presId="urn:microsoft.com/office/officeart/2005/8/layout/vList2"/>
    <dgm:cxn modelId="{67348CD0-453E-D34D-8AC7-60EBA71721FD}" srcId="{C89A8CCF-678C-F147-BB33-95F852A3302F}" destId="{68FD3519-6E1F-D54A-8F54-EB2655564E92}" srcOrd="2" destOrd="0" parTransId="{EBD6D0A4-1D02-C146-BF32-017055B605CE}" sibTransId="{E6CF8788-6D52-3F4F-B7E2-3BF5808E84B7}"/>
    <dgm:cxn modelId="{38CC35D6-8942-614E-A20C-5FB3BDECAADF}" type="presParOf" srcId="{815C04E2-07A1-A448-97F3-0D516E464280}" destId="{39BB3836-0717-8A46-B593-96C17A52CD5A}" srcOrd="0" destOrd="0" presId="urn:microsoft.com/office/officeart/2005/8/layout/vList2"/>
    <dgm:cxn modelId="{CD6752AE-AFBC-B841-B6A6-0F812C9B6595}" type="presParOf" srcId="{815C04E2-07A1-A448-97F3-0D516E464280}" destId="{4D26BC14-3B3D-6849-B2F3-64BED5789030}" srcOrd="1" destOrd="0" presId="urn:microsoft.com/office/officeart/2005/8/layout/vList2"/>
    <dgm:cxn modelId="{A5ADF8A7-364A-3A49-B3C9-9370158B970B}" type="presParOf" srcId="{815C04E2-07A1-A448-97F3-0D516E464280}" destId="{5BEEF9E5-9A4C-3545-906D-0028751D44D8}" srcOrd="2" destOrd="0" presId="urn:microsoft.com/office/officeart/2005/8/layout/vList2"/>
    <dgm:cxn modelId="{F747C262-F8B0-694A-BBCD-758C40ED2D5B}" type="presParOf" srcId="{815C04E2-07A1-A448-97F3-0D516E464280}" destId="{883F9956-8B8B-674A-B09F-4D6BE072E7D7}" srcOrd="3" destOrd="0" presId="urn:microsoft.com/office/officeart/2005/8/layout/vList2"/>
    <dgm:cxn modelId="{438F5F9A-852C-0548-9DA8-2AC4D66E1003}" type="presParOf" srcId="{815C04E2-07A1-A448-97F3-0D516E464280}" destId="{05529C76-B76E-AC41-97C2-C6C1474F1C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88802-714D-FC40-8100-BC8E16A6DB2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8DB0C2-AEB7-3F41-B973-FFA3E6E17E22}">
      <dgm:prSet phldrT="[Text]"/>
      <dgm:spPr/>
      <dgm:t>
        <a:bodyPr/>
        <a:lstStyle/>
        <a:p>
          <a:r>
            <a:rPr lang="en-US" dirty="0" smtClean="0"/>
            <a:t>Napoleonic Code – law code with Enlightenment Ideas</a:t>
          </a:r>
          <a:endParaRPr lang="en-US" dirty="0"/>
        </a:p>
      </dgm:t>
    </dgm:pt>
    <dgm:pt modelId="{C137C7A7-7460-4946-9AFD-347D99E407B2}" type="parTrans" cxnId="{7F31DE72-40CA-2E49-BCA1-660CFF4B8724}">
      <dgm:prSet/>
      <dgm:spPr/>
      <dgm:t>
        <a:bodyPr/>
        <a:lstStyle/>
        <a:p>
          <a:endParaRPr lang="en-US"/>
        </a:p>
      </dgm:t>
    </dgm:pt>
    <dgm:pt modelId="{BA267506-5646-1E43-980F-2C06B2FCB9FD}" type="sibTrans" cxnId="{7F31DE72-40CA-2E49-BCA1-660CFF4B8724}">
      <dgm:prSet/>
      <dgm:spPr/>
      <dgm:t>
        <a:bodyPr/>
        <a:lstStyle/>
        <a:p>
          <a:endParaRPr lang="en-US"/>
        </a:p>
      </dgm:t>
    </dgm:pt>
    <dgm:pt modelId="{2D39DFCF-E655-884A-9862-5A62F6CDA13F}">
      <dgm:prSet phldrT="[Text]"/>
      <dgm:spPr/>
      <dgm:t>
        <a:bodyPr/>
        <a:lstStyle/>
        <a:p>
          <a:r>
            <a:rPr lang="en-US" dirty="0" smtClean="0"/>
            <a:t>Controlled prices, encouraged new industry, built roads and canals</a:t>
          </a:r>
          <a:endParaRPr lang="en-US" dirty="0"/>
        </a:p>
      </dgm:t>
    </dgm:pt>
    <dgm:pt modelId="{D04343C7-68EF-F644-9FDE-931CAE6EF63C}" type="parTrans" cxnId="{514F838D-55B9-4849-88EB-FC3A7DDBCB38}">
      <dgm:prSet/>
      <dgm:spPr/>
      <dgm:t>
        <a:bodyPr/>
        <a:lstStyle/>
        <a:p>
          <a:endParaRPr lang="en-US"/>
        </a:p>
      </dgm:t>
    </dgm:pt>
    <dgm:pt modelId="{2665C8BF-6EB4-074F-8AA5-9A987457EA54}" type="sibTrans" cxnId="{514F838D-55B9-4849-88EB-FC3A7DDBCB38}">
      <dgm:prSet/>
      <dgm:spPr/>
      <dgm:t>
        <a:bodyPr/>
        <a:lstStyle/>
        <a:p>
          <a:endParaRPr lang="en-US"/>
        </a:p>
      </dgm:t>
    </dgm:pt>
    <dgm:pt modelId="{EAD092F5-AACA-8844-8112-3F565C91811B}">
      <dgm:prSet phldrT="[Text]"/>
      <dgm:spPr/>
      <dgm:t>
        <a:bodyPr/>
        <a:lstStyle/>
        <a:p>
          <a:r>
            <a:rPr lang="en-US" dirty="0" smtClean="0"/>
            <a:t>Peasants given right to own land</a:t>
          </a:r>
          <a:endParaRPr lang="en-US" dirty="0"/>
        </a:p>
      </dgm:t>
    </dgm:pt>
    <dgm:pt modelId="{F53435A2-E61F-4C46-B4AF-AB047BAD31DF}" type="parTrans" cxnId="{C8750909-ADED-5448-BEE2-0450ADBFC7CD}">
      <dgm:prSet/>
      <dgm:spPr/>
      <dgm:t>
        <a:bodyPr/>
        <a:lstStyle/>
        <a:p>
          <a:endParaRPr lang="en-US"/>
        </a:p>
      </dgm:t>
    </dgm:pt>
    <dgm:pt modelId="{7E298C0D-5CEB-9444-9B53-19ED2888B877}" type="sibTrans" cxnId="{C8750909-ADED-5448-BEE2-0450ADBFC7CD}">
      <dgm:prSet/>
      <dgm:spPr/>
      <dgm:t>
        <a:bodyPr/>
        <a:lstStyle/>
        <a:p>
          <a:endParaRPr lang="en-US"/>
        </a:p>
      </dgm:t>
    </dgm:pt>
    <dgm:pt modelId="{B333AB25-3909-8449-B7BA-DF137EADDFC4}" type="pres">
      <dgm:prSet presAssocID="{7C388802-714D-FC40-8100-BC8E16A6DB23}" presName="linear" presStyleCnt="0">
        <dgm:presLayoutVars>
          <dgm:animLvl val="lvl"/>
          <dgm:resizeHandles val="exact"/>
        </dgm:presLayoutVars>
      </dgm:prSet>
      <dgm:spPr/>
    </dgm:pt>
    <dgm:pt modelId="{B56FE026-59DF-0640-98E7-5B51A5D1EFEA}" type="pres">
      <dgm:prSet presAssocID="{D68DB0C2-AEB7-3F41-B973-FFA3E6E17E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C8EB-86B7-9342-9E87-B646E4AE0199}" type="pres">
      <dgm:prSet presAssocID="{BA267506-5646-1E43-980F-2C06B2FCB9FD}" presName="spacer" presStyleCnt="0"/>
      <dgm:spPr/>
    </dgm:pt>
    <dgm:pt modelId="{C6B4F0BF-6C8C-A84A-BC7E-E6AC5CC06D7B}" type="pres">
      <dgm:prSet presAssocID="{2D39DFCF-E655-884A-9862-5A62F6CDA1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3904B5-8C0C-394C-8015-A5B61ECEF303}" type="pres">
      <dgm:prSet presAssocID="{2665C8BF-6EB4-074F-8AA5-9A987457EA54}" presName="spacer" presStyleCnt="0"/>
      <dgm:spPr/>
    </dgm:pt>
    <dgm:pt modelId="{9B22160D-961F-144B-ACB2-D7E4B27026EF}" type="pres">
      <dgm:prSet presAssocID="{EAD092F5-AACA-8844-8112-3F565C9181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0CD1103-55F1-2E46-A79C-0B4769CB7A57}" type="presOf" srcId="{EAD092F5-AACA-8844-8112-3F565C91811B}" destId="{9B22160D-961F-144B-ACB2-D7E4B27026EF}" srcOrd="0" destOrd="0" presId="urn:microsoft.com/office/officeart/2005/8/layout/vList2"/>
    <dgm:cxn modelId="{C8750909-ADED-5448-BEE2-0450ADBFC7CD}" srcId="{7C388802-714D-FC40-8100-BC8E16A6DB23}" destId="{EAD092F5-AACA-8844-8112-3F565C91811B}" srcOrd="2" destOrd="0" parTransId="{F53435A2-E61F-4C46-B4AF-AB047BAD31DF}" sibTransId="{7E298C0D-5CEB-9444-9B53-19ED2888B877}"/>
    <dgm:cxn modelId="{7F31DE72-40CA-2E49-BCA1-660CFF4B8724}" srcId="{7C388802-714D-FC40-8100-BC8E16A6DB23}" destId="{D68DB0C2-AEB7-3F41-B973-FFA3E6E17E22}" srcOrd="0" destOrd="0" parTransId="{C137C7A7-7460-4946-9AFD-347D99E407B2}" sibTransId="{BA267506-5646-1E43-980F-2C06B2FCB9FD}"/>
    <dgm:cxn modelId="{514F838D-55B9-4849-88EB-FC3A7DDBCB38}" srcId="{7C388802-714D-FC40-8100-BC8E16A6DB23}" destId="{2D39DFCF-E655-884A-9862-5A62F6CDA13F}" srcOrd="1" destOrd="0" parTransId="{D04343C7-68EF-F644-9FDE-931CAE6EF63C}" sibTransId="{2665C8BF-6EB4-074F-8AA5-9A987457EA54}"/>
    <dgm:cxn modelId="{6AA5EB9F-35B5-744E-9DCC-02CB536FD26D}" type="presOf" srcId="{2D39DFCF-E655-884A-9862-5A62F6CDA13F}" destId="{C6B4F0BF-6C8C-A84A-BC7E-E6AC5CC06D7B}" srcOrd="0" destOrd="0" presId="urn:microsoft.com/office/officeart/2005/8/layout/vList2"/>
    <dgm:cxn modelId="{1F8CCE12-AE0D-784B-8EA7-3F13F4263583}" type="presOf" srcId="{7C388802-714D-FC40-8100-BC8E16A6DB23}" destId="{B333AB25-3909-8449-B7BA-DF137EADDFC4}" srcOrd="0" destOrd="0" presId="urn:microsoft.com/office/officeart/2005/8/layout/vList2"/>
    <dgm:cxn modelId="{839AD251-3449-064E-B34A-7E76BC08E595}" type="presOf" srcId="{D68DB0C2-AEB7-3F41-B973-FFA3E6E17E22}" destId="{B56FE026-59DF-0640-98E7-5B51A5D1EFEA}" srcOrd="0" destOrd="0" presId="urn:microsoft.com/office/officeart/2005/8/layout/vList2"/>
    <dgm:cxn modelId="{046ECD92-567A-1F4B-9825-67D2B652930C}" type="presParOf" srcId="{B333AB25-3909-8449-B7BA-DF137EADDFC4}" destId="{B56FE026-59DF-0640-98E7-5B51A5D1EFEA}" srcOrd="0" destOrd="0" presId="urn:microsoft.com/office/officeart/2005/8/layout/vList2"/>
    <dgm:cxn modelId="{792268B0-1330-E74D-A25A-A8717AD59899}" type="presParOf" srcId="{B333AB25-3909-8449-B7BA-DF137EADDFC4}" destId="{08B7C8EB-86B7-9342-9E87-B646E4AE0199}" srcOrd="1" destOrd="0" presId="urn:microsoft.com/office/officeart/2005/8/layout/vList2"/>
    <dgm:cxn modelId="{71A9818F-ED72-A640-93E9-BD349A968FEB}" type="presParOf" srcId="{B333AB25-3909-8449-B7BA-DF137EADDFC4}" destId="{C6B4F0BF-6C8C-A84A-BC7E-E6AC5CC06D7B}" srcOrd="2" destOrd="0" presId="urn:microsoft.com/office/officeart/2005/8/layout/vList2"/>
    <dgm:cxn modelId="{606C8A93-2A7D-D74D-ADAC-2C4274C038E1}" type="presParOf" srcId="{B333AB25-3909-8449-B7BA-DF137EADDFC4}" destId="{3D3904B5-8C0C-394C-8015-A5B61ECEF303}" srcOrd="3" destOrd="0" presId="urn:microsoft.com/office/officeart/2005/8/layout/vList2"/>
    <dgm:cxn modelId="{CE8D0507-58BF-184B-AE76-5719E1BAE3AF}" type="presParOf" srcId="{B333AB25-3909-8449-B7BA-DF137EADDFC4}" destId="{9B22160D-961F-144B-ACB2-D7E4B27026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E4F1BD-5DAE-004B-B109-16094E865DE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CE01A-A1CF-D146-94C0-E89F029C235A}">
      <dgm:prSet phldrT="[Text]"/>
      <dgm:spPr/>
      <dgm:t>
        <a:bodyPr/>
        <a:lstStyle/>
        <a:p>
          <a:r>
            <a:rPr lang="en-US" dirty="0" smtClean="0"/>
            <a:t>Napoleon attempted to unify Europe under French domination</a:t>
          </a:r>
          <a:endParaRPr lang="en-US" dirty="0"/>
        </a:p>
      </dgm:t>
    </dgm:pt>
    <dgm:pt modelId="{E5C7DFC8-ED62-A94A-A871-3A88722D2A24}" type="parTrans" cxnId="{838AC116-71EA-4748-8C0D-68A6375D29DC}">
      <dgm:prSet/>
      <dgm:spPr/>
      <dgm:t>
        <a:bodyPr/>
        <a:lstStyle/>
        <a:p>
          <a:endParaRPr lang="en-US"/>
        </a:p>
      </dgm:t>
    </dgm:pt>
    <dgm:pt modelId="{58BE3312-6656-C844-BE06-918F9C7533A3}" type="sibTrans" cxnId="{838AC116-71EA-4748-8C0D-68A6375D29DC}">
      <dgm:prSet/>
      <dgm:spPr/>
      <dgm:t>
        <a:bodyPr/>
        <a:lstStyle/>
        <a:p>
          <a:endParaRPr lang="en-US"/>
        </a:p>
      </dgm:t>
    </dgm:pt>
    <dgm:pt modelId="{81C6726A-02F8-2247-B57E-A0EBDA6EA711}">
      <dgm:prSet phldrT="[Text]"/>
      <dgm:spPr/>
      <dgm:t>
        <a:bodyPr/>
        <a:lstStyle/>
        <a:p>
          <a:r>
            <a:rPr lang="en-US" dirty="0" smtClean="0"/>
            <a:t>Britain and Russia remained outside of his direct control</a:t>
          </a:r>
          <a:endParaRPr lang="en-US" dirty="0"/>
        </a:p>
      </dgm:t>
    </dgm:pt>
    <dgm:pt modelId="{2B7DA822-6AB2-F44C-8052-CECDFB118380}" type="parTrans" cxnId="{C680AB52-08EC-B644-8DB0-E9A4257D9153}">
      <dgm:prSet/>
      <dgm:spPr/>
      <dgm:t>
        <a:bodyPr/>
        <a:lstStyle/>
        <a:p>
          <a:endParaRPr lang="en-US"/>
        </a:p>
      </dgm:t>
    </dgm:pt>
    <dgm:pt modelId="{1BC3E6F9-338B-CC4E-B97F-A705E407DED3}" type="sibTrans" cxnId="{C680AB52-08EC-B644-8DB0-E9A4257D9153}">
      <dgm:prSet/>
      <dgm:spPr/>
      <dgm:t>
        <a:bodyPr/>
        <a:lstStyle/>
        <a:p>
          <a:endParaRPr lang="en-US"/>
        </a:p>
      </dgm:t>
    </dgm:pt>
    <dgm:pt modelId="{254A99D7-ECC4-034D-8B0F-A44674110567}">
      <dgm:prSet phldrT="[Text]"/>
      <dgm:spPr/>
      <dgm:t>
        <a:bodyPr/>
        <a:lstStyle/>
        <a:p>
          <a:r>
            <a:rPr lang="en-US" dirty="0" smtClean="0"/>
            <a:t>Napoleon enforced a continental system</a:t>
          </a:r>
          <a:endParaRPr lang="en-US" dirty="0"/>
        </a:p>
      </dgm:t>
    </dgm:pt>
    <dgm:pt modelId="{AE652662-EF72-744B-95D5-CAE21BBC63DB}" type="parTrans" cxnId="{62280CE6-365F-1643-A78B-E204DBBA134E}">
      <dgm:prSet/>
      <dgm:spPr/>
      <dgm:t>
        <a:bodyPr/>
        <a:lstStyle/>
        <a:p>
          <a:endParaRPr lang="en-US"/>
        </a:p>
      </dgm:t>
    </dgm:pt>
    <dgm:pt modelId="{A2076BF3-FFDD-9040-AD1F-D6773F55598A}" type="sibTrans" cxnId="{62280CE6-365F-1643-A78B-E204DBBA134E}">
      <dgm:prSet/>
      <dgm:spPr/>
      <dgm:t>
        <a:bodyPr/>
        <a:lstStyle/>
        <a:p>
          <a:endParaRPr lang="en-US"/>
        </a:p>
      </dgm:t>
    </dgm:pt>
    <dgm:pt modelId="{B9582527-0029-0F44-A9C6-48244180F550}" type="pres">
      <dgm:prSet presAssocID="{FCE4F1BD-5DAE-004B-B109-16094E865DEC}" presName="linear" presStyleCnt="0">
        <dgm:presLayoutVars>
          <dgm:animLvl val="lvl"/>
          <dgm:resizeHandles val="exact"/>
        </dgm:presLayoutVars>
      </dgm:prSet>
      <dgm:spPr/>
    </dgm:pt>
    <dgm:pt modelId="{02EF7A14-DEC2-F54E-BFDD-3681271C51B9}" type="pres">
      <dgm:prSet presAssocID="{D14CE01A-A1CF-D146-94C0-E89F029C23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336FFE-3A30-F943-9748-8A355882E29F}" type="pres">
      <dgm:prSet presAssocID="{58BE3312-6656-C844-BE06-918F9C7533A3}" presName="spacer" presStyleCnt="0"/>
      <dgm:spPr/>
    </dgm:pt>
    <dgm:pt modelId="{105DBAD6-8957-ED40-B899-3D08C6207AAE}" type="pres">
      <dgm:prSet presAssocID="{81C6726A-02F8-2247-B57E-A0EBDA6EA7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F3F3FA-93C4-8F42-92A9-B0D929544170}" type="pres">
      <dgm:prSet presAssocID="{1BC3E6F9-338B-CC4E-B97F-A705E407DED3}" presName="spacer" presStyleCnt="0"/>
      <dgm:spPr/>
    </dgm:pt>
    <dgm:pt modelId="{A7795311-C7CC-B846-8E51-F122B51C19DF}" type="pres">
      <dgm:prSet presAssocID="{254A99D7-ECC4-034D-8B0F-A4467411056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C172D39-C371-3343-84C4-FFE944B74327}" type="presOf" srcId="{D14CE01A-A1CF-D146-94C0-E89F029C235A}" destId="{02EF7A14-DEC2-F54E-BFDD-3681271C51B9}" srcOrd="0" destOrd="0" presId="urn:microsoft.com/office/officeart/2005/8/layout/vList2"/>
    <dgm:cxn modelId="{F383C48D-B53D-E84B-9394-B0A3DD50A549}" type="presOf" srcId="{81C6726A-02F8-2247-B57E-A0EBDA6EA711}" destId="{105DBAD6-8957-ED40-B899-3D08C6207AAE}" srcOrd="0" destOrd="0" presId="urn:microsoft.com/office/officeart/2005/8/layout/vList2"/>
    <dgm:cxn modelId="{62280CE6-365F-1643-A78B-E204DBBA134E}" srcId="{FCE4F1BD-5DAE-004B-B109-16094E865DEC}" destId="{254A99D7-ECC4-034D-8B0F-A44674110567}" srcOrd="2" destOrd="0" parTransId="{AE652662-EF72-744B-95D5-CAE21BBC63DB}" sibTransId="{A2076BF3-FFDD-9040-AD1F-D6773F55598A}"/>
    <dgm:cxn modelId="{C680AB52-08EC-B644-8DB0-E9A4257D9153}" srcId="{FCE4F1BD-5DAE-004B-B109-16094E865DEC}" destId="{81C6726A-02F8-2247-B57E-A0EBDA6EA711}" srcOrd="1" destOrd="0" parTransId="{2B7DA822-6AB2-F44C-8052-CECDFB118380}" sibTransId="{1BC3E6F9-338B-CC4E-B97F-A705E407DED3}"/>
    <dgm:cxn modelId="{EDFE8BB2-509F-0442-9929-6ECE79B4B203}" type="presOf" srcId="{254A99D7-ECC4-034D-8B0F-A44674110567}" destId="{A7795311-C7CC-B846-8E51-F122B51C19DF}" srcOrd="0" destOrd="0" presId="urn:microsoft.com/office/officeart/2005/8/layout/vList2"/>
    <dgm:cxn modelId="{B3308421-1F0C-D240-8A02-B1F9C62D43F8}" type="presOf" srcId="{FCE4F1BD-5DAE-004B-B109-16094E865DEC}" destId="{B9582527-0029-0F44-A9C6-48244180F550}" srcOrd="0" destOrd="0" presId="urn:microsoft.com/office/officeart/2005/8/layout/vList2"/>
    <dgm:cxn modelId="{838AC116-71EA-4748-8C0D-68A6375D29DC}" srcId="{FCE4F1BD-5DAE-004B-B109-16094E865DEC}" destId="{D14CE01A-A1CF-D146-94C0-E89F029C235A}" srcOrd="0" destOrd="0" parTransId="{E5C7DFC8-ED62-A94A-A871-3A88722D2A24}" sibTransId="{58BE3312-6656-C844-BE06-918F9C7533A3}"/>
    <dgm:cxn modelId="{7D6F912A-8217-7041-AE61-3811E4D43787}" type="presParOf" srcId="{B9582527-0029-0F44-A9C6-48244180F550}" destId="{02EF7A14-DEC2-F54E-BFDD-3681271C51B9}" srcOrd="0" destOrd="0" presId="urn:microsoft.com/office/officeart/2005/8/layout/vList2"/>
    <dgm:cxn modelId="{C4039914-38CC-FF44-8444-991CC0456C9C}" type="presParOf" srcId="{B9582527-0029-0F44-A9C6-48244180F550}" destId="{78336FFE-3A30-F943-9748-8A355882E29F}" srcOrd="1" destOrd="0" presId="urn:microsoft.com/office/officeart/2005/8/layout/vList2"/>
    <dgm:cxn modelId="{2045396E-4753-634C-8617-A473DC7C56E0}" type="presParOf" srcId="{B9582527-0029-0F44-A9C6-48244180F550}" destId="{105DBAD6-8957-ED40-B899-3D08C6207AAE}" srcOrd="2" destOrd="0" presId="urn:microsoft.com/office/officeart/2005/8/layout/vList2"/>
    <dgm:cxn modelId="{DB04BF9C-157D-3F47-9661-CE471D396B9B}" type="presParOf" srcId="{B9582527-0029-0F44-A9C6-48244180F550}" destId="{39F3F3FA-93C4-8F42-92A9-B0D929544170}" srcOrd="3" destOrd="0" presId="urn:microsoft.com/office/officeart/2005/8/layout/vList2"/>
    <dgm:cxn modelId="{FAD93867-1C9E-AF44-AF57-0ED239991481}" type="presParOf" srcId="{B9582527-0029-0F44-A9C6-48244180F550}" destId="{A7795311-C7CC-B846-8E51-F122B51C19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357052-4B44-4247-B70A-2E9B94AA372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A165EC-F648-414C-A19D-EE03F89CD31E}">
      <dgm:prSet phldrT="[Text]"/>
      <dgm:spPr/>
      <dgm:t>
        <a:bodyPr/>
        <a:lstStyle/>
        <a:p>
          <a:r>
            <a:rPr lang="en-US" dirty="0" smtClean="0"/>
            <a:t>In 1812, Napoleon invaded Russia and was defeated</a:t>
          </a:r>
          <a:endParaRPr lang="en-US" dirty="0"/>
        </a:p>
      </dgm:t>
    </dgm:pt>
    <dgm:pt modelId="{EC041308-6A8E-B044-AF38-0487747DDF62}" type="parTrans" cxnId="{ECA0F4AE-301E-1D4E-97BF-D89009AA2841}">
      <dgm:prSet/>
      <dgm:spPr/>
      <dgm:t>
        <a:bodyPr/>
        <a:lstStyle/>
        <a:p>
          <a:endParaRPr lang="en-US"/>
        </a:p>
      </dgm:t>
    </dgm:pt>
    <dgm:pt modelId="{BCE8545C-9AF3-BB42-B527-4E54D37003EC}" type="sibTrans" cxnId="{ECA0F4AE-301E-1D4E-97BF-D89009AA2841}">
      <dgm:prSet/>
      <dgm:spPr/>
      <dgm:t>
        <a:bodyPr/>
        <a:lstStyle/>
        <a:p>
          <a:endParaRPr lang="en-US"/>
        </a:p>
      </dgm:t>
    </dgm:pt>
    <dgm:pt modelId="{15B8CE2C-047C-0D49-AFF6-F0572295E73A}">
      <dgm:prSet phldrT="[Text]"/>
      <dgm:spPr/>
      <dgm:t>
        <a:bodyPr/>
        <a:lstStyle/>
        <a:p>
          <a:r>
            <a:rPr lang="en-US" dirty="0" smtClean="0"/>
            <a:t>In 1815, Napoleon was defeated at Waterloo by the British and Prussians</a:t>
          </a:r>
          <a:endParaRPr lang="en-US" dirty="0"/>
        </a:p>
      </dgm:t>
    </dgm:pt>
    <dgm:pt modelId="{9A7351C5-1C68-8C4A-823B-57B642D44AAC}" type="parTrans" cxnId="{60A79F87-5595-5040-9C28-C947030016C4}">
      <dgm:prSet/>
      <dgm:spPr/>
      <dgm:t>
        <a:bodyPr/>
        <a:lstStyle/>
        <a:p>
          <a:endParaRPr lang="en-US"/>
        </a:p>
      </dgm:t>
    </dgm:pt>
    <dgm:pt modelId="{297D31E1-41DD-3842-B688-727DC2730788}" type="sibTrans" cxnId="{60A79F87-5595-5040-9C28-C947030016C4}">
      <dgm:prSet/>
      <dgm:spPr/>
      <dgm:t>
        <a:bodyPr/>
        <a:lstStyle/>
        <a:p>
          <a:endParaRPr lang="en-US"/>
        </a:p>
      </dgm:t>
    </dgm:pt>
    <dgm:pt modelId="{2A3FC913-BE2D-2149-AD5B-74B2A99A8715}">
      <dgm:prSet phldrT="[Text]"/>
      <dgm:spPr/>
      <dgm:t>
        <a:bodyPr/>
        <a:lstStyle/>
        <a:p>
          <a:r>
            <a:rPr lang="en-US" dirty="0" smtClean="0"/>
            <a:t>Napoleon was exiled to St. Helena, an island in the South Atlantic</a:t>
          </a:r>
          <a:endParaRPr lang="en-US" dirty="0"/>
        </a:p>
      </dgm:t>
    </dgm:pt>
    <dgm:pt modelId="{38F8F1C9-3A78-DA4C-8123-0041937B94DD}" type="parTrans" cxnId="{4B9FBD7A-1B66-194D-B4E3-814F1AE0D96C}">
      <dgm:prSet/>
      <dgm:spPr/>
      <dgm:t>
        <a:bodyPr/>
        <a:lstStyle/>
        <a:p>
          <a:endParaRPr lang="en-US"/>
        </a:p>
      </dgm:t>
    </dgm:pt>
    <dgm:pt modelId="{12F37402-C109-9C49-8FA6-85DC12E6C5FD}" type="sibTrans" cxnId="{4B9FBD7A-1B66-194D-B4E3-814F1AE0D96C}">
      <dgm:prSet/>
      <dgm:spPr/>
      <dgm:t>
        <a:bodyPr/>
        <a:lstStyle/>
        <a:p>
          <a:endParaRPr lang="en-US"/>
        </a:p>
      </dgm:t>
    </dgm:pt>
    <dgm:pt modelId="{AA9F25E8-98C1-8F49-B6AD-28C348D6E842}" type="pres">
      <dgm:prSet presAssocID="{0E357052-4B44-4247-B70A-2E9B94AA372D}" presName="linear" presStyleCnt="0">
        <dgm:presLayoutVars>
          <dgm:animLvl val="lvl"/>
          <dgm:resizeHandles val="exact"/>
        </dgm:presLayoutVars>
      </dgm:prSet>
      <dgm:spPr/>
    </dgm:pt>
    <dgm:pt modelId="{2EE1CBEA-0B2F-2C4B-9B5D-F9CC69961C94}" type="pres">
      <dgm:prSet presAssocID="{75A165EC-F648-414C-A19D-EE03F89CD3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B3A402-2A77-9240-8ED2-5FD4EB65DD89}" type="pres">
      <dgm:prSet presAssocID="{BCE8545C-9AF3-BB42-B527-4E54D37003EC}" presName="spacer" presStyleCnt="0"/>
      <dgm:spPr/>
    </dgm:pt>
    <dgm:pt modelId="{53F34A50-E255-7C45-B72F-6A309C7652C0}" type="pres">
      <dgm:prSet presAssocID="{15B8CE2C-047C-0D49-AFF6-F0572295E7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3121D-C3DF-274A-ADC9-755DCBA68050}" type="pres">
      <dgm:prSet presAssocID="{297D31E1-41DD-3842-B688-727DC2730788}" presName="spacer" presStyleCnt="0"/>
      <dgm:spPr/>
    </dgm:pt>
    <dgm:pt modelId="{716640B2-B6ED-7D4F-9C79-03DB3BD28C6F}" type="pres">
      <dgm:prSet presAssocID="{2A3FC913-BE2D-2149-AD5B-74B2A99A871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A0F4AE-301E-1D4E-97BF-D89009AA2841}" srcId="{0E357052-4B44-4247-B70A-2E9B94AA372D}" destId="{75A165EC-F648-414C-A19D-EE03F89CD31E}" srcOrd="0" destOrd="0" parTransId="{EC041308-6A8E-B044-AF38-0487747DDF62}" sibTransId="{BCE8545C-9AF3-BB42-B527-4E54D37003EC}"/>
    <dgm:cxn modelId="{4B9FBD7A-1B66-194D-B4E3-814F1AE0D96C}" srcId="{0E357052-4B44-4247-B70A-2E9B94AA372D}" destId="{2A3FC913-BE2D-2149-AD5B-74B2A99A8715}" srcOrd="2" destOrd="0" parTransId="{38F8F1C9-3A78-DA4C-8123-0041937B94DD}" sibTransId="{12F37402-C109-9C49-8FA6-85DC12E6C5FD}"/>
    <dgm:cxn modelId="{BA8EB63E-B2F4-0445-9F42-7B2176050846}" type="presOf" srcId="{2A3FC913-BE2D-2149-AD5B-74B2A99A8715}" destId="{716640B2-B6ED-7D4F-9C79-03DB3BD28C6F}" srcOrd="0" destOrd="0" presId="urn:microsoft.com/office/officeart/2005/8/layout/vList2"/>
    <dgm:cxn modelId="{60A79F87-5595-5040-9C28-C947030016C4}" srcId="{0E357052-4B44-4247-B70A-2E9B94AA372D}" destId="{15B8CE2C-047C-0D49-AFF6-F0572295E73A}" srcOrd="1" destOrd="0" parTransId="{9A7351C5-1C68-8C4A-823B-57B642D44AAC}" sibTransId="{297D31E1-41DD-3842-B688-727DC2730788}"/>
    <dgm:cxn modelId="{CA6CB18F-6C84-5441-B7B5-A3E7417399AC}" type="presOf" srcId="{15B8CE2C-047C-0D49-AFF6-F0572295E73A}" destId="{53F34A50-E255-7C45-B72F-6A309C7652C0}" srcOrd="0" destOrd="0" presId="urn:microsoft.com/office/officeart/2005/8/layout/vList2"/>
    <dgm:cxn modelId="{27F51B53-0999-8E41-9228-B193EAFF92E7}" type="presOf" srcId="{75A165EC-F648-414C-A19D-EE03F89CD31E}" destId="{2EE1CBEA-0B2F-2C4B-9B5D-F9CC69961C94}" srcOrd="0" destOrd="0" presId="urn:microsoft.com/office/officeart/2005/8/layout/vList2"/>
    <dgm:cxn modelId="{C868DBE2-6855-A640-8860-94B7084DE990}" type="presOf" srcId="{0E357052-4B44-4247-B70A-2E9B94AA372D}" destId="{AA9F25E8-98C1-8F49-B6AD-28C348D6E842}" srcOrd="0" destOrd="0" presId="urn:microsoft.com/office/officeart/2005/8/layout/vList2"/>
    <dgm:cxn modelId="{DEA6EE62-19B9-4240-AFC8-589DD133C184}" type="presParOf" srcId="{AA9F25E8-98C1-8F49-B6AD-28C348D6E842}" destId="{2EE1CBEA-0B2F-2C4B-9B5D-F9CC69961C94}" srcOrd="0" destOrd="0" presId="urn:microsoft.com/office/officeart/2005/8/layout/vList2"/>
    <dgm:cxn modelId="{75A1C7B9-0F02-A34D-8448-2CA731897413}" type="presParOf" srcId="{AA9F25E8-98C1-8F49-B6AD-28C348D6E842}" destId="{76B3A402-2A77-9240-8ED2-5FD4EB65DD89}" srcOrd="1" destOrd="0" presId="urn:microsoft.com/office/officeart/2005/8/layout/vList2"/>
    <dgm:cxn modelId="{101FAE2E-AAD2-4343-B9F9-04A61CD96908}" type="presParOf" srcId="{AA9F25E8-98C1-8F49-B6AD-28C348D6E842}" destId="{53F34A50-E255-7C45-B72F-6A309C7652C0}" srcOrd="2" destOrd="0" presId="urn:microsoft.com/office/officeart/2005/8/layout/vList2"/>
    <dgm:cxn modelId="{12CCDFA7-F308-524D-986A-AFA0CAF305AC}" type="presParOf" srcId="{AA9F25E8-98C1-8F49-B6AD-28C348D6E842}" destId="{6673121D-C3DF-274A-ADC9-755DCBA68050}" srcOrd="3" destOrd="0" presId="urn:microsoft.com/office/officeart/2005/8/layout/vList2"/>
    <dgm:cxn modelId="{57F0497B-D2E9-2342-9FD7-487907C24B7B}" type="presParOf" srcId="{AA9F25E8-98C1-8F49-B6AD-28C348D6E842}" destId="{716640B2-B6ED-7D4F-9C79-03DB3BD28C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B50F0D-BE15-1F4B-9C0F-66DBFD02A7C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480216-2E56-5340-92B6-D9520BBAC523}">
      <dgm:prSet phldrT="[Text]"/>
      <dgm:spPr/>
      <dgm:t>
        <a:bodyPr/>
        <a:lstStyle/>
        <a:p>
          <a:r>
            <a:rPr lang="en-US" dirty="0" smtClean="0"/>
            <a:t>Restored monarchies in Portugal, France, Spain, and Italy</a:t>
          </a:r>
          <a:endParaRPr lang="en-US" dirty="0"/>
        </a:p>
      </dgm:t>
    </dgm:pt>
    <dgm:pt modelId="{3A70D0E3-EFD6-8741-84ED-F78128A3D4EA}" type="parTrans" cxnId="{497CA33C-E10B-8E42-ADE6-9E1B37232A8C}">
      <dgm:prSet/>
      <dgm:spPr/>
      <dgm:t>
        <a:bodyPr/>
        <a:lstStyle/>
        <a:p>
          <a:endParaRPr lang="en-US"/>
        </a:p>
      </dgm:t>
    </dgm:pt>
    <dgm:pt modelId="{556440A5-4E80-E341-B635-86925256E1C7}" type="sibTrans" cxnId="{497CA33C-E10B-8E42-ADE6-9E1B37232A8C}">
      <dgm:prSet/>
      <dgm:spPr/>
      <dgm:t>
        <a:bodyPr/>
        <a:lstStyle/>
        <a:p>
          <a:endParaRPr lang="en-US"/>
        </a:p>
      </dgm:t>
    </dgm:pt>
    <dgm:pt modelId="{CF329525-0562-1B4A-81C5-5D5D4BC8923C}">
      <dgm:prSet phldrT="[Text]"/>
      <dgm:spPr/>
      <dgm:t>
        <a:bodyPr/>
        <a:lstStyle/>
        <a:p>
          <a:r>
            <a:rPr lang="en-US" dirty="0" smtClean="0"/>
            <a:t>Created a new political map of Europe</a:t>
          </a:r>
          <a:endParaRPr lang="en-US" dirty="0"/>
        </a:p>
      </dgm:t>
    </dgm:pt>
    <dgm:pt modelId="{B0E59144-8233-544D-AEF5-22C111509578}" type="parTrans" cxnId="{3C68EB0E-3B3B-5842-BEA7-0338DD7F519A}">
      <dgm:prSet/>
      <dgm:spPr/>
      <dgm:t>
        <a:bodyPr/>
        <a:lstStyle/>
        <a:p>
          <a:endParaRPr lang="en-US"/>
        </a:p>
      </dgm:t>
    </dgm:pt>
    <dgm:pt modelId="{1AB78FD5-4F52-8D48-AFC9-516F0D324977}" type="sibTrans" cxnId="{3C68EB0E-3B3B-5842-BEA7-0338DD7F519A}">
      <dgm:prSet/>
      <dgm:spPr/>
      <dgm:t>
        <a:bodyPr/>
        <a:lstStyle/>
        <a:p>
          <a:endParaRPr lang="en-US"/>
        </a:p>
      </dgm:t>
    </dgm:pt>
    <dgm:pt modelId="{38DC9721-7B98-A346-A1BE-93A5F35FDED3}">
      <dgm:prSet phldrT="[Text]"/>
      <dgm:spPr/>
      <dgm:t>
        <a:bodyPr/>
        <a:lstStyle/>
        <a:p>
          <a:r>
            <a:rPr lang="en-US" dirty="0" smtClean="0"/>
            <a:t>Balance of Power doctrine, France was ringed by strong countries</a:t>
          </a:r>
          <a:endParaRPr lang="en-US" dirty="0"/>
        </a:p>
      </dgm:t>
    </dgm:pt>
    <dgm:pt modelId="{70E7FCAD-95EA-2F4F-BD87-40A706225CE8}" type="parTrans" cxnId="{7E2AA9DA-4905-934F-99C2-9C21D39015B0}">
      <dgm:prSet/>
      <dgm:spPr/>
      <dgm:t>
        <a:bodyPr/>
        <a:lstStyle/>
        <a:p>
          <a:endParaRPr lang="en-US"/>
        </a:p>
      </dgm:t>
    </dgm:pt>
    <dgm:pt modelId="{A92D4B87-C8A7-E641-8D29-2FBA04C35F6B}" type="sibTrans" cxnId="{7E2AA9DA-4905-934F-99C2-9C21D39015B0}">
      <dgm:prSet/>
      <dgm:spPr/>
      <dgm:t>
        <a:bodyPr/>
        <a:lstStyle/>
        <a:p>
          <a:endParaRPr lang="en-US"/>
        </a:p>
      </dgm:t>
    </dgm:pt>
    <dgm:pt modelId="{A701F498-A1F8-644B-B3C0-8C59D385F47F}" type="pres">
      <dgm:prSet presAssocID="{BBB50F0D-BE15-1F4B-9C0F-66DBFD02A7CD}" presName="linear" presStyleCnt="0">
        <dgm:presLayoutVars>
          <dgm:animLvl val="lvl"/>
          <dgm:resizeHandles val="exact"/>
        </dgm:presLayoutVars>
      </dgm:prSet>
      <dgm:spPr/>
    </dgm:pt>
    <dgm:pt modelId="{5A61505C-2410-EE41-9307-B2769D0F9753}" type="pres">
      <dgm:prSet presAssocID="{0D480216-2E56-5340-92B6-D9520BBAC5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FDAB7E-F1F7-E745-A5A0-90D1068DA51D}" type="pres">
      <dgm:prSet presAssocID="{556440A5-4E80-E341-B635-86925256E1C7}" presName="spacer" presStyleCnt="0"/>
      <dgm:spPr/>
    </dgm:pt>
    <dgm:pt modelId="{B982F1EF-A320-7848-B195-755EB40A2AFE}" type="pres">
      <dgm:prSet presAssocID="{CF329525-0562-1B4A-81C5-5D5D4BC892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C0C6-93C1-3E47-A78C-9B4C1891DB8B}" type="pres">
      <dgm:prSet presAssocID="{1AB78FD5-4F52-8D48-AFC9-516F0D324977}" presName="spacer" presStyleCnt="0"/>
      <dgm:spPr/>
    </dgm:pt>
    <dgm:pt modelId="{A91EA1D4-5D51-4140-AE8F-7BB11D778CB6}" type="pres">
      <dgm:prSet presAssocID="{38DC9721-7B98-A346-A1BE-93A5F35FDE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7CA33C-E10B-8E42-ADE6-9E1B37232A8C}" srcId="{BBB50F0D-BE15-1F4B-9C0F-66DBFD02A7CD}" destId="{0D480216-2E56-5340-92B6-D9520BBAC523}" srcOrd="0" destOrd="0" parTransId="{3A70D0E3-EFD6-8741-84ED-F78128A3D4EA}" sibTransId="{556440A5-4E80-E341-B635-86925256E1C7}"/>
    <dgm:cxn modelId="{3C68EB0E-3B3B-5842-BEA7-0338DD7F519A}" srcId="{BBB50F0D-BE15-1F4B-9C0F-66DBFD02A7CD}" destId="{CF329525-0562-1B4A-81C5-5D5D4BC8923C}" srcOrd="1" destOrd="0" parTransId="{B0E59144-8233-544D-AEF5-22C111509578}" sibTransId="{1AB78FD5-4F52-8D48-AFC9-516F0D324977}"/>
    <dgm:cxn modelId="{AF6CB79D-735A-A44A-A820-01688A3AB406}" type="presOf" srcId="{CF329525-0562-1B4A-81C5-5D5D4BC8923C}" destId="{B982F1EF-A320-7848-B195-755EB40A2AFE}" srcOrd="0" destOrd="0" presId="urn:microsoft.com/office/officeart/2005/8/layout/vList2"/>
    <dgm:cxn modelId="{F4653CF7-6B08-5C42-9077-13F219DF421A}" type="presOf" srcId="{BBB50F0D-BE15-1F4B-9C0F-66DBFD02A7CD}" destId="{A701F498-A1F8-644B-B3C0-8C59D385F47F}" srcOrd="0" destOrd="0" presId="urn:microsoft.com/office/officeart/2005/8/layout/vList2"/>
    <dgm:cxn modelId="{C287309C-9472-8A40-BDB6-7AF452E2BABC}" type="presOf" srcId="{38DC9721-7B98-A346-A1BE-93A5F35FDED3}" destId="{A91EA1D4-5D51-4140-AE8F-7BB11D778CB6}" srcOrd="0" destOrd="0" presId="urn:microsoft.com/office/officeart/2005/8/layout/vList2"/>
    <dgm:cxn modelId="{5946FA32-2887-2145-8B3B-00474E142E24}" type="presOf" srcId="{0D480216-2E56-5340-92B6-D9520BBAC523}" destId="{5A61505C-2410-EE41-9307-B2769D0F9753}" srcOrd="0" destOrd="0" presId="urn:microsoft.com/office/officeart/2005/8/layout/vList2"/>
    <dgm:cxn modelId="{7E2AA9DA-4905-934F-99C2-9C21D39015B0}" srcId="{BBB50F0D-BE15-1F4B-9C0F-66DBFD02A7CD}" destId="{38DC9721-7B98-A346-A1BE-93A5F35FDED3}" srcOrd="2" destOrd="0" parTransId="{70E7FCAD-95EA-2F4F-BD87-40A706225CE8}" sibTransId="{A92D4B87-C8A7-E641-8D29-2FBA04C35F6B}"/>
    <dgm:cxn modelId="{6607B1A3-1611-7942-A35E-124B180F385B}" type="presParOf" srcId="{A701F498-A1F8-644B-B3C0-8C59D385F47F}" destId="{5A61505C-2410-EE41-9307-B2769D0F9753}" srcOrd="0" destOrd="0" presId="urn:microsoft.com/office/officeart/2005/8/layout/vList2"/>
    <dgm:cxn modelId="{62A9E312-1EF2-BF4F-9456-8C1848B9A306}" type="presParOf" srcId="{A701F498-A1F8-644B-B3C0-8C59D385F47F}" destId="{8EFDAB7E-F1F7-E745-A5A0-90D1068DA51D}" srcOrd="1" destOrd="0" presId="urn:microsoft.com/office/officeart/2005/8/layout/vList2"/>
    <dgm:cxn modelId="{13BA9BE4-DB61-3A46-938E-1C81E763E5C3}" type="presParOf" srcId="{A701F498-A1F8-644B-B3C0-8C59D385F47F}" destId="{B982F1EF-A320-7848-B195-755EB40A2AFE}" srcOrd="2" destOrd="0" presId="urn:microsoft.com/office/officeart/2005/8/layout/vList2"/>
    <dgm:cxn modelId="{27F98A5F-7076-E54B-AF65-773F0CAE83C1}" type="presParOf" srcId="{A701F498-A1F8-644B-B3C0-8C59D385F47F}" destId="{6B9EC0C6-93C1-3E47-A78C-9B4C1891DB8B}" srcOrd="3" destOrd="0" presId="urn:microsoft.com/office/officeart/2005/8/layout/vList2"/>
    <dgm:cxn modelId="{74EA7CBD-8E77-5541-A9E3-08322EFE70C4}" type="presParOf" srcId="{A701F498-A1F8-644B-B3C0-8C59D385F47F}" destId="{A91EA1D4-5D51-4140-AE8F-7BB11D778C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90FA2-C18E-8641-B185-7D0D4A36A7D4}">
      <dsp:nvSpPr>
        <dsp:cNvPr id="0" name=""/>
        <dsp:cNvSpPr/>
      </dsp:nvSpPr>
      <dsp:spPr>
        <a:xfrm>
          <a:off x="0" y="0"/>
          <a:ext cx="7009553" cy="162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</a:t>
          </a:r>
          <a:r>
            <a:rPr lang="en-US" sz="3200" kern="1200" baseline="30000" dirty="0" smtClean="0"/>
            <a:t>st</a:t>
          </a:r>
          <a:r>
            <a:rPr lang="en-US" sz="3200" kern="1200" dirty="0" smtClean="0"/>
            <a:t> phase – 1789 - 1791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Constitutional Monarchy</a:t>
          </a:r>
          <a:endParaRPr lang="en-US" sz="2500" kern="1200" dirty="0"/>
        </a:p>
      </dsp:txBody>
      <dsp:txXfrm>
        <a:off x="0" y="0"/>
        <a:ext cx="5355813" cy="1620520"/>
      </dsp:txXfrm>
    </dsp:sp>
    <dsp:sp modelId="{19FA4F4A-E931-AC43-AEF0-A73D842B23A2}">
      <dsp:nvSpPr>
        <dsp:cNvPr id="0" name=""/>
        <dsp:cNvSpPr/>
      </dsp:nvSpPr>
      <dsp:spPr>
        <a:xfrm>
          <a:off x="618490" y="1890606"/>
          <a:ext cx="7009553" cy="162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</a:t>
          </a:r>
          <a:r>
            <a:rPr lang="en-US" sz="3200" kern="1200" baseline="30000" dirty="0" smtClean="0"/>
            <a:t>nd</a:t>
          </a:r>
          <a:r>
            <a:rPr lang="en-US" sz="3200" kern="1200" dirty="0" smtClean="0"/>
            <a:t> phase – 1793 – 1794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Reign of Terror</a:t>
          </a:r>
          <a:endParaRPr lang="en-US" sz="2500" kern="1200" dirty="0"/>
        </a:p>
      </dsp:txBody>
      <dsp:txXfrm>
        <a:off x="618490" y="1890606"/>
        <a:ext cx="5337725" cy="1620520"/>
      </dsp:txXfrm>
    </dsp:sp>
    <dsp:sp modelId="{F94C6A4F-86A6-FE4C-BBA0-931B7C9615AE}">
      <dsp:nvSpPr>
        <dsp:cNvPr id="0" name=""/>
        <dsp:cNvSpPr/>
      </dsp:nvSpPr>
      <dsp:spPr>
        <a:xfrm>
          <a:off x="1236980" y="3781213"/>
          <a:ext cx="7009553" cy="162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</a:t>
          </a:r>
          <a:r>
            <a:rPr lang="en-US" sz="3200" kern="1200" baseline="30000" dirty="0" smtClean="0"/>
            <a:t>rd</a:t>
          </a:r>
          <a:r>
            <a:rPr lang="en-US" sz="3200" kern="1200" dirty="0" smtClean="0"/>
            <a:t> phase – 1795 – 1799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The Directory (5 people in charge)</a:t>
          </a:r>
          <a:endParaRPr lang="en-US" sz="2500" kern="1200" dirty="0"/>
        </a:p>
      </dsp:txBody>
      <dsp:txXfrm>
        <a:off x="1236980" y="3781213"/>
        <a:ext cx="5337725" cy="1620520"/>
      </dsp:txXfrm>
    </dsp:sp>
    <dsp:sp modelId="{43A8F182-FBF9-CE42-8842-75E4A2E0E403}">
      <dsp:nvSpPr>
        <dsp:cNvPr id="0" name=""/>
        <dsp:cNvSpPr/>
      </dsp:nvSpPr>
      <dsp:spPr>
        <a:xfrm>
          <a:off x="5956215" y="1228894"/>
          <a:ext cx="1053338" cy="10533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956215" y="1228894"/>
        <a:ext cx="1053338" cy="1053338"/>
      </dsp:txXfrm>
    </dsp:sp>
    <dsp:sp modelId="{8DF4CC27-1549-914A-AB6B-DE8C75D79E01}">
      <dsp:nvSpPr>
        <dsp:cNvPr id="0" name=""/>
        <dsp:cNvSpPr/>
      </dsp:nvSpPr>
      <dsp:spPr>
        <a:xfrm>
          <a:off x="6574705" y="3108697"/>
          <a:ext cx="1053338" cy="10533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574705" y="3108697"/>
        <a:ext cx="1053338" cy="10533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BB3836-0717-8A46-B593-96C17A52CD5A}">
      <dsp:nvSpPr>
        <dsp:cNvPr id="0" name=""/>
        <dsp:cNvSpPr/>
      </dsp:nvSpPr>
      <dsp:spPr>
        <a:xfrm>
          <a:off x="0" y="4673"/>
          <a:ext cx="8246533" cy="1764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u="sng" kern="1200" dirty="0" smtClean="0"/>
            <a:t>1789 – Storming of the Bastille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The Bastille was a royal prison and armory in Paris </a:t>
          </a:r>
          <a:endParaRPr lang="en-US" sz="2900" kern="1200" dirty="0"/>
        </a:p>
      </dsp:txBody>
      <dsp:txXfrm>
        <a:off x="0" y="4673"/>
        <a:ext cx="8246533" cy="1764360"/>
      </dsp:txXfrm>
    </dsp:sp>
    <dsp:sp modelId="{5BEEF9E5-9A4C-3545-906D-0028751D44D8}">
      <dsp:nvSpPr>
        <dsp:cNvPr id="0" name=""/>
        <dsp:cNvSpPr/>
      </dsp:nvSpPr>
      <dsp:spPr>
        <a:xfrm>
          <a:off x="0" y="1852553"/>
          <a:ext cx="8246533" cy="1764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u="sng" kern="1200" dirty="0" smtClean="0"/>
            <a:t>1793 – Louis XVI is executed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People believed he did not want to reform the government</a:t>
          </a:r>
          <a:endParaRPr lang="en-US" sz="2900" kern="1200" dirty="0"/>
        </a:p>
      </dsp:txBody>
      <dsp:txXfrm>
        <a:off x="0" y="1852553"/>
        <a:ext cx="8246533" cy="1764360"/>
      </dsp:txXfrm>
    </dsp:sp>
    <dsp:sp modelId="{05529C76-B76E-AC41-97C2-C6C1474F1C43}">
      <dsp:nvSpPr>
        <dsp:cNvPr id="0" name=""/>
        <dsp:cNvSpPr/>
      </dsp:nvSpPr>
      <dsp:spPr>
        <a:xfrm>
          <a:off x="0" y="3700433"/>
          <a:ext cx="8246533" cy="1764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u="sng" kern="1200" dirty="0" smtClean="0"/>
            <a:t>1793 – 1794 – Reign of Terror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Enemies of the Revolution are beheaded or thrown in prison</a:t>
          </a:r>
          <a:endParaRPr lang="en-US" sz="2900" kern="1200" dirty="0"/>
        </a:p>
      </dsp:txBody>
      <dsp:txXfrm>
        <a:off x="0" y="3700433"/>
        <a:ext cx="8246533" cy="1764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6FE026-59DF-0640-98E7-5B51A5D1EFEA}">
      <dsp:nvSpPr>
        <dsp:cNvPr id="0" name=""/>
        <dsp:cNvSpPr/>
      </dsp:nvSpPr>
      <dsp:spPr>
        <a:xfrm>
          <a:off x="0" y="62366"/>
          <a:ext cx="795866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Napoleonic Code – law code with Enlightenment Ideas</a:t>
          </a:r>
          <a:endParaRPr lang="en-US" sz="3000" kern="1200" dirty="0"/>
        </a:p>
      </dsp:txBody>
      <dsp:txXfrm>
        <a:off x="0" y="62366"/>
        <a:ext cx="7958667" cy="1193400"/>
      </dsp:txXfrm>
    </dsp:sp>
    <dsp:sp modelId="{C6B4F0BF-6C8C-A84A-BC7E-E6AC5CC06D7B}">
      <dsp:nvSpPr>
        <dsp:cNvPr id="0" name=""/>
        <dsp:cNvSpPr/>
      </dsp:nvSpPr>
      <dsp:spPr>
        <a:xfrm>
          <a:off x="0" y="1342166"/>
          <a:ext cx="795866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Controlled prices, encouraged new industry, built roads and canals</a:t>
          </a:r>
          <a:endParaRPr lang="en-US" sz="3000" kern="1200" dirty="0"/>
        </a:p>
      </dsp:txBody>
      <dsp:txXfrm>
        <a:off x="0" y="1342166"/>
        <a:ext cx="7958667" cy="1193400"/>
      </dsp:txXfrm>
    </dsp:sp>
    <dsp:sp modelId="{9B22160D-961F-144B-ACB2-D7E4B27026EF}">
      <dsp:nvSpPr>
        <dsp:cNvPr id="0" name=""/>
        <dsp:cNvSpPr/>
      </dsp:nvSpPr>
      <dsp:spPr>
        <a:xfrm>
          <a:off x="0" y="2621966"/>
          <a:ext cx="795866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Peasants given right to own land</a:t>
          </a:r>
          <a:endParaRPr lang="en-US" sz="3000" kern="1200" dirty="0"/>
        </a:p>
      </dsp:txBody>
      <dsp:txXfrm>
        <a:off x="0" y="2621966"/>
        <a:ext cx="7958667" cy="1193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EF7A14-DEC2-F54E-BFDD-3681271C51B9}">
      <dsp:nvSpPr>
        <dsp:cNvPr id="0" name=""/>
        <dsp:cNvSpPr/>
      </dsp:nvSpPr>
      <dsp:spPr>
        <a:xfrm>
          <a:off x="0" y="43581"/>
          <a:ext cx="782478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Napoleon attempted to unify Europe under French domination</a:t>
          </a:r>
          <a:endParaRPr lang="en-US" sz="3000" kern="1200" dirty="0"/>
        </a:p>
      </dsp:txBody>
      <dsp:txXfrm>
        <a:off x="0" y="43581"/>
        <a:ext cx="7824787" cy="1193400"/>
      </dsp:txXfrm>
    </dsp:sp>
    <dsp:sp modelId="{105DBAD6-8957-ED40-B899-3D08C6207AAE}">
      <dsp:nvSpPr>
        <dsp:cNvPr id="0" name=""/>
        <dsp:cNvSpPr/>
      </dsp:nvSpPr>
      <dsp:spPr>
        <a:xfrm>
          <a:off x="0" y="1323381"/>
          <a:ext cx="782478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Britain and Russia remained outside of his direct control</a:t>
          </a:r>
          <a:endParaRPr lang="en-US" sz="3000" kern="1200" dirty="0"/>
        </a:p>
      </dsp:txBody>
      <dsp:txXfrm>
        <a:off x="0" y="1323381"/>
        <a:ext cx="7824787" cy="1193400"/>
      </dsp:txXfrm>
    </dsp:sp>
    <dsp:sp modelId="{A7795311-C7CC-B846-8E51-F122B51C19DF}">
      <dsp:nvSpPr>
        <dsp:cNvPr id="0" name=""/>
        <dsp:cNvSpPr/>
      </dsp:nvSpPr>
      <dsp:spPr>
        <a:xfrm>
          <a:off x="0" y="2603181"/>
          <a:ext cx="782478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Napoleon enforced a continental system</a:t>
          </a:r>
          <a:endParaRPr lang="en-US" sz="3000" kern="1200" dirty="0"/>
        </a:p>
      </dsp:txBody>
      <dsp:txXfrm>
        <a:off x="0" y="2603181"/>
        <a:ext cx="7824787" cy="1193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1CBEA-0B2F-2C4B-9B5D-F9CC69961C94}">
      <dsp:nvSpPr>
        <dsp:cNvPr id="0" name=""/>
        <dsp:cNvSpPr/>
      </dsp:nvSpPr>
      <dsp:spPr>
        <a:xfrm>
          <a:off x="0" y="43581"/>
          <a:ext cx="782478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 1812, Napoleon invaded Russia and was defeated</a:t>
          </a:r>
          <a:endParaRPr lang="en-US" sz="3000" kern="1200" dirty="0"/>
        </a:p>
      </dsp:txBody>
      <dsp:txXfrm>
        <a:off x="0" y="43581"/>
        <a:ext cx="7824787" cy="1193400"/>
      </dsp:txXfrm>
    </dsp:sp>
    <dsp:sp modelId="{53F34A50-E255-7C45-B72F-6A309C7652C0}">
      <dsp:nvSpPr>
        <dsp:cNvPr id="0" name=""/>
        <dsp:cNvSpPr/>
      </dsp:nvSpPr>
      <dsp:spPr>
        <a:xfrm>
          <a:off x="0" y="1323381"/>
          <a:ext cx="782478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 1815, Napoleon was defeated at Waterloo by the British and Prussians</a:t>
          </a:r>
          <a:endParaRPr lang="en-US" sz="3000" kern="1200" dirty="0"/>
        </a:p>
      </dsp:txBody>
      <dsp:txXfrm>
        <a:off x="0" y="1323381"/>
        <a:ext cx="7824787" cy="1193400"/>
      </dsp:txXfrm>
    </dsp:sp>
    <dsp:sp modelId="{716640B2-B6ED-7D4F-9C79-03DB3BD28C6F}">
      <dsp:nvSpPr>
        <dsp:cNvPr id="0" name=""/>
        <dsp:cNvSpPr/>
      </dsp:nvSpPr>
      <dsp:spPr>
        <a:xfrm>
          <a:off x="0" y="2603181"/>
          <a:ext cx="782478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Napoleon was exiled to St. Helena, an island in the South Atlantic</a:t>
          </a:r>
          <a:endParaRPr lang="en-US" sz="3000" kern="1200" dirty="0"/>
        </a:p>
      </dsp:txBody>
      <dsp:txXfrm>
        <a:off x="0" y="2603181"/>
        <a:ext cx="7824787" cy="11934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61505C-2410-EE41-9307-B2769D0F9753}">
      <dsp:nvSpPr>
        <dsp:cNvPr id="0" name=""/>
        <dsp:cNvSpPr/>
      </dsp:nvSpPr>
      <dsp:spPr>
        <a:xfrm>
          <a:off x="0" y="43581"/>
          <a:ext cx="782478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Restored monarchies in Portugal, France, Spain, and Italy</a:t>
          </a:r>
          <a:endParaRPr lang="en-US" sz="3000" kern="1200" dirty="0"/>
        </a:p>
      </dsp:txBody>
      <dsp:txXfrm>
        <a:off x="0" y="43581"/>
        <a:ext cx="7824787" cy="1193400"/>
      </dsp:txXfrm>
    </dsp:sp>
    <dsp:sp modelId="{B982F1EF-A320-7848-B195-755EB40A2AFE}">
      <dsp:nvSpPr>
        <dsp:cNvPr id="0" name=""/>
        <dsp:cNvSpPr/>
      </dsp:nvSpPr>
      <dsp:spPr>
        <a:xfrm>
          <a:off x="0" y="1323381"/>
          <a:ext cx="782478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Created a new political map of Europe</a:t>
          </a:r>
          <a:endParaRPr lang="en-US" sz="3000" kern="1200" dirty="0"/>
        </a:p>
      </dsp:txBody>
      <dsp:txXfrm>
        <a:off x="0" y="1323381"/>
        <a:ext cx="7824787" cy="1193400"/>
      </dsp:txXfrm>
    </dsp:sp>
    <dsp:sp modelId="{A91EA1D4-5D51-4140-AE8F-7BB11D778CB6}">
      <dsp:nvSpPr>
        <dsp:cNvPr id="0" name=""/>
        <dsp:cNvSpPr/>
      </dsp:nvSpPr>
      <dsp:spPr>
        <a:xfrm>
          <a:off x="0" y="2603181"/>
          <a:ext cx="7824787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Balance of Power doctrine, France was ringed by strong countries</a:t>
          </a:r>
          <a:endParaRPr lang="en-US" sz="3000" kern="1200" dirty="0"/>
        </a:p>
      </dsp:txBody>
      <dsp:txXfrm>
        <a:off x="0" y="2603181"/>
        <a:ext cx="7824787" cy="119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284B6A60-BFB5-A148-AF51-38766A4A636F}" type="datetimeFigureOut">
              <a:rPr lang="en-US" smtClean="0"/>
              <a:t>2/21/12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7F2D5FE9-23D6-484C-9413-B844A27B3D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French Revolution</a:t>
            </a:r>
            <a:endParaRPr lang="en-US" dirty="0"/>
          </a:p>
        </p:txBody>
      </p:sp>
      <p:pic>
        <p:nvPicPr>
          <p:cNvPr id="6" name="Content Placeholder 5" descr="marie_deat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32" r="-932"/>
          <a:stretch>
            <a:fillRect/>
          </a:stretch>
        </p:blipFill>
        <p:spPr>
          <a:xfrm>
            <a:off x="1456264" y="2286000"/>
            <a:ext cx="6197600" cy="38401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Napoleon comes to power in 1799. He eventually becomes the emperor of France from 1804 – 1815</a:t>
            </a:r>
          </a:p>
          <a:p>
            <a:r>
              <a:rPr lang="en-US" sz="2800" dirty="0" smtClean="0"/>
              <a:t>Napoleon creates an empire that covers most of Europe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poleon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8" y="797338"/>
            <a:ext cx="5130799" cy="54044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poleons_emp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99" y="788085"/>
            <a:ext cx="6633124" cy="5452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Napoleon’s Reforms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24933" y="2286000"/>
          <a:ext cx="7958667" cy="38777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Napoleon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8813" y="2286000"/>
          <a:ext cx="7824787" cy="38401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Napoleon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8813" y="2286000"/>
          <a:ext cx="7824787" cy="38401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Congress of Vienna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8813" y="2286000"/>
          <a:ext cx="7824787" cy="38401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gress_vien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51932"/>
            <a:ext cx="7340600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048933"/>
            <a:ext cx="7824787" cy="4317999"/>
          </a:xfrm>
        </p:spPr>
        <p:txBody>
          <a:bodyPr>
            <a:noAutofit/>
          </a:bodyPr>
          <a:lstStyle/>
          <a:p>
            <a:r>
              <a:rPr lang="en-US" sz="2600" dirty="0" smtClean="0"/>
              <a:t>In 1788, the King of France, Louis the XVI called the Estates General to a meeting to solve France’s problems.</a:t>
            </a:r>
          </a:p>
          <a:p>
            <a:r>
              <a:rPr lang="en-US" sz="2600" dirty="0" smtClean="0"/>
              <a:t>France was close to bankruptcy, harvests were poor, and bad economic policies made the problems worse.</a:t>
            </a:r>
          </a:p>
          <a:p>
            <a:r>
              <a:rPr lang="en-US" sz="2600" dirty="0" smtClean="0"/>
              <a:t>The Estates General was an elected body composed of three social classes; the clergy, the nobles, and the commoners.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ce_est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802515"/>
            <a:ext cx="7179734" cy="4125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1470" y="4859868"/>
            <a:ext cx="1809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About 10,000</a:t>
            </a:r>
          </a:p>
          <a:p>
            <a:pPr algn="ctr"/>
            <a:r>
              <a:rPr lang="en-US" sz="2200" dirty="0" smtClean="0"/>
              <a:t> clergy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15" y="4873607"/>
            <a:ext cx="1953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About 400,000 </a:t>
            </a:r>
          </a:p>
          <a:p>
            <a:pPr algn="ctr"/>
            <a:r>
              <a:rPr lang="en-US" sz="2200" dirty="0" smtClean="0"/>
              <a:t>nobles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26" y="4887346"/>
            <a:ext cx="2229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About 25 million </a:t>
            </a:r>
          </a:p>
          <a:p>
            <a:pPr algn="ctr"/>
            <a:r>
              <a:rPr lang="en-US" sz="2200" dirty="0" smtClean="0"/>
              <a:t>people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National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sz="2400" dirty="0" smtClean="0"/>
              <a:t>The Estates General could not reach an agreement in 1789</a:t>
            </a:r>
          </a:p>
          <a:p>
            <a:r>
              <a:rPr lang="en-US" sz="2400" dirty="0" smtClean="0"/>
              <a:t>Members of the third estate (commoners) moved to a Tennis Court and made an oath to keep meeting until a new constitution for France was written.</a:t>
            </a:r>
          </a:p>
          <a:p>
            <a:r>
              <a:rPr lang="en-US" sz="2400" dirty="0" smtClean="0"/>
              <a:t>The National Assembly write the Declaration of the Rights of Man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nis_court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14" y="692560"/>
            <a:ext cx="7742954" cy="4984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1" y="5825073"/>
            <a:ext cx="408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1789 - The Tennis Court Oath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74133" y="829733"/>
          <a:ext cx="8246534" cy="540173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41867" y="829733"/>
          <a:ext cx="8246533" cy="54694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t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717555"/>
            <a:ext cx="6985000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616" y="5842006"/>
            <a:ext cx="7491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1789 – Storming of the Bastille by angry French citizens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illot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80610"/>
            <a:ext cx="2362200" cy="3203448"/>
          </a:xfrm>
          <a:prstGeom prst="rect">
            <a:avLst/>
          </a:prstGeom>
        </p:spPr>
      </p:pic>
      <p:pic>
        <p:nvPicPr>
          <p:cNvPr id="3" name="Picture 2" descr="marie_antoinett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182" y="828213"/>
            <a:ext cx="3253352" cy="4184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8030" y="4487348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The Guillotine</a:t>
            </a:r>
          </a:p>
          <a:p>
            <a:pPr algn="ctr"/>
            <a:r>
              <a:rPr lang="en-US" sz="2200" dirty="0" smtClean="0"/>
              <a:t>This device was used during the Reign of Terror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560440" y="5080012"/>
            <a:ext cx="2482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Marie Antoinette</a:t>
            </a:r>
          </a:p>
          <a:p>
            <a:pPr algn="ctr"/>
            <a:r>
              <a:rPr lang="en-US" sz="2200" dirty="0" smtClean="0"/>
              <a:t>She was eventually executed by the revolutionaries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8566</TotalTime>
  <Words>395</Words>
  <Application>Microsoft Macintosh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Codex</vt:lpstr>
      <vt:lpstr>French Revolution</vt:lpstr>
      <vt:lpstr>French Revolution</vt:lpstr>
      <vt:lpstr>Slide 3</vt:lpstr>
      <vt:lpstr>National Assembly</vt:lpstr>
      <vt:lpstr>Slide 5</vt:lpstr>
      <vt:lpstr>Slide 6</vt:lpstr>
      <vt:lpstr>Slide 7</vt:lpstr>
      <vt:lpstr>Slide 8</vt:lpstr>
      <vt:lpstr>Slide 9</vt:lpstr>
      <vt:lpstr>Napoleon</vt:lpstr>
      <vt:lpstr>Slide 11</vt:lpstr>
      <vt:lpstr>Slide 12</vt:lpstr>
      <vt:lpstr>Napoleon’s Reforms</vt:lpstr>
      <vt:lpstr>Napoleon</vt:lpstr>
      <vt:lpstr>Napoleon</vt:lpstr>
      <vt:lpstr>Congress of Vienna</vt:lpstr>
      <vt:lpstr>Slide 17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Arram Dreyer</dc:creator>
  <cp:lastModifiedBy>Arram Dreyer</cp:lastModifiedBy>
  <cp:revision>17</cp:revision>
  <dcterms:created xsi:type="dcterms:W3CDTF">2012-02-21T22:16:52Z</dcterms:created>
  <dcterms:modified xsi:type="dcterms:W3CDTF">2012-02-27T21:03:35Z</dcterms:modified>
</cp:coreProperties>
</file>