
<file path=[Content_Types].xml><?xml version="1.0" encoding="utf-8"?>
<Types xmlns="http://schemas.openxmlformats.org/package/2006/content-types">
  <Override PartName="/ppt/diagrams/drawing2.xml" ContentType="application/vnd.ms-office.drawingml.diagramDrawing+xml"/>
  <Override PartName="/ppt/slides/slide9.xml" ContentType="application/vnd.openxmlformats-officedocument.presentationml.slide+xml"/>
  <Override PartName="/ppt/diagrams/data2.xml" ContentType="application/vnd.openxmlformats-officedocument.drawingml.diagramData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diagrams/colors1.xml" ContentType="application/vnd.openxmlformats-officedocument.drawingml.diagramColors+xml"/>
  <Default Extension="rels" ContentType="application/vnd.openxmlformats-package.relationships+xml"/>
  <Default Extension="jpeg" ContentType="image/jpeg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Default Extension="xml" ContentType="application/xml"/>
  <Override PartName="/ppt/diagrams/drawing3.xml" ContentType="application/vnd.ms-office.drawingml.diagramDrawing+xml"/>
  <Override PartName="/ppt/tableStyles.xml" ContentType="application/vnd.openxmlformats-officedocument.presentationml.tableStyles+xml"/>
  <Override PartName="/ppt/diagrams/data3.xml" ContentType="application/vnd.openxmlformats-officedocument.drawingml.diagramData+xml"/>
  <Override PartName="/ppt/slideLayouts/slideLayout12.xml" ContentType="application/vnd.openxmlformats-officedocument.presentationml.slideLayout+xml"/>
  <Override PartName="/ppt/slides/slide6.xml" ContentType="application/vnd.openxmlformats-officedocument.presentationml.slide+xml"/>
  <Override PartName="/ppt/diagrams/colors2.xml" ContentType="application/vnd.openxmlformats-officedocument.drawingml.diagramColors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diagrams/quickStyle1.xml" ContentType="application/vnd.openxmlformats-officedocument.drawingml.diagramStyle+xml"/>
  <Override PartName="/ppt/slideLayouts/slideLayout2.xml" ContentType="application/vnd.openxmlformats-officedocument.presentationml.slideLayout+xml"/>
  <Override PartName="/ppt/diagrams/layout1.xml" ContentType="application/vnd.openxmlformats-officedocument.drawingml.diagramLayout+xml"/>
  <Default Extension="gif" ContentType="image/gif"/>
  <Override PartName="/ppt/slideLayouts/slideLayout13.xml" ContentType="application/vnd.openxmlformats-officedocument.presentationml.slideLayout+xml"/>
  <Override PartName="/ppt/slides/slide7.xml" ContentType="application/vnd.openxmlformats-officedocument.presentationml.slide+xml"/>
  <Override PartName="/ppt/diagrams/colors3.xml" ContentType="application/vnd.openxmlformats-officedocument.drawingml.diagramColors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slideLayouts/slideLayout3.xml" ContentType="application/vnd.openxmlformats-officedocument.presentationml.slideLayout+xml"/>
  <Override PartName="/ppt/diagrams/drawing1.xml" ContentType="application/vnd.ms-office.drawingml.diagramDrawing+xml"/>
  <Override PartName="/ppt/slideLayouts/slideLayout14.xml" ContentType="application/vnd.openxmlformats-officedocument.presentationml.slideLayout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presProps.xml" ContentType="application/vnd.openxmlformats-officedocument.presentationml.presProps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diagrams/quickStyle3.xml" ContentType="application/vnd.openxmlformats-officedocument.drawingml.diagramStyle+xml"/>
  <Override PartName="/ppt/slideLayouts/slideLayout4.xml" ContentType="application/vnd.openxmlformats-officedocument.presentationml.slideLayout+xml"/>
  <Override PartName="/ppt/diagrams/layout3.xml" ContentType="application/vnd.openxmlformats-officedocument.drawingml.diagram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viewProps.xml" ContentType="application/vnd.openxmlformats-officedocument.presentationml.viewProps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66" r:id="rId5"/>
    <p:sldId id="263" r:id="rId6"/>
    <p:sldId id="264" r:id="rId7"/>
    <p:sldId id="259" r:id="rId8"/>
    <p:sldId id="260" r:id="rId9"/>
    <p:sldId id="265" r:id="rId10"/>
    <p:sldId id="261" r:id="rId11"/>
    <p:sldId id="262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92" d="100"/>
          <a:sy n="92" d="100"/>
        </p:scale>
        <p:origin x="-81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A4247D3-38A8-2748-A8DF-4848AA8CB7E0}" type="doc">
      <dgm:prSet loTypeId="urn:microsoft.com/office/officeart/2005/8/layout/vList2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233AF18-9254-D64F-AC98-6D551573EB50}">
      <dgm:prSet phldrT="[Text]"/>
      <dgm:spPr/>
      <dgm:t>
        <a:bodyPr/>
        <a:lstStyle/>
        <a:p>
          <a:r>
            <a:rPr lang="en-US" dirty="0" smtClean="0"/>
            <a:t>Colonial governments similar to home governments</a:t>
          </a:r>
          <a:endParaRPr lang="en-US" dirty="0"/>
        </a:p>
      </dgm:t>
    </dgm:pt>
    <dgm:pt modelId="{F53F1D15-9233-D445-B884-D3F8DA207B0E}" type="parTrans" cxnId="{F19AE679-E948-F44A-AC2B-84877BDC7693}">
      <dgm:prSet/>
      <dgm:spPr/>
      <dgm:t>
        <a:bodyPr/>
        <a:lstStyle/>
        <a:p>
          <a:endParaRPr lang="en-US"/>
        </a:p>
      </dgm:t>
    </dgm:pt>
    <dgm:pt modelId="{76180C0D-7510-234A-B9D3-0D11C806607F}" type="sibTrans" cxnId="{F19AE679-E948-F44A-AC2B-84877BDC7693}">
      <dgm:prSet/>
      <dgm:spPr/>
      <dgm:t>
        <a:bodyPr/>
        <a:lstStyle/>
        <a:p>
          <a:endParaRPr lang="en-US"/>
        </a:p>
      </dgm:t>
    </dgm:pt>
    <dgm:pt modelId="{6F30A0E6-7EFE-3744-8D5F-CC25760B23FA}">
      <dgm:prSet phldrT="[Text]"/>
      <dgm:spPr/>
      <dgm:t>
        <a:bodyPr/>
        <a:lstStyle/>
        <a:p>
          <a:r>
            <a:rPr lang="en-US" dirty="0" smtClean="0"/>
            <a:t>Catholicism had strong influence</a:t>
          </a:r>
          <a:endParaRPr lang="en-US" dirty="0"/>
        </a:p>
      </dgm:t>
    </dgm:pt>
    <dgm:pt modelId="{C978D0D5-A5BF-2544-BC17-BFCEC4608288}" type="parTrans" cxnId="{F8F59FFB-E2E4-6E45-B461-620662DD6E6A}">
      <dgm:prSet/>
      <dgm:spPr/>
      <dgm:t>
        <a:bodyPr/>
        <a:lstStyle/>
        <a:p>
          <a:endParaRPr lang="en-US"/>
        </a:p>
      </dgm:t>
    </dgm:pt>
    <dgm:pt modelId="{F78873F5-43C3-0947-9A1A-55FE7E507CB9}" type="sibTrans" cxnId="{F8F59FFB-E2E4-6E45-B461-620662DD6E6A}">
      <dgm:prSet/>
      <dgm:spPr/>
      <dgm:t>
        <a:bodyPr/>
        <a:lstStyle/>
        <a:p>
          <a:endParaRPr lang="en-US"/>
        </a:p>
      </dgm:t>
    </dgm:pt>
    <dgm:pt modelId="{2B9E83BA-1E98-434C-A926-6D64A68F3A89}">
      <dgm:prSet phldrT="[Text]"/>
      <dgm:spPr/>
      <dgm:t>
        <a:bodyPr/>
        <a:lstStyle/>
        <a:p>
          <a:r>
            <a:rPr lang="en-US" dirty="0" smtClean="0"/>
            <a:t>Major element of the economy was mining for gold and silver</a:t>
          </a:r>
          <a:endParaRPr lang="en-US" dirty="0"/>
        </a:p>
      </dgm:t>
    </dgm:pt>
    <dgm:pt modelId="{53D3DE57-DED0-5743-A9C1-4469F8404CE6}" type="parTrans" cxnId="{58ACACFF-BA39-4D4E-88CE-CC54664B3573}">
      <dgm:prSet/>
      <dgm:spPr/>
      <dgm:t>
        <a:bodyPr/>
        <a:lstStyle/>
        <a:p>
          <a:endParaRPr lang="en-US"/>
        </a:p>
      </dgm:t>
    </dgm:pt>
    <dgm:pt modelId="{9AB55317-866A-D049-9EFC-4026DB53163E}" type="sibTrans" cxnId="{58ACACFF-BA39-4D4E-88CE-CC54664B3573}">
      <dgm:prSet/>
      <dgm:spPr/>
      <dgm:t>
        <a:bodyPr/>
        <a:lstStyle/>
        <a:p>
          <a:endParaRPr lang="en-US"/>
        </a:p>
      </dgm:t>
    </dgm:pt>
    <dgm:pt modelId="{1AE273BE-91FB-5044-BC82-D8043ADC0114}" type="pres">
      <dgm:prSet presAssocID="{0A4247D3-38A8-2748-A8DF-4848AA8CB7E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500D2A1-7511-3E4A-85C9-415F961CB570}" type="pres">
      <dgm:prSet presAssocID="{E233AF18-9254-D64F-AC98-6D551573EB50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4CF2DEB-0F1F-6648-A147-8B6D3832040D}" type="pres">
      <dgm:prSet presAssocID="{76180C0D-7510-234A-B9D3-0D11C806607F}" presName="spacer" presStyleCnt="0"/>
      <dgm:spPr/>
    </dgm:pt>
    <dgm:pt modelId="{9695BA81-00EA-0F45-BC36-872E047447F7}" type="pres">
      <dgm:prSet presAssocID="{6F30A0E6-7EFE-3744-8D5F-CC25760B23FA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D4CFC9-89A7-E744-BBCA-1CA4861C4AB9}" type="pres">
      <dgm:prSet presAssocID="{F78873F5-43C3-0947-9A1A-55FE7E507CB9}" presName="spacer" presStyleCnt="0"/>
      <dgm:spPr/>
    </dgm:pt>
    <dgm:pt modelId="{0CEDE57C-DDF5-3849-A123-F411EBB4AF1E}" type="pres">
      <dgm:prSet presAssocID="{2B9E83BA-1E98-434C-A926-6D64A68F3A89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177ED85-1B3F-B147-9F32-B137555B15B4}" type="presOf" srcId="{6F30A0E6-7EFE-3744-8D5F-CC25760B23FA}" destId="{9695BA81-00EA-0F45-BC36-872E047447F7}" srcOrd="0" destOrd="0" presId="urn:microsoft.com/office/officeart/2005/8/layout/vList2"/>
    <dgm:cxn modelId="{58ACACFF-BA39-4D4E-88CE-CC54664B3573}" srcId="{0A4247D3-38A8-2748-A8DF-4848AA8CB7E0}" destId="{2B9E83BA-1E98-434C-A926-6D64A68F3A89}" srcOrd="2" destOrd="0" parTransId="{53D3DE57-DED0-5743-A9C1-4469F8404CE6}" sibTransId="{9AB55317-866A-D049-9EFC-4026DB53163E}"/>
    <dgm:cxn modelId="{F19AE679-E948-F44A-AC2B-84877BDC7693}" srcId="{0A4247D3-38A8-2748-A8DF-4848AA8CB7E0}" destId="{E233AF18-9254-D64F-AC98-6D551573EB50}" srcOrd="0" destOrd="0" parTransId="{F53F1D15-9233-D445-B884-D3F8DA207B0E}" sibTransId="{76180C0D-7510-234A-B9D3-0D11C806607F}"/>
    <dgm:cxn modelId="{F8F59FFB-E2E4-6E45-B461-620662DD6E6A}" srcId="{0A4247D3-38A8-2748-A8DF-4848AA8CB7E0}" destId="{6F30A0E6-7EFE-3744-8D5F-CC25760B23FA}" srcOrd="1" destOrd="0" parTransId="{C978D0D5-A5BF-2544-BC17-BFCEC4608288}" sibTransId="{F78873F5-43C3-0947-9A1A-55FE7E507CB9}"/>
    <dgm:cxn modelId="{D4F9CFC0-E334-BF4E-8AA8-6CFF9C50063F}" type="presOf" srcId="{E233AF18-9254-D64F-AC98-6D551573EB50}" destId="{1500D2A1-7511-3E4A-85C9-415F961CB570}" srcOrd="0" destOrd="0" presId="urn:microsoft.com/office/officeart/2005/8/layout/vList2"/>
    <dgm:cxn modelId="{D9B88BFB-7E2C-A942-931C-05B0E6E15F30}" type="presOf" srcId="{2B9E83BA-1E98-434C-A926-6D64A68F3A89}" destId="{0CEDE57C-DDF5-3849-A123-F411EBB4AF1E}" srcOrd="0" destOrd="0" presId="urn:microsoft.com/office/officeart/2005/8/layout/vList2"/>
    <dgm:cxn modelId="{E5D115F4-9831-C548-809C-33F23F3211EE}" type="presOf" srcId="{0A4247D3-38A8-2748-A8DF-4848AA8CB7E0}" destId="{1AE273BE-91FB-5044-BC82-D8043ADC0114}" srcOrd="0" destOrd="0" presId="urn:microsoft.com/office/officeart/2005/8/layout/vList2"/>
    <dgm:cxn modelId="{CE3A26D8-B8B7-3641-AB17-E09D1FF8B9D0}" type="presParOf" srcId="{1AE273BE-91FB-5044-BC82-D8043ADC0114}" destId="{1500D2A1-7511-3E4A-85C9-415F961CB570}" srcOrd="0" destOrd="0" presId="urn:microsoft.com/office/officeart/2005/8/layout/vList2"/>
    <dgm:cxn modelId="{A351A0D2-BA74-5847-8688-E4307568D874}" type="presParOf" srcId="{1AE273BE-91FB-5044-BC82-D8043ADC0114}" destId="{94CF2DEB-0F1F-6648-A147-8B6D3832040D}" srcOrd="1" destOrd="0" presId="urn:microsoft.com/office/officeart/2005/8/layout/vList2"/>
    <dgm:cxn modelId="{CC051E00-6232-EE44-8841-0BC665C22019}" type="presParOf" srcId="{1AE273BE-91FB-5044-BC82-D8043ADC0114}" destId="{9695BA81-00EA-0F45-BC36-872E047447F7}" srcOrd="2" destOrd="0" presId="urn:microsoft.com/office/officeart/2005/8/layout/vList2"/>
    <dgm:cxn modelId="{1F6AB56E-8018-E444-A6AF-AFD60619086A}" type="presParOf" srcId="{1AE273BE-91FB-5044-BC82-D8043ADC0114}" destId="{0AD4CFC9-89A7-E744-BBCA-1CA4861C4AB9}" srcOrd="3" destOrd="0" presId="urn:microsoft.com/office/officeart/2005/8/layout/vList2"/>
    <dgm:cxn modelId="{194B6373-16E5-5745-AED3-E8675EC1D677}" type="presParOf" srcId="{1AE273BE-91FB-5044-BC82-D8043ADC0114}" destId="{0CEDE57C-DDF5-3849-A123-F411EBB4AF1E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6FC0606-FCAF-8C46-998B-ADAD2D11B8BA}" type="doc">
      <dgm:prSet loTypeId="urn:microsoft.com/office/officeart/2005/8/layout/vList2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5E28F81-484A-604C-9251-38F6591187DE}">
      <dgm:prSet phldrT="[Text]"/>
      <dgm:spPr/>
      <dgm:t>
        <a:bodyPr/>
        <a:lstStyle/>
        <a:p>
          <a:r>
            <a:rPr lang="en-US" dirty="0" smtClean="0"/>
            <a:t>Former slave who led Haitian rebellion against French</a:t>
          </a:r>
          <a:endParaRPr lang="en-US" dirty="0"/>
        </a:p>
      </dgm:t>
    </dgm:pt>
    <dgm:pt modelId="{A92D6C85-94BF-984E-9696-CC60864C709D}" type="parTrans" cxnId="{418786C8-5E5D-CD48-A33A-330F97725C31}">
      <dgm:prSet/>
      <dgm:spPr/>
      <dgm:t>
        <a:bodyPr/>
        <a:lstStyle/>
        <a:p>
          <a:endParaRPr lang="en-US"/>
        </a:p>
      </dgm:t>
    </dgm:pt>
    <dgm:pt modelId="{4336CFA2-2787-1845-ABDC-9CFEA8FA9DAF}" type="sibTrans" cxnId="{418786C8-5E5D-CD48-A33A-330F97725C31}">
      <dgm:prSet/>
      <dgm:spPr/>
      <dgm:t>
        <a:bodyPr/>
        <a:lstStyle/>
        <a:p>
          <a:endParaRPr lang="en-US"/>
        </a:p>
      </dgm:t>
    </dgm:pt>
    <dgm:pt modelId="{8C456AFA-9D04-C347-8237-321CAEA97B7D}">
      <dgm:prSet phldrT="[Text]"/>
      <dgm:spPr/>
      <dgm:t>
        <a:bodyPr/>
        <a:lstStyle/>
        <a:p>
          <a:r>
            <a:rPr lang="en-US" dirty="0" smtClean="0"/>
            <a:t>Defeated the armies of three foreign powers: Spain, France, and Britain</a:t>
          </a:r>
          <a:endParaRPr lang="en-US" dirty="0"/>
        </a:p>
      </dgm:t>
    </dgm:pt>
    <dgm:pt modelId="{9B002217-F2F3-FB4B-8DC9-0496ABE4E8C7}" type="parTrans" cxnId="{3ED982F0-D6D0-F446-B913-96D03D8C88DA}">
      <dgm:prSet/>
      <dgm:spPr/>
      <dgm:t>
        <a:bodyPr/>
        <a:lstStyle/>
        <a:p>
          <a:endParaRPr lang="en-US"/>
        </a:p>
      </dgm:t>
    </dgm:pt>
    <dgm:pt modelId="{937E88D7-13C7-7B47-A825-0D11EFB7C526}" type="sibTrans" cxnId="{3ED982F0-D6D0-F446-B913-96D03D8C88DA}">
      <dgm:prSet/>
      <dgm:spPr/>
      <dgm:t>
        <a:bodyPr/>
        <a:lstStyle/>
        <a:p>
          <a:endParaRPr lang="en-US"/>
        </a:p>
      </dgm:t>
    </dgm:pt>
    <dgm:pt modelId="{CCE21D7D-029E-F04E-8F75-816290FD6018}" type="pres">
      <dgm:prSet presAssocID="{36FC0606-FCAF-8C46-998B-ADAD2D11B8B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8EBC6AF-78EE-E94D-8479-44BBB6A7920E}" type="pres">
      <dgm:prSet presAssocID="{55E28F81-484A-604C-9251-38F6591187DE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10234F-0BCF-5047-8F7E-9399E0577F7C}" type="pres">
      <dgm:prSet presAssocID="{4336CFA2-2787-1845-ABDC-9CFEA8FA9DAF}" presName="spacer" presStyleCnt="0"/>
      <dgm:spPr/>
    </dgm:pt>
    <dgm:pt modelId="{6192979E-1233-774B-AA71-49F70C65DE17}" type="pres">
      <dgm:prSet presAssocID="{8C456AFA-9D04-C347-8237-321CAEA97B7D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ED982F0-D6D0-F446-B913-96D03D8C88DA}" srcId="{36FC0606-FCAF-8C46-998B-ADAD2D11B8BA}" destId="{8C456AFA-9D04-C347-8237-321CAEA97B7D}" srcOrd="1" destOrd="0" parTransId="{9B002217-F2F3-FB4B-8DC9-0496ABE4E8C7}" sibTransId="{937E88D7-13C7-7B47-A825-0D11EFB7C526}"/>
    <dgm:cxn modelId="{418786C8-5E5D-CD48-A33A-330F97725C31}" srcId="{36FC0606-FCAF-8C46-998B-ADAD2D11B8BA}" destId="{55E28F81-484A-604C-9251-38F6591187DE}" srcOrd="0" destOrd="0" parTransId="{A92D6C85-94BF-984E-9696-CC60864C709D}" sibTransId="{4336CFA2-2787-1845-ABDC-9CFEA8FA9DAF}"/>
    <dgm:cxn modelId="{EA3E045B-1AE1-5040-A65E-71EB0E1CF482}" type="presOf" srcId="{55E28F81-484A-604C-9251-38F6591187DE}" destId="{E8EBC6AF-78EE-E94D-8479-44BBB6A7920E}" srcOrd="0" destOrd="0" presId="urn:microsoft.com/office/officeart/2005/8/layout/vList2"/>
    <dgm:cxn modelId="{71B4BF95-8A79-D348-A6F6-68B50BBAB609}" type="presOf" srcId="{36FC0606-FCAF-8C46-998B-ADAD2D11B8BA}" destId="{CCE21D7D-029E-F04E-8F75-816290FD6018}" srcOrd="0" destOrd="0" presId="urn:microsoft.com/office/officeart/2005/8/layout/vList2"/>
    <dgm:cxn modelId="{1A26C1A8-B626-6A4C-970E-95BDC6773E5F}" type="presOf" srcId="{8C456AFA-9D04-C347-8237-321CAEA97B7D}" destId="{6192979E-1233-774B-AA71-49F70C65DE17}" srcOrd="0" destOrd="0" presId="urn:microsoft.com/office/officeart/2005/8/layout/vList2"/>
    <dgm:cxn modelId="{83E2A351-CC94-0D4D-9D44-AE0C6D124D16}" type="presParOf" srcId="{CCE21D7D-029E-F04E-8F75-816290FD6018}" destId="{E8EBC6AF-78EE-E94D-8479-44BBB6A7920E}" srcOrd="0" destOrd="0" presId="urn:microsoft.com/office/officeart/2005/8/layout/vList2"/>
    <dgm:cxn modelId="{391490B2-8CB8-E540-B98C-DD5259362B77}" type="presParOf" srcId="{CCE21D7D-029E-F04E-8F75-816290FD6018}" destId="{1410234F-0BCF-5047-8F7E-9399E0577F7C}" srcOrd="1" destOrd="0" presId="urn:microsoft.com/office/officeart/2005/8/layout/vList2"/>
    <dgm:cxn modelId="{8C3D21EC-C733-A94D-9EAA-553E90AE76CC}" type="presParOf" srcId="{CCE21D7D-029E-F04E-8F75-816290FD6018}" destId="{6192979E-1233-774B-AA71-49F70C65DE17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1DD78B6-B320-BA46-B51A-0CD28723FF95}" type="doc">
      <dgm:prSet loTypeId="urn:microsoft.com/office/officeart/2005/8/layout/vList2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86F3BFB-2E54-8142-A68B-728BEA9479D7}">
      <dgm:prSet phldrT="[Text]"/>
      <dgm:spPr/>
      <dgm:t>
        <a:bodyPr/>
        <a:lstStyle/>
        <a:p>
          <a:r>
            <a:rPr lang="en-US" dirty="0" smtClean="0"/>
            <a:t>Liberated the northern areas of Latin America</a:t>
          </a:r>
          <a:endParaRPr lang="en-US" dirty="0"/>
        </a:p>
      </dgm:t>
    </dgm:pt>
    <dgm:pt modelId="{51D126DC-E763-5549-A4D5-757AC752C4CF}" type="parTrans" cxnId="{293E37C2-672C-2A49-AAAC-9DAC2EE1025A}">
      <dgm:prSet/>
      <dgm:spPr/>
      <dgm:t>
        <a:bodyPr/>
        <a:lstStyle/>
        <a:p>
          <a:endParaRPr lang="en-US"/>
        </a:p>
      </dgm:t>
    </dgm:pt>
    <dgm:pt modelId="{2E37E0D0-F257-D546-8201-C8CCF5B3E02E}" type="sibTrans" cxnId="{293E37C2-672C-2A49-AAAC-9DAC2EE1025A}">
      <dgm:prSet/>
      <dgm:spPr/>
      <dgm:t>
        <a:bodyPr/>
        <a:lstStyle/>
        <a:p>
          <a:endParaRPr lang="en-US"/>
        </a:p>
      </dgm:t>
    </dgm:pt>
    <dgm:pt modelId="{742E2976-519B-FA45-9814-8B731B8C4F6E}">
      <dgm:prSet phldrT="[Text]"/>
      <dgm:spPr/>
      <dgm:t>
        <a:bodyPr/>
        <a:lstStyle/>
        <a:p>
          <a:r>
            <a:rPr lang="en-US" dirty="0" smtClean="0"/>
            <a:t>Native-born resident who led revolutionary efforts</a:t>
          </a:r>
          <a:endParaRPr lang="en-US" dirty="0"/>
        </a:p>
      </dgm:t>
    </dgm:pt>
    <dgm:pt modelId="{F3360797-98A0-F440-844D-B85246F8C3CF}" type="parTrans" cxnId="{FDB26751-A0A1-B74D-A812-AA268E4BF551}">
      <dgm:prSet/>
      <dgm:spPr/>
      <dgm:t>
        <a:bodyPr/>
        <a:lstStyle/>
        <a:p>
          <a:endParaRPr lang="en-US"/>
        </a:p>
      </dgm:t>
    </dgm:pt>
    <dgm:pt modelId="{E414DFEE-8A5D-0249-A1D3-D66CE62A51D1}" type="sibTrans" cxnId="{FDB26751-A0A1-B74D-A812-AA268E4BF551}">
      <dgm:prSet/>
      <dgm:spPr/>
      <dgm:t>
        <a:bodyPr/>
        <a:lstStyle/>
        <a:p>
          <a:endParaRPr lang="en-US"/>
        </a:p>
      </dgm:t>
    </dgm:pt>
    <dgm:pt modelId="{CC1DF4A0-6A06-9E4C-A94B-8021A66FEADD}" type="pres">
      <dgm:prSet presAssocID="{B1DD78B6-B320-BA46-B51A-0CD28723FF9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2814BF5-3DDB-D646-83D0-00066C054ECB}" type="pres">
      <dgm:prSet presAssocID="{686F3BFB-2E54-8142-A68B-728BEA9479D7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405CF6-F5DF-1247-BDBB-9E788743D9A3}" type="pres">
      <dgm:prSet presAssocID="{2E37E0D0-F257-D546-8201-C8CCF5B3E02E}" presName="spacer" presStyleCnt="0"/>
      <dgm:spPr/>
    </dgm:pt>
    <dgm:pt modelId="{453A018B-63B4-FF44-BA1B-2FA242CD09AA}" type="pres">
      <dgm:prSet presAssocID="{742E2976-519B-FA45-9814-8B731B8C4F6E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C4E0A19-C39E-9343-ADAD-0BA1889C9318}" type="presOf" srcId="{B1DD78B6-B320-BA46-B51A-0CD28723FF95}" destId="{CC1DF4A0-6A06-9E4C-A94B-8021A66FEADD}" srcOrd="0" destOrd="0" presId="urn:microsoft.com/office/officeart/2005/8/layout/vList2"/>
    <dgm:cxn modelId="{EC288070-43B9-5B4D-8156-A5B10919F495}" type="presOf" srcId="{742E2976-519B-FA45-9814-8B731B8C4F6E}" destId="{453A018B-63B4-FF44-BA1B-2FA242CD09AA}" srcOrd="0" destOrd="0" presId="urn:microsoft.com/office/officeart/2005/8/layout/vList2"/>
    <dgm:cxn modelId="{FDB26751-A0A1-B74D-A812-AA268E4BF551}" srcId="{B1DD78B6-B320-BA46-B51A-0CD28723FF95}" destId="{742E2976-519B-FA45-9814-8B731B8C4F6E}" srcOrd="1" destOrd="0" parTransId="{F3360797-98A0-F440-844D-B85246F8C3CF}" sibTransId="{E414DFEE-8A5D-0249-A1D3-D66CE62A51D1}"/>
    <dgm:cxn modelId="{B07CBE81-ED75-6545-BEF2-30F1708E7B54}" type="presOf" srcId="{686F3BFB-2E54-8142-A68B-728BEA9479D7}" destId="{02814BF5-3DDB-D646-83D0-00066C054ECB}" srcOrd="0" destOrd="0" presId="urn:microsoft.com/office/officeart/2005/8/layout/vList2"/>
    <dgm:cxn modelId="{293E37C2-672C-2A49-AAAC-9DAC2EE1025A}" srcId="{B1DD78B6-B320-BA46-B51A-0CD28723FF95}" destId="{686F3BFB-2E54-8142-A68B-728BEA9479D7}" srcOrd="0" destOrd="0" parTransId="{51D126DC-E763-5549-A4D5-757AC752C4CF}" sibTransId="{2E37E0D0-F257-D546-8201-C8CCF5B3E02E}"/>
    <dgm:cxn modelId="{5F10E34B-9034-7F45-A9BD-17C0BAAEFC62}" type="presParOf" srcId="{CC1DF4A0-6A06-9E4C-A94B-8021A66FEADD}" destId="{02814BF5-3DDB-D646-83D0-00066C054ECB}" srcOrd="0" destOrd="0" presId="urn:microsoft.com/office/officeart/2005/8/layout/vList2"/>
    <dgm:cxn modelId="{B090BBAA-4B72-0949-B7E3-55432DA5F04F}" type="presParOf" srcId="{CC1DF4A0-6A06-9E4C-A94B-8021A66FEADD}" destId="{5B405CF6-F5DF-1247-BDBB-9E788743D9A3}" srcOrd="1" destOrd="0" presId="urn:microsoft.com/office/officeart/2005/8/layout/vList2"/>
    <dgm:cxn modelId="{AC3F61A2-1223-3445-89A5-DAD557F5C3B7}" type="presParOf" srcId="{CC1DF4A0-6A06-9E4C-A94B-8021A66FEADD}" destId="{453A018B-63B4-FF44-BA1B-2FA242CD09AA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500D2A1-7511-3E4A-85C9-415F961CB570}">
      <dsp:nvSpPr>
        <dsp:cNvPr id="0" name=""/>
        <dsp:cNvSpPr/>
      </dsp:nvSpPr>
      <dsp:spPr>
        <a:xfrm>
          <a:off x="0" y="43581"/>
          <a:ext cx="7824787" cy="11934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alpha val="90000"/>
                <a:satMod val="11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alpha val="90000"/>
                <a:satMod val="135000"/>
              </a:schemeClr>
            </a:gs>
          </a:gsLst>
          <a:lin ang="5400000" scaled="1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Colonial governments similar to home governments</a:t>
          </a:r>
          <a:endParaRPr lang="en-US" sz="3000" kern="1200" dirty="0"/>
        </a:p>
      </dsp:txBody>
      <dsp:txXfrm>
        <a:off x="0" y="43581"/>
        <a:ext cx="7824787" cy="1193400"/>
      </dsp:txXfrm>
    </dsp:sp>
    <dsp:sp modelId="{9695BA81-00EA-0F45-BC36-872E047447F7}">
      <dsp:nvSpPr>
        <dsp:cNvPr id="0" name=""/>
        <dsp:cNvSpPr/>
      </dsp:nvSpPr>
      <dsp:spPr>
        <a:xfrm>
          <a:off x="0" y="1323381"/>
          <a:ext cx="7824787" cy="11934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alpha val="90000"/>
                <a:satMod val="11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alpha val="90000"/>
                <a:satMod val="135000"/>
              </a:schemeClr>
            </a:gs>
          </a:gsLst>
          <a:lin ang="5400000" scaled="1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Catholicism had strong influence</a:t>
          </a:r>
          <a:endParaRPr lang="en-US" sz="3000" kern="1200" dirty="0"/>
        </a:p>
      </dsp:txBody>
      <dsp:txXfrm>
        <a:off x="0" y="1323381"/>
        <a:ext cx="7824787" cy="1193400"/>
      </dsp:txXfrm>
    </dsp:sp>
    <dsp:sp modelId="{0CEDE57C-DDF5-3849-A123-F411EBB4AF1E}">
      <dsp:nvSpPr>
        <dsp:cNvPr id="0" name=""/>
        <dsp:cNvSpPr/>
      </dsp:nvSpPr>
      <dsp:spPr>
        <a:xfrm>
          <a:off x="0" y="2603181"/>
          <a:ext cx="7824787" cy="11934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alpha val="90000"/>
                <a:satMod val="11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alpha val="90000"/>
                <a:satMod val="135000"/>
              </a:schemeClr>
            </a:gs>
          </a:gsLst>
          <a:lin ang="5400000" scaled="1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Major element of the economy was mining for gold and silver</a:t>
          </a:r>
          <a:endParaRPr lang="en-US" sz="3000" kern="1200" dirty="0"/>
        </a:p>
      </dsp:txBody>
      <dsp:txXfrm>
        <a:off x="0" y="2603181"/>
        <a:ext cx="7824787" cy="119340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8EBC6AF-78EE-E94D-8479-44BBB6A7920E}">
      <dsp:nvSpPr>
        <dsp:cNvPr id="0" name=""/>
        <dsp:cNvSpPr/>
      </dsp:nvSpPr>
      <dsp:spPr>
        <a:xfrm>
          <a:off x="0" y="353721"/>
          <a:ext cx="7824787" cy="151164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alpha val="90000"/>
                <a:satMod val="11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alpha val="90000"/>
                <a:satMod val="135000"/>
              </a:schemeClr>
            </a:gs>
          </a:gsLst>
          <a:lin ang="5400000" scaled="1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smtClean="0"/>
            <a:t>Former slave who led Haitian rebellion against French</a:t>
          </a:r>
          <a:endParaRPr lang="en-US" sz="3800" kern="1200" dirty="0"/>
        </a:p>
      </dsp:txBody>
      <dsp:txXfrm>
        <a:off x="0" y="353721"/>
        <a:ext cx="7824787" cy="1511640"/>
      </dsp:txXfrm>
    </dsp:sp>
    <dsp:sp modelId="{6192979E-1233-774B-AA71-49F70C65DE17}">
      <dsp:nvSpPr>
        <dsp:cNvPr id="0" name=""/>
        <dsp:cNvSpPr/>
      </dsp:nvSpPr>
      <dsp:spPr>
        <a:xfrm>
          <a:off x="0" y="1974801"/>
          <a:ext cx="7824787" cy="151164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alpha val="90000"/>
                <a:satMod val="11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alpha val="90000"/>
                <a:satMod val="135000"/>
              </a:schemeClr>
            </a:gs>
          </a:gsLst>
          <a:lin ang="5400000" scaled="1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smtClean="0"/>
            <a:t>Defeated the armies of three foreign powers: Spain, France, and Britain</a:t>
          </a:r>
          <a:endParaRPr lang="en-US" sz="3800" kern="1200" dirty="0"/>
        </a:p>
      </dsp:txBody>
      <dsp:txXfrm>
        <a:off x="0" y="1974801"/>
        <a:ext cx="7824787" cy="151164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2814BF5-3DDB-D646-83D0-00066C054ECB}">
      <dsp:nvSpPr>
        <dsp:cNvPr id="0" name=""/>
        <dsp:cNvSpPr/>
      </dsp:nvSpPr>
      <dsp:spPr>
        <a:xfrm>
          <a:off x="0" y="23961"/>
          <a:ext cx="7824787" cy="182988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alpha val="90000"/>
                <a:satMod val="11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alpha val="90000"/>
                <a:satMod val="135000"/>
              </a:schemeClr>
            </a:gs>
          </a:gsLst>
          <a:lin ang="5400000" scaled="1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lvl="0" algn="l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600" kern="1200" dirty="0" smtClean="0"/>
            <a:t>Liberated the northern areas of Latin America</a:t>
          </a:r>
          <a:endParaRPr lang="en-US" sz="4600" kern="1200" dirty="0"/>
        </a:p>
      </dsp:txBody>
      <dsp:txXfrm>
        <a:off x="0" y="23961"/>
        <a:ext cx="7824787" cy="1829880"/>
      </dsp:txXfrm>
    </dsp:sp>
    <dsp:sp modelId="{453A018B-63B4-FF44-BA1B-2FA242CD09AA}">
      <dsp:nvSpPr>
        <dsp:cNvPr id="0" name=""/>
        <dsp:cNvSpPr/>
      </dsp:nvSpPr>
      <dsp:spPr>
        <a:xfrm>
          <a:off x="0" y="1986321"/>
          <a:ext cx="7824787" cy="182988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alpha val="90000"/>
                <a:satMod val="11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alpha val="90000"/>
                <a:satMod val="135000"/>
              </a:schemeClr>
            </a:gs>
          </a:gsLst>
          <a:lin ang="5400000" scaled="1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lvl="0" algn="l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600" kern="1200" dirty="0" smtClean="0"/>
            <a:t>Native-born resident who led revolutionary efforts</a:t>
          </a:r>
          <a:endParaRPr lang="en-US" sz="4600" kern="1200" dirty="0"/>
        </a:p>
      </dsp:txBody>
      <dsp:txXfrm>
        <a:off x="0" y="1986321"/>
        <a:ext cx="7824787" cy="18298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/>
          <p:cNvSpPr/>
          <p:nvPr/>
        </p:nvSpPr>
        <p:spPr>
          <a:xfrm>
            <a:off x="341086" y="928914"/>
            <a:ext cx="8432800" cy="177074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707" y="968189"/>
            <a:ext cx="7799387" cy="1237130"/>
          </a:xfrm>
        </p:spPr>
        <p:txBody>
          <a:bodyPr anchor="b" anchorCtr="0"/>
          <a:lstStyle>
            <a:lvl1pPr algn="r">
              <a:lnSpc>
                <a:spcPts val="5000"/>
              </a:lnSpc>
              <a:defRPr sz="4600">
                <a:solidFill>
                  <a:schemeClr val="accent1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707" y="2209799"/>
            <a:ext cx="7799387" cy="466165"/>
          </a:xfrm>
        </p:spPr>
        <p:txBody>
          <a:bodyPr/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F80F2-65AC-1F4D-98E6-5D544A5023EC}" type="datetimeFigureOut">
              <a:rPr lang="en-US" smtClean="0"/>
              <a:pPr/>
              <a:t>3/10/12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05300" y="6492875"/>
            <a:ext cx="533400" cy="365125"/>
          </a:xfr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1100" b="1" kern="1200">
                <a:solidFill>
                  <a:schemeClr val="bg1">
                    <a:lumMod val="65000"/>
                  </a:schemeClr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fld id="{F2C3D0C5-A4FD-2747-9783-7F31B903991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20040" y="320040"/>
            <a:ext cx="8503920" cy="6217920"/>
          </a:xfrm>
          <a:prstGeom prst="rect">
            <a:avLst/>
          </a:prstGeom>
          <a:noFill/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457200" y="816802"/>
            <a:ext cx="8229600" cy="118872"/>
          </a:xfrm>
          <a:prstGeom prst="rect">
            <a:avLst/>
          </a:prstGeom>
          <a:solidFill>
            <a:schemeClr val="accent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9" name="Picture 8" descr="TitleSlideTo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457200"/>
            <a:ext cx="8229600" cy="356646"/>
          </a:xfrm>
          <a:prstGeom prst="rect">
            <a:avLst/>
          </a:prstGeom>
        </p:spPr>
      </p:pic>
      <p:pic>
        <p:nvPicPr>
          <p:cNvPr id="10" name="Picture 9" descr="TitleSlideBottom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700601"/>
            <a:ext cx="8229600" cy="3700199"/>
          </a:xfrm>
          <a:prstGeom prst="rect">
            <a:avLst/>
          </a:prstGeom>
        </p:spPr>
      </p:pic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247" y="6492875"/>
            <a:ext cx="34155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b="1" kern="1200">
                <a:solidFill>
                  <a:schemeClr val="bg1">
                    <a:lumMod val="65000"/>
                  </a:schemeClr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/>
          <p:cNvSpPr/>
          <p:nvPr/>
        </p:nvSpPr>
        <p:spPr>
          <a:xfrm>
            <a:off x="355600" y="566057"/>
            <a:ext cx="8396514" cy="259805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320040" y="320040"/>
            <a:ext cx="8503920" cy="6217920"/>
          </a:xfrm>
          <a:prstGeom prst="rect">
            <a:avLst/>
          </a:prstGeom>
          <a:noFill/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457200" y="457200"/>
            <a:ext cx="8229600" cy="118872"/>
          </a:xfrm>
          <a:prstGeom prst="rect">
            <a:avLst/>
          </a:prstGeom>
          <a:solidFill>
            <a:schemeClr val="accent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F80F2-65AC-1F4D-98E6-5D544A5023EC}" type="datetimeFigureOut">
              <a:rPr lang="en-US" smtClean="0"/>
              <a:pPr/>
              <a:t>3/10/12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3D0C5-A4FD-2747-9783-7F31B90399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/>
          <p:cNvSpPr/>
          <p:nvPr/>
        </p:nvSpPr>
        <p:spPr>
          <a:xfrm>
            <a:off x="333828" y="566057"/>
            <a:ext cx="8454571" cy="21335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320040" y="320040"/>
            <a:ext cx="8503920" cy="6217920"/>
          </a:xfrm>
          <a:prstGeom prst="rect">
            <a:avLst/>
          </a:prstGeom>
          <a:noFill/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457200" y="457200"/>
            <a:ext cx="8229600" cy="118872"/>
          </a:xfrm>
          <a:prstGeom prst="rect">
            <a:avLst/>
          </a:prstGeom>
          <a:solidFill>
            <a:schemeClr val="accent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8368" y="1644868"/>
            <a:ext cx="3657600" cy="1098332"/>
          </a:xfrm>
        </p:spPr>
        <p:txBody>
          <a:bodyPr anchor="b"/>
          <a:lstStyle>
            <a:lvl1pPr algn="l">
              <a:defRPr sz="3600" b="0">
                <a:solidFill>
                  <a:schemeClr val="accent1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28032" y="654268"/>
            <a:ext cx="3657600" cy="54864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8368" y="2774731"/>
            <a:ext cx="3657600" cy="3168869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F80F2-65AC-1F4D-98E6-5D544A5023EC}" type="datetimeFigureOut">
              <a:rPr lang="en-US" smtClean="0"/>
              <a:pPr/>
              <a:t>3/10/12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3D0C5-A4FD-2747-9783-7F31B90399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/>
          <p:cNvSpPr/>
          <p:nvPr/>
        </p:nvSpPr>
        <p:spPr>
          <a:xfrm>
            <a:off x="355600" y="348343"/>
            <a:ext cx="8432800" cy="235131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320040" y="320040"/>
            <a:ext cx="8503920" cy="6217920"/>
          </a:xfrm>
          <a:prstGeom prst="rect">
            <a:avLst/>
          </a:prstGeom>
          <a:noFill/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 rot="5400000">
            <a:off x="5598058" y="3310469"/>
            <a:ext cx="5943600" cy="237061"/>
          </a:xfrm>
          <a:prstGeom prst="rect">
            <a:avLst/>
          </a:prstGeom>
          <a:solidFill>
            <a:schemeClr val="accent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8368" y="1644868"/>
            <a:ext cx="3657600" cy="1098332"/>
          </a:xfrm>
        </p:spPr>
        <p:txBody>
          <a:bodyPr anchor="b"/>
          <a:lstStyle>
            <a:lvl1pPr algn="l">
              <a:defRPr sz="3600" b="0">
                <a:solidFill>
                  <a:schemeClr val="accent1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8368" y="2774731"/>
            <a:ext cx="3657600" cy="3168869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F80F2-65AC-1F4D-98E6-5D544A5023EC}" type="datetimeFigureOut">
              <a:rPr lang="en-US" smtClean="0"/>
              <a:pPr/>
              <a:t>3/10/12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3D0C5-A4FD-2747-9783-7F31B903991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4828032" y="457200"/>
            <a:ext cx="3621024" cy="594360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0"/>
            <a:ext cx="7874000" cy="3840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F80F2-65AC-1F4D-98E6-5D544A5023EC}" type="datetimeFigureOut">
              <a:rPr lang="en-US" smtClean="0"/>
              <a:pPr/>
              <a:t>3/10/12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3D0C5-A4FD-2747-9783-7F31B90399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/>
          <p:cNvSpPr/>
          <p:nvPr/>
        </p:nvSpPr>
        <p:spPr>
          <a:xfrm>
            <a:off x="348342" y="362857"/>
            <a:ext cx="8440057" cy="2336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9" name="Picture 8" descr="VerticalRigh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11668" y="457200"/>
            <a:ext cx="1546230" cy="59436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 rot="5400000">
            <a:off x="4074414" y="3369564"/>
            <a:ext cx="5943600" cy="118872"/>
          </a:xfrm>
          <a:prstGeom prst="rect">
            <a:avLst/>
          </a:prstGeom>
          <a:solidFill>
            <a:schemeClr val="accent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9582" y="693738"/>
            <a:ext cx="1491018" cy="5432425"/>
          </a:xfrm>
        </p:spPr>
        <p:txBody>
          <a:bodyPr vert="eaVert" tIns="45720" bIns="45720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93738"/>
            <a:ext cx="6019800" cy="54324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F80F2-65AC-1F4D-98E6-5D544A5023EC}" type="datetimeFigureOut">
              <a:rPr lang="en-US" smtClean="0"/>
              <a:pPr/>
              <a:t>3/10/12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3D0C5-A4FD-2747-9783-7F31B903991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20040" y="320040"/>
            <a:ext cx="8503920" cy="6217920"/>
          </a:xfrm>
          <a:prstGeom prst="rect">
            <a:avLst/>
          </a:prstGeom>
          <a:noFill/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F80F2-65AC-1F4D-98E6-5D544A5023EC}" type="datetimeFigureOut">
              <a:rPr lang="en-US" smtClean="0"/>
              <a:pPr/>
              <a:t>3/10/12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3D0C5-A4FD-2747-9783-7F31B90399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/>
          <p:cNvSpPr/>
          <p:nvPr/>
        </p:nvSpPr>
        <p:spPr>
          <a:xfrm>
            <a:off x="326571" y="362857"/>
            <a:ext cx="8440058" cy="251822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98041" y="3575712"/>
            <a:ext cx="5396671" cy="1340467"/>
          </a:xfrm>
        </p:spPr>
        <p:txBody>
          <a:bodyPr tIns="0" bIns="0" anchor="b" anchorCtr="0"/>
          <a:lstStyle>
            <a:lvl1pPr algn="r">
              <a:defRPr sz="4600" b="0" cap="none" baseline="0">
                <a:solidFill>
                  <a:schemeClr val="accent1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98041" y="4980297"/>
            <a:ext cx="5396671" cy="810904"/>
          </a:xfrm>
        </p:spPr>
        <p:txBody>
          <a:bodyPr tIns="0" bIns="0" anchor="t" anchorCtr="0">
            <a:normAutofit/>
          </a:bodyPr>
          <a:lstStyle>
            <a:lvl1pPr marL="0" indent="0" algn="r">
              <a:spcBef>
                <a:spcPts val="300"/>
              </a:spcBef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F80F2-65AC-1F4D-98E6-5D544A5023EC}" type="datetimeFigureOut">
              <a:rPr lang="en-US" smtClean="0"/>
              <a:pPr/>
              <a:t>3/10/12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06824" y="6492240"/>
            <a:ext cx="533400" cy="365125"/>
          </a:xfr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1100" b="1" kern="1200">
                <a:solidFill>
                  <a:schemeClr val="bg1">
                    <a:lumMod val="65000"/>
                  </a:schemeClr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fld id="{F2C3D0C5-A4FD-2747-9783-7F31B903991D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SectionHeaderLef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647" y="457200"/>
            <a:ext cx="2216561" cy="59436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320040" y="320040"/>
            <a:ext cx="8503920" cy="6217920"/>
          </a:xfrm>
          <a:prstGeom prst="rect">
            <a:avLst/>
          </a:prstGeom>
          <a:noFill/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 rot="5400000">
            <a:off x="-222366" y="3369564"/>
            <a:ext cx="5943600" cy="118872"/>
          </a:xfrm>
          <a:prstGeom prst="rect">
            <a:avLst/>
          </a:prstGeom>
          <a:solidFill>
            <a:schemeClr val="accent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8904" y="2286000"/>
            <a:ext cx="3657600" cy="38401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31308" y="2286000"/>
            <a:ext cx="3657600" cy="3840163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F80F2-65AC-1F4D-98E6-5D544A5023EC}" type="datetimeFigureOut">
              <a:rPr lang="en-US" smtClean="0"/>
              <a:pPr/>
              <a:t>3/10/12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3D0C5-A4FD-2747-9783-7F31B90399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3388" y="2040081"/>
            <a:ext cx="3657600" cy="730415"/>
          </a:xfrm>
        </p:spPr>
        <p:txBody>
          <a:bodyPr tIns="0" bIns="0" anchor="ctr" anchorCtr="0">
            <a:noAutofit/>
          </a:bodyPr>
          <a:lstStyle>
            <a:lvl1pPr marL="0" indent="0" algn="ctr">
              <a:lnSpc>
                <a:spcPts val="3000"/>
              </a:lnSpc>
              <a:spcBef>
                <a:spcPts val="300"/>
              </a:spcBef>
              <a:buNone/>
              <a:defRPr sz="2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3388" y="2797175"/>
            <a:ext cx="3657600" cy="332898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8032" y="2040081"/>
            <a:ext cx="3657600" cy="730415"/>
          </a:xfrm>
        </p:spPr>
        <p:txBody>
          <a:bodyPr tIns="0" bIns="0" anchor="ctr" anchorCtr="0">
            <a:noAutofit/>
          </a:bodyPr>
          <a:lstStyle>
            <a:lvl1pPr marL="0" indent="0" algn="ctr">
              <a:lnSpc>
                <a:spcPts val="3000"/>
              </a:lnSpc>
              <a:spcBef>
                <a:spcPts val="300"/>
              </a:spcBef>
              <a:buNone/>
              <a:defRPr sz="2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8032" y="2797175"/>
            <a:ext cx="3657600" cy="332898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F80F2-65AC-1F4D-98E6-5D544A5023EC}" type="datetimeFigureOut">
              <a:rPr lang="en-US" smtClean="0"/>
              <a:pPr/>
              <a:t>3/10/12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3D0C5-A4FD-2747-9783-7F31B903991D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884488" y="4484687"/>
            <a:ext cx="3375025" cy="1588"/>
          </a:xfrm>
          <a:prstGeom prst="line">
            <a:avLst/>
          </a:prstGeom>
          <a:noFill/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4050" y="2286001"/>
            <a:ext cx="7848600" cy="1828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F80F2-65AC-1F4D-98E6-5D544A5023EC}" type="datetimeFigureOut">
              <a:rPr lang="en-US" smtClean="0"/>
              <a:pPr/>
              <a:t>3/10/12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3D0C5-A4FD-2747-9783-7F31B903991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654050" y="4302966"/>
            <a:ext cx="7848600" cy="1828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28032" y="2286001"/>
            <a:ext cx="3657600" cy="1828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F80F2-65AC-1F4D-98E6-5D544A5023EC}" type="datetimeFigureOut">
              <a:rPr lang="en-US" smtClean="0"/>
              <a:pPr/>
              <a:t>3/10/12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3D0C5-A4FD-2747-9783-7F31B903991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828032" y="4302966"/>
            <a:ext cx="3657600" cy="1828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8" name="Content Placeholder 2"/>
          <p:cNvSpPr>
            <a:spLocks noGrp="1"/>
          </p:cNvSpPr>
          <p:nvPr>
            <p:ph sz="half" idx="14"/>
          </p:nvPr>
        </p:nvSpPr>
        <p:spPr>
          <a:xfrm>
            <a:off x="654085" y="2286000"/>
            <a:ext cx="3657600" cy="38401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28032" y="2286001"/>
            <a:ext cx="3657600" cy="1828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F80F2-65AC-1F4D-98E6-5D544A5023EC}" type="datetimeFigureOut">
              <a:rPr lang="en-US" smtClean="0"/>
              <a:pPr/>
              <a:t>3/10/12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3D0C5-A4FD-2747-9783-7F31B903991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828032" y="4302966"/>
            <a:ext cx="3657600" cy="1828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658906" y="2286001"/>
            <a:ext cx="3657600" cy="1828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658906" y="4302966"/>
            <a:ext cx="3657600" cy="1828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F80F2-65AC-1F4D-98E6-5D544A5023EC}" type="datetimeFigureOut">
              <a:rPr lang="en-US" smtClean="0"/>
              <a:pPr/>
              <a:t>3/10/12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3D0C5-A4FD-2747-9783-7F31B90399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RunningTop-R.jpg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457200" y="457200"/>
            <a:ext cx="8229600" cy="1382002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8813" y="456252"/>
            <a:ext cx="7824788" cy="1323041"/>
          </a:xfrm>
          <a:prstGeom prst="rect">
            <a:avLst/>
          </a:prstGeom>
          <a:effectLst/>
        </p:spPr>
        <p:txBody>
          <a:bodyPr vert="horz" lIns="91440" tIns="0" rIns="91440" bIns="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2286000"/>
            <a:ext cx="6197600" cy="3840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9036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bg1">
                    <a:lumMod val="65000"/>
                  </a:schemeClr>
                </a:solidFill>
                <a:latin typeface="Calibri" pitchFamily="34" charset="0"/>
              </a:defRPr>
            </a:lvl1pPr>
          </a:lstStyle>
          <a:p>
            <a:fld id="{4E1F80F2-65AC-1F4D-98E6-5D544A5023EC}" type="datetimeFigureOut">
              <a:rPr lang="en-US" smtClean="0"/>
              <a:pPr/>
              <a:t>3/10/12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247" y="6492875"/>
            <a:ext cx="34155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b="1" kern="1200">
                <a:solidFill>
                  <a:schemeClr val="bg1">
                    <a:lumMod val="65000"/>
                  </a:schemeClr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78666" y="6149788"/>
            <a:ext cx="533400" cy="365125"/>
          </a:xfrm>
          <a:prstGeom prst="rect">
            <a:avLst/>
          </a:prstGeom>
        </p:spPr>
        <p:txBody>
          <a:bodyPr vert="horz" lIns="91440" tIns="91440" rIns="91440" bIns="91440" rtlCol="0" anchor="ctr"/>
          <a:lstStyle>
            <a:lvl1pPr algn="l">
              <a:defRPr sz="1800" b="0">
                <a:solidFill>
                  <a:schemeClr val="accent1"/>
                </a:solidFill>
                <a:latin typeface="Calibri" pitchFamily="34" charset="0"/>
              </a:defRPr>
            </a:lvl1pPr>
          </a:lstStyle>
          <a:p>
            <a:fld id="{F2C3D0C5-A4FD-2747-9783-7F31B903991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20040" y="320040"/>
            <a:ext cx="8503920" cy="6217920"/>
          </a:xfrm>
          <a:prstGeom prst="rect">
            <a:avLst/>
          </a:prstGeom>
          <a:noFill/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57200" y="1840960"/>
            <a:ext cx="8229600" cy="118872"/>
          </a:xfrm>
          <a:prstGeom prst="rect">
            <a:avLst/>
          </a:prstGeom>
          <a:solidFill>
            <a:schemeClr val="accent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r" defTabSz="914400" rtl="0" eaLnBrk="1" latinLnBrk="0" hangingPunct="1">
        <a:lnSpc>
          <a:spcPts val="5400"/>
        </a:lnSpc>
        <a:spcBef>
          <a:spcPct val="0"/>
        </a:spcBef>
        <a:buNone/>
        <a:defRPr sz="5200" kern="1200"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282575" indent="-282575" algn="l" defTabSz="914400" rtl="0" eaLnBrk="1" latinLnBrk="0" hangingPunct="1">
        <a:spcBef>
          <a:spcPts val="1800"/>
        </a:spcBef>
        <a:buClr>
          <a:schemeClr val="accent1"/>
        </a:buClr>
        <a:buSzPct val="75000"/>
        <a:buFont typeface="Wingdings" pitchFamily="2" charset="2"/>
        <a:buChar char="n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577850" indent="-295275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860425" indent="-282575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143000" indent="-282575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425575" indent="-282575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image" Target="../media/image8.gi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image" Target="../media/image6.jpeg"/><Relationship Id="rId3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Latin American Colonies</a:t>
            </a:r>
            <a:endParaRPr lang="en-US" dirty="0"/>
          </a:p>
        </p:txBody>
      </p:sp>
      <p:pic>
        <p:nvPicPr>
          <p:cNvPr id="5" name="Content Placeholder 4" descr="toussaint_l_ouverture.jpg"/>
          <p:cNvPicPr>
            <a:picLocks noGrp="1" noChangeAspect="1"/>
          </p:cNvPicPr>
          <p:nvPr>
            <p:ph idx="1"/>
          </p:nvPr>
        </p:nvPicPr>
        <p:blipFill>
          <a:blip r:embed="rId2"/>
          <a:srcRect l="-100935" r="-100935"/>
          <a:stretch>
            <a:fillRect/>
          </a:stretch>
        </p:blipFill>
        <p:spPr>
          <a:xfrm>
            <a:off x="658813" y="2286000"/>
            <a:ext cx="7824787" cy="3840163"/>
          </a:xfr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Simon Bolivar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58813" y="2286000"/>
          <a:ext cx="7824787" cy="3840163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Monroe Doctrine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58813" y="2286000"/>
            <a:ext cx="7824787" cy="38401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Latin American nations were acknowledged to be independent</a:t>
            </a:r>
          </a:p>
          <a:p>
            <a:r>
              <a:rPr lang="en-US" sz="2800" dirty="0" smtClean="0"/>
              <a:t>The United States would regard as a threat to its own peace and safety any attempt by European powers to impose their system on any independent state in the Western Hemisphere</a:t>
            </a:r>
            <a:endParaRPr lang="en-US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The Colonial System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58813" y="2286000"/>
          <a:ext cx="7824787" cy="3840163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Colonial Authority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58903" y="2286000"/>
            <a:ext cx="3879229" cy="3840163"/>
          </a:xfrm>
        </p:spPr>
        <p:txBody>
          <a:bodyPr>
            <a:normAutofit/>
          </a:bodyPr>
          <a:lstStyle/>
          <a:p>
            <a:r>
              <a:rPr lang="en-US" sz="3200" dirty="0" smtClean="0"/>
              <a:t>The Spanish established major cities as outposts of colonial authority in Latin America</a:t>
            </a:r>
            <a:endParaRPr lang="en-US" sz="32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3000" dirty="0" smtClean="0"/>
              <a:t>Havana</a:t>
            </a:r>
          </a:p>
          <a:p>
            <a:r>
              <a:rPr lang="en-US" sz="3000" dirty="0" smtClean="0"/>
              <a:t>Mexico City</a:t>
            </a:r>
          </a:p>
          <a:p>
            <a:r>
              <a:rPr lang="en-US" sz="3000" dirty="0" smtClean="0"/>
              <a:t>Lima</a:t>
            </a:r>
          </a:p>
          <a:p>
            <a:r>
              <a:rPr lang="en-US" sz="3000" dirty="0" smtClean="0"/>
              <a:t>Sao Paulo</a:t>
            </a:r>
          </a:p>
          <a:p>
            <a:r>
              <a:rPr lang="en-US" sz="3000" dirty="0" smtClean="0"/>
              <a:t>Buenos Aires</a:t>
            </a:r>
            <a:endParaRPr lang="en-US" sz="3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Class System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Latin America had a very rigid class system</a:t>
            </a:r>
          </a:p>
          <a:p>
            <a:r>
              <a:rPr lang="en-US" sz="2400" dirty="0" err="1" smtClean="0"/>
              <a:t>Peninsulares</a:t>
            </a:r>
            <a:r>
              <a:rPr lang="en-US" sz="2400" dirty="0" smtClean="0"/>
              <a:t> were born in Spain or Portugal</a:t>
            </a:r>
          </a:p>
          <a:p>
            <a:r>
              <a:rPr lang="en-US" sz="2400" dirty="0" err="1" smtClean="0"/>
              <a:t>Mestizos</a:t>
            </a:r>
            <a:r>
              <a:rPr lang="en-US" sz="2400" dirty="0" smtClean="0"/>
              <a:t> were mixed European and Native or Black</a:t>
            </a:r>
            <a:endParaRPr lang="en-US" sz="2400" dirty="0"/>
          </a:p>
        </p:txBody>
      </p:sp>
      <p:pic>
        <p:nvPicPr>
          <p:cNvPr id="8" name="Content Placeholder 7" descr="social_la.jpg"/>
          <p:cNvPicPr>
            <a:picLocks noGrp="1" noChangeAspect="1"/>
          </p:cNvPicPr>
          <p:nvPr>
            <p:ph sz="half" idx="2"/>
          </p:nvPr>
        </p:nvPicPr>
        <p:blipFill>
          <a:blip r:embed="rId2"/>
          <a:srcRect t="-15877" b="-15877"/>
          <a:stretch>
            <a:fillRect/>
          </a:stretch>
        </p:blipFill>
        <p:spPr/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viceroyalties_la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5607" y="965288"/>
            <a:ext cx="8432800" cy="466910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latin_american_in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9459" y="745064"/>
            <a:ext cx="4474547" cy="5621867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dirty="0" smtClean="0"/>
              <a:t>Influence of the American and French Revolutions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8903" y="2286000"/>
            <a:ext cx="4172405" cy="3840163"/>
          </a:xfrm>
        </p:spPr>
        <p:txBody>
          <a:bodyPr>
            <a:normAutofit/>
          </a:bodyPr>
          <a:lstStyle/>
          <a:p>
            <a:r>
              <a:rPr lang="en-US" sz="2811" dirty="0" smtClean="0"/>
              <a:t>Slaves in Haiti rebelled, abolished slavery, and won independence</a:t>
            </a:r>
          </a:p>
          <a:p>
            <a:r>
              <a:rPr lang="en-US" sz="2811" dirty="0" smtClean="0"/>
              <a:t>Father Miguel Hidalgo started the Mexican independence movement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Most French, Spanish, and Portuguese colonies became independent</a:t>
            </a:r>
            <a:endParaRPr lang="en-US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Toussaint </a:t>
            </a:r>
            <a:r>
              <a:rPr lang="en-US" dirty="0" err="1" smtClean="0"/>
              <a:t>L’Ouverture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658813" y="2286000"/>
          <a:ext cx="7824787" cy="3840163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oussaint_l_ouvertur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590" y="1972716"/>
            <a:ext cx="2194560" cy="3251200"/>
          </a:xfrm>
          <a:prstGeom prst="rect">
            <a:avLst/>
          </a:prstGeom>
        </p:spPr>
      </p:pic>
      <p:pic>
        <p:nvPicPr>
          <p:cNvPr id="5" name="Picture 4" descr="haiti_rev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00218" y="1583271"/>
            <a:ext cx="5087620" cy="402695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Codex">
  <a:themeElements>
    <a:clrScheme name="Codex">
      <a:dk1>
        <a:sysClr val="windowText" lastClr="000000"/>
      </a:dk1>
      <a:lt1>
        <a:sysClr val="window" lastClr="FFFFFF"/>
      </a:lt1>
      <a:dk2>
        <a:srgbClr val="59564B"/>
      </a:dk2>
      <a:lt2>
        <a:srgbClr val="DFDAC7"/>
      </a:lt2>
      <a:accent1>
        <a:srgbClr val="990000"/>
      </a:accent1>
      <a:accent2>
        <a:srgbClr val="EFAB16"/>
      </a:accent2>
      <a:accent3>
        <a:srgbClr val="78AC35"/>
      </a:accent3>
      <a:accent4>
        <a:srgbClr val="35ACA2"/>
      </a:accent4>
      <a:accent5>
        <a:srgbClr val="4083CF"/>
      </a:accent5>
      <a:accent6>
        <a:srgbClr val="0D335E"/>
      </a:accent6>
      <a:hlink>
        <a:srgbClr val="EF8E1C"/>
      </a:hlink>
      <a:folHlink>
        <a:srgbClr val="FEC60B"/>
      </a:folHlink>
    </a:clrScheme>
    <a:fontScheme name="Codex">
      <a:majorFont>
        <a:latin typeface="Calisto MT"/>
        <a:ea typeface=""/>
        <a:cs typeface=""/>
        <a:font script="Jpan" typeface="ＭＳ 明朝"/>
      </a:majorFont>
      <a:minorFont>
        <a:latin typeface="Calisto MT"/>
        <a:ea typeface=""/>
        <a:cs typeface=""/>
        <a:font script="Jpan" typeface="ＭＳ 明朝"/>
      </a:minorFont>
    </a:fontScheme>
    <a:fmtScheme name="Codex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60000"/>
                <a:satMod val="135000"/>
              </a:schemeClr>
            </a:gs>
            <a:gs pos="100000">
              <a:schemeClr val="phClr">
                <a:tint val="100000"/>
                <a:shade val="94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alpha val="90000"/>
                <a:satMod val="115000"/>
              </a:schemeClr>
            </a:gs>
            <a:gs pos="100000">
              <a:schemeClr val="phClr">
                <a:shade val="94000"/>
                <a:alpha val="90000"/>
                <a:satMod val="135000"/>
              </a:schemeClr>
            </a:gs>
          </a:gsLst>
          <a:lin ang="5400000" scaled="1"/>
        </a:gradFill>
      </a:fillStyleLst>
      <a:lnStyleLst>
        <a:ln w="1587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12700" dir="5400000" rotWithShape="0">
              <a:srgbClr val="525252">
                <a:alpha val="85000"/>
              </a:srgbClr>
            </a:outerShdw>
          </a:effectLst>
          <a:scene3d>
            <a:camera prst="orthographicFront">
              <a:rot lat="0" lon="0" rev="0"/>
            </a:camera>
            <a:lightRig rig="sunrise" dir="t">
              <a:rot lat="0" lon="0" rev="6000000"/>
            </a:lightRig>
          </a:scene3d>
          <a:sp3d prstMaterial="matte">
            <a:bevelT w="50800" h="44450" prst="angle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Codex.thmx</Template>
  <TotalTime>36</TotalTime>
  <Words>193</Words>
  <Application>Microsoft Macintosh PowerPoint</Application>
  <PresentationFormat>On-screen Show (4:3)</PresentationFormat>
  <Paragraphs>29</Paragraphs>
  <Slides>11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Codex</vt:lpstr>
      <vt:lpstr>Latin American Colonies</vt:lpstr>
      <vt:lpstr>The Colonial System</vt:lpstr>
      <vt:lpstr>Colonial Authority</vt:lpstr>
      <vt:lpstr>Class System</vt:lpstr>
      <vt:lpstr>Slide 5</vt:lpstr>
      <vt:lpstr>Slide 6</vt:lpstr>
      <vt:lpstr>Influence of the American and French Revolutions</vt:lpstr>
      <vt:lpstr>Toussaint L’Ouverture</vt:lpstr>
      <vt:lpstr>Slide 9</vt:lpstr>
      <vt:lpstr>Simon Bolivar</vt:lpstr>
      <vt:lpstr>Monroe Doctrine</vt:lpstr>
    </vt:vector>
  </TitlesOfParts>
  <Company>Menchville High 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Latin American Colonies</dc:title>
  <dc:creator>Arram Dreyer</dc:creator>
  <cp:lastModifiedBy>Arram Dreyer</cp:lastModifiedBy>
  <cp:revision>10</cp:revision>
  <dcterms:created xsi:type="dcterms:W3CDTF">2012-03-11T00:47:30Z</dcterms:created>
  <dcterms:modified xsi:type="dcterms:W3CDTF">2012-03-11T00:47:56Z</dcterms:modified>
</cp:coreProperties>
</file>