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77" r:id="rId15"/>
    <p:sldId id="269" r:id="rId16"/>
    <p:sldId id="270" r:id="rId17"/>
    <p:sldId id="271" r:id="rId18"/>
    <p:sldId id="272" r:id="rId19"/>
    <p:sldId id="280" r:id="rId20"/>
    <p:sldId id="281" r:id="rId21"/>
    <p:sldId id="273" r:id="rId22"/>
    <p:sldId id="274" r:id="rId23"/>
    <p:sldId id="275" r:id="rId24"/>
    <p:sldId id="279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F6104-04A5-D94E-932B-C22899D45370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7FF14-53A4-0F47-BF7B-588C7AE9903B}">
      <dgm:prSet phldrT="[Text]"/>
      <dgm:spPr/>
      <dgm:t>
        <a:bodyPr/>
        <a:lstStyle/>
        <a:p>
          <a:r>
            <a:rPr lang="en-US" dirty="0" smtClean="0"/>
            <a:t>Suez Crisis 1956</a:t>
          </a:r>
          <a:endParaRPr lang="en-US" dirty="0"/>
        </a:p>
      </dgm:t>
    </dgm:pt>
    <dgm:pt modelId="{11494925-AEDC-674C-B901-9DE9732A07E3}" type="parTrans" cxnId="{A8215F55-5648-8440-A1F3-432B22AE2CA1}">
      <dgm:prSet/>
      <dgm:spPr/>
      <dgm:t>
        <a:bodyPr/>
        <a:lstStyle/>
        <a:p>
          <a:endParaRPr lang="en-US"/>
        </a:p>
      </dgm:t>
    </dgm:pt>
    <dgm:pt modelId="{2EBF6E45-8092-9949-B6FE-A782E6A05B14}" type="sibTrans" cxnId="{A8215F55-5648-8440-A1F3-432B22AE2CA1}">
      <dgm:prSet/>
      <dgm:spPr/>
      <dgm:t>
        <a:bodyPr/>
        <a:lstStyle/>
        <a:p>
          <a:endParaRPr lang="en-US"/>
        </a:p>
      </dgm:t>
    </dgm:pt>
    <dgm:pt modelId="{2EC452CB-5995-D944-9365-28838A2E6A18}">
      <dgm:prSet phldrT="[Text]"/>
      <dgm:spPr/>
      <dgm:t>
        <a:bodyPr/>
        <a:lstStyle/>
        <a:p>
          <a:r>
            <a:rPr lang="en-US" dirty="0" smtClean="0"/>
            <a:t>Israel vs. Egypt</a:t>
          </a:r>
          <a:endParaRPr lang="en-US" dirty="0"/>
        </a:p>
      </dgm:t>
    </dgm:pt>
    <dgm:pt modelId="{723BE819-19E5-2747-9632-18A7D0E9EC21}" type="parTrans" cxnId="{073AF987-F7F6-FC47-B202-73A7FBFA3399}">
      <dgm:prSet/>
      <dgm:spPr/>
      <dgm:t>
        <a:bodyPr/>
        <a:lstStyle/>
        <a:p>
          <a:endParaRPr lang="en-US"/>
        </a:p>
      </dgm:t>
    </dgm:pt>
    <dgm:pt modelId="{27F26570-DF22-0C4B-870D-3C308DF709E0}" type="sibTrans" cxnId="{073AF987-F7F6-FC47-B202-73A7FBFA3399}">
      <dgm:prSet/>
      <dgm:spPr/>
      <dgm:t>
        <a:bodyPr/>
        <a:lstStyle/>
        <a:p>
          <a:endParaRPr lang="en-US"/>
        </a:p>
      </dgm:t>
    </dgm:pt>
    <dgm:pt modelId="{C3EE6F5A-415F-0948-9EDD-D988DA729D20}">
      <dgm:prSet phldrT="[Text]"/>
      <dgm:spPr/>
      <dgm:t>
        <a:bodyPr/>
        <a:lstStyle/>
        <a:p>
          <a:r>
            <a:rPr lang="en-US" dirty="0" smtClean="0"/>
            <a:t>Six Day War 1967</a:t>
          </a:r>
          <a:endParaRPr lang="en-US" dirty="0"/>
        </a:p>
      </dgm:t>
    </dgm:pt>
    <dgm:pt modelId="{5E7CA065-1219-774F-BF35-7B08CAAF5C77}" type="parTrans" cxnId="{06E72191-1EED-694F-942C-8753F81604F5}">
      <dgm:prSet/>
      <dgm:spPr/>
      <dgm:t>
        <a:bodyPr/>
        <a:lstStyle/>
        <a:p>
          <a:endParaRPr lang="en-US"/>
        </a:p>
      </dgm:t>
    </dgm:pt>
    <dgm:pt modelId="{E6F13A35-F100-2346-A7BC-CE2849E6879F}" type="sibTrans" cxnId="{06E72191-1EED-694F-942C-8753F81604F5}">
      <dgm:prSet/>
      <dgm:spPr/>
      <dgm:t>
        <a:bodyPr/>
        <a:lstStyle/>
        <a:p>
          <a:endParaRPr lang="en-US"/>
        </a:p>
      </dgm:t>
    </dgm:pt>
    <dgm:pt modelId="{F70AA8B2-1A18-C946-A602-1EAF55469388}">
      <dgm:prSet phldrT="[Text]"/>
      <dgm:spPr/>
      <dgm:t>
        <a:bodyPr/>
        <a:lstStyle/>
        <a:p>
          <a:r>
            <a:rPr lang="en-US" dirty="0" smtClean="0"/>
            <a:t>Israel vs. Egypt, Syria, Palestinians</a:t>
          </a:r>
          <a:endParaRPr lang="en-US" dirty="0"/>
        </a:p>
      </dgm:t>
    </dgm:pt>
    <dgm:pt modelId="{8A798A7F-DD9A-2148-AAF9-1E9D2A278300}" type="parTrans" cxnId="{3F62E544-0C6A-8042-A7EF-6C9F037EC5D0}">
      <dgm:prSet/>
      <dgm:spPr/>
      <dgm:t>
        <a:bodyPr/>
        <a:lstStyle/>
        <a:p>
          <a:endParaRPr lang="en-US"/>
        </a:p>
      </dgm:t>
    </dgm:pt>
    <dgm:pt modelId="{B3A52C2A-EEB4-574B-91F3-A6940A843B4B}" type="sibTrans" cxnId="{3F62E544-0C6A-8042-A7EF-6C9F037EC5D0}">
      <dgm:prSet/>
      <dgm:spPr/>
      <dgm:t>
        <a:bodyPr/>
        <a:lstStyle/>
        <a:p>
          <a:endParaRPr lang="en-US"/>
        </a:p>
      </dgm:t>
    </dgm:pt>
    <dgm:pt modelId="{D4EF8BF4-20FE-AC40-A09E-F64E7CB408C8}">
      <dgm:prSet phldrT="[Text]"/>
      <dgm:spPr/>
      <dgm:t>
        <a:bodyPr/>
        <a:lstStyle/>
        <a:p>
          <a:r>
            <a:rPr lang="en-US" dirty="0" smtClean="0"/>
            <a:t>Yom Kippur War 1973</a:t>
          </a:r>
          <a:endParaRPr lang="en-US" dirty="0"/>
        </a:p>
      </dgm:t>
    </dgm:pt>
    <dgm:pt modelId="{BB4136EA-129B-6F4C-AB07-40D8B1A1E296}" type="parTrans" cxnId="{D8B4FD68-5A9B-DC41-B11E-5BB1459E4494}">
      <dgm:prSet/>
      <dgm:spPr/>
      <dgm:t>
        <a:bodyPr/>
        <a:lstStyle/>
        <a:p>
          <a:endParaRPr lang="en-US"/>
        </a:p>
      </dgm:t>
    </dgm:pt>
    <dgm:pt modelId="{D087C962-2E68-D143-B09D-E07A4EA6EBB9}" type="sibTrans" cxnId="{D8B4FD68-5A9B-DC41-B11E-5BB1459E4494}">
      <dgm:prSet/>
      <dgm:spPr/>
      <dgm:t>
        <a:bodyPr/>
        <a:lstStyle/>
        <a:p>
          <a:endParaRPr lang="en-US"/>
        </a:p>
      </dgm:t>
    </dgm:pt>
    <dgm:pt modelId="{3C630B08-5BE9-1D4C-AA8D-BB6C854BAEA1}">
      <dgm:prSet phldrT="[Text]"/>
      <dgm:spPr/>
      <dgm:t>
        <a:bodyPr/>
        <a:lstStyle/>
        <a:p>
          <a:r>
            <a:rPr lang="en-US" dirty="0" smtClean="0"/>
            <a:t>Israel vs. Egypt and Syria</a:t>
          </a:r>
          <a:endParaRPr lang="en-US" dirty="0"/>
        </a:p>
      </dgm:t>
    </dgm:pt>
    <dgm:pt modelId="{DD88D78E-BCB1-2148-B062-70A43205EB7E}" type="parTrans" cxnId="{97C00095-A3B2-5A4A-810E-7A0726F9D5DD}">
      <dgm:prSet/>
      <dgm:spPr/>
      <dgm:t>
        <a:bodyPr/>
        <a:lstStyle/>
        <a:p>
          <a:endParaRPr lang="en-US"/>
        </a:p>
      </dgm:t>
    </dgm:pt>
    <dgm:pt modelId="{DFC73FFD-F4B6-644A-AB96-098AD495405C}" type="sibTrans" cxnId="{97C00095-A3B2-5A4A-810E-7A0726F9D5DD}">
      <dgm:prSet/>
      <dgm:spPr/>
      <dgm:t>
        <a:bodyPr/>
        <a:lstStyle/>
        <a:p>
          <a:endParaRPr lang="en-US"/>
        </a:p>
      </dgm:t>
    </dgm:pt>
    <dgm:pt modelId="{782AA1BE-ADF9-454B-B079-710E3DD8F447}" type="pres">
      <dgm:prSet presAssocID="{F08F6104-04A5-D94E-932B-C22899D45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0A769-D881-4846-AE7E-8B9AA33C440B}" type="pres">
      <dgm:prSet presAssocID="{D4EF8BF4-20FE-AC40-A09E-F64E7CB408C8}" presName="boxAndChildren" presStyleCnt="0"/>
      <dgm:spPr/>
    </dgm:pt>
    <dgm:pt modelId="{DB92FBEE-D5F6-3748-A012-67CCCAD94B59}" type="pres">
      <dgm:prSet presAssocID="{D4EF8BF4-20FE-AC40-A09E-F64E7CB408C8}" presName="parentTextBox" presStyleLbl="node1" presStyleIdx="0" presStyleCnt="3"/>
      <dgm:spPr/>
      <dgm:t>
        <a:bodyPr/>
        <a:lstStyle/>
        <a:p>
          <a:endParaRPr lang="en-US"/>
        </a:p>
      </dgm:t>
    </dgm:pt>
    <dgm:pt modelId="{7E4D1275-5C2B-4447-8594-ACBDA9C27E6D}" type="pres">
      <dgm:prSet presAssocID="{D4EF8BF4-20FE-AC40-A09E-F64E7CB408C8}" presName="entireBox" presStyleLbl="node1" presStyleIdx="0" presStyleCnt="3"/>
      <dgm:spPr/>
      <dgm:t>
        <a:bodyPr/>
        <a:lstStyle/>
        <a:p>
          <a:endParaRPr lang="en-US"/>
        </a:p>
      </dgm:t>
    </dgm:pt>
    <dgm:pt modelId="{CF5B802F-B4D7-D947-93EA-D14831260FD6}" type="pres">
      <dgm:prSet presAssocID="{D4EF8BF4-20FE-AC40-A09E-F64E7CB408C8}" presName="descendantBox" presStyleCnt="0"/>
      <dgm:spPr/>
    </dgm:pt>
    <dgm:pt modelId="{562DDABB-3677-8842-95E9-8F73D86EC2AD}" type="pres">
      <dgm:prSet presAssocID="{3C630B08-5BE9-1D4C-AA8D-BB6C854BAEA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C589C-2C68-6D4B-843D-8CB30B2E8350}" type="pres">
      <dgm:prSet presAssocID="{E6F13A35-F100-2346-A7BC-CE2849E6879F}" presName="sp" presStyleCnt="0"/>
      <dgm:spPr/>
    </dgm:pt>
    <dgm:pt modelId="{7C8A4B10-2322-474C-B17E-D8208F084B4B}" type="pres">
      <dgm:prSet presAssocID="{C3EE6F5A-415F-0948-9EDD-D988DA729D20}" presName="arrowAndChildren" presStyleCnt="0"/>
      <dgm:spPr/>
    </dgm:pt>
    <dgm:pt modelId="{337D90EF-B3AB-D74B-A974-631C16ED193A}" type="pres">
      <dgm:prSet presAssocID="{C3EE6F5A-415F-0948-9EDD-D988DA729D2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5B0143E-94C8-184A-897C-9A3EC242C2BB}" type="pres">
      <dgm:prSet presAssocID="{C3EE6F5A-415F-0948-9EDD-D988DA729D20}" presName="arrow" presStyleLbl="node1" presStyleIdx="1" presStyleCnt="3"/>
      <dgm:spPr/>
      <dgm:t>
        <a:bodyPr/>
        <a:lstStyle/>
        <a:p>
          <a:endParaRPr lang="en-US"/>
        </a:p>
      </dgm:t>
    </dgm:pt>
    <dgm:pt modelId="{08131AD7-6A9E-9E4E-BC87-192A0B85AA01}" type="pres">
      <dgm:prSet presAssocID="{C3EE6F5A-415F-0948-9EDD-D988DA729D20}" presName="descendantArrow" presStyleCnt="0"/>
      <dgm:spPr/>
    </dgm:pt>
    <dgm:pt modelId="{0BD49A30-6E08-F44A-B889-80136424B9F2}" type="pres">
      <dgm:prSet presAssocID="{F70AA8B2-1A18-C946-A602-1EAF5546938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94422-497D-A14B-9CF4-273BCF5236CA}" type="pres">
      <dgm:prSet presAssocID="{2EBF6E45-8092-9949-B6FE-A782E6A05B14}" presName="sp" presStyleCnt="0"/>
      <dgm:spPr/>
    </dgm:pt>
    <dgm:pt modelId="{6BF29566-5679-8347-8EC2-D8C15D963823}" type="pres">
      <dgm:prSet presAssocID="{9967FF14-53A4-0F47-BF7B-588C7AE9903B}" presName="arrowAndChildren" presStyleCnt="0"/>
      <dgm:spPr/>
    </dgm:pt>
    <dgm:pt modelId="{A149FF8C-B45E-4741-8D1F-29786CED121F}" type="pres">
      <dgm:prSet presAssocID="{9967FF14-53A4-0F47-BF7B-588C7AE9903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274333C-4B0E-AA4A-88E6-BF6C8A807BE8}" type="pres">
      <dgm:prSet presAssocID="{9967FF14-53A4-0F47-BF7B-588C7AE9903B}" presName="arrow" presStyleLbl="node1" presStyleIdx="2" presStyleCnt="3"/>
      <dgm:spPr/>
      <dgm:t>
        <a:bodyPr/>
        <a:lstStyle/>
        <a:p>
          <a:endParaRPr lang="en-US"/>
        </a:p>
      </dgm:t>
    </dgm:pt>
    <dgm:pt modelId="{043518B8-750E-F648-87B4-E8831EC6822F}" type="pres">
      <dgm:prSet presAssocID="{9967FF14-53A4-0F47-BF7B-588C7AE9903B}" presName="descendantArrow" presStyleCnt="0"/>
      <dgm:spPr/>
    </dgm:pt>
    <dgm:pt modelId="{6C382D78-4B77-4442-8342-D18068AA36F8}" type="pres">
      <dgm:prSet presAssocID="{2EC452CB-5995-D944-9365-28838A2E6A1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61562-7724-DF40-9B99-ED3D214C10CA}" type="presOf" srcId="{2EC452CB-5995-D944-9365-28838A2E6A18}" destId="{6C382D78-4B77-4442-8342-D18068AA36F8}" srcOrd="0" destOrd="0" presId="urn:microsoft.com/office/officeart/2005/8/layout/process4"/>
    <dgm:cxn modelId="{03D870ED-F75E-784C-89E9-89B16FE5924C}" type="presOf" srcId="{C3EE6F5A-415F-0948-9EDD-D988DA729D20}" destId="{25B0143E-94C8-184A-897C-9A3EC242C2BB}" srcOrd="1" destOrd="0" presId="urn:microsoft.com/office/officeart/2005/8/layout/process4"/>
    <dgm:cxn modelId="{3F62E544-0C6A-8042-A7EF-6C9F037EC5D0}" srcId="{C3EE6F5A-415F-0948-9EDD-D988DA729D20}" destId="{F70AA8B2-1A18-C946-A602-1EAF55469388}" srcOrd="0" destOrd="0" parTransId="{8A798A7F-DD9A-2148-AAF9-1E9D2A278300}" sibTransId="{B3A52C2A-EEB4-574B-91F3-A6940A843B4B}"/>
    <dgm:cxn modelId="{073AF987-F7F6-FC47-B202-73A7FBFA3399}" srcId="{9967FF14-53A4-0F47-BF7B-588C7AE9903B}" destId="{2EC452CB-5995-D944-9365-28838A2E6A18}" srcOrd="0" destOrd="0" parTransId="{723BE819-19E5-2747-9632-18A7D0E9EC21}" sibTransId="{27F26570-DF22-0C4B-870D-3C308DF709E0}"/>
    <dgm:cxn modelId="{A8215F55-5648-8440-A1F3-432B22AE2CA1}" srcId="{F08F6104-04A5-D94E-932B-C22899D45370}" destId="{9967FF14-53A4-0F47-BF7B-588C7AE9903B}" srcOrd="0" destOrd="0" parTransId="{11494925-AEDC-674C-B901-9DE9732A07E3}" sibTransId="{2EBF6E45-8092-9949-B6FE-A782E6A05B14}"/>
    <dgm:cxn modelId="{06E72191-1EED-694F-942C-8753F81604F5}" srcId="{F08F6104-04A5-D94E-932B-C22899D45370}" destId="{C3EE6F5A-415F-0948-9EDD-D988DA729D20}" srcOrd="1" destOrd="0" parTransId="{5E7CA065-1219-774F-BF35-7B08CAAF5C77}" sibTransId="{E6F13A35-F100-2346-A7BC-CE2849E6879F}"/>
    <dgm:cxn modelId="{9D312996-8D13-6B44-A74C-B698F7B8C8D3}" type="presOf" srcId="{3C630B08-5BE9-1D4C-AA8D-BB6C854BAEA1}" destId="{562DDABB-3677-8842-95E9-8F73D86EC2AD}" srcOrd="0" destOrd="0" presId="urn:microsoft.com/office/officeart/2005/8/layout/process4"/>
    <dgm:cxn modelId="{82FBA8BD-9246-3F4B-8DEE-D6918744EBEF}" type="presOf" srcId="{C3EE6F5A-415F-0948-9EDD-D988DA729D20}" destId="{337D90EF-B3AB-D74B-A974-631C16ED193A}" srcOrd="0" destOrd="0" presId="urn:microsoft.com/office/officeart/2005/8/layout/process4"/>
    <dgm:cxn modelId="{D8B4FD68-5A9B-DC41-B11E-5BB1459E4494}" srcId="{F08F6104-04A5-D94E-932B-C22899D45370}" destId="{D4EF8BF4-20FE-AC40-A09E-F64E7CB408C8}" srcOrd="2" destOrd="0" parTransId="{BB4136EA-129B-6F4C-AB07-40D8B1A1E296}" sibTransId="{D087C962-2E68-D143-B09D-E07A4EA6EBB9}"/>
    <dgm:cxn modelId="{D97EF1EE-4B2A-274B-9D86-C8E13E23EA0C}" type="presOf" srcId="{D4EF8BF4-20FE-AC40-A09E-F64E7CB408C8}" destId="{7E4D1275-5C2B-4447-8594-ACBDA9C27E6D}" srcOrd="1" destOrd="0" presId="urn:microsoft.com/office/officeart/2005/8/layout/process4"/>
    <dgm:cxn modelId="{181EDF4A-8EFD-3B44-9471-0C9869FF92D9}" type="presOf" srcId="{9967FF14-53A4-0F47-BF7B-588C7AE9903B}" destId="{8274333C-4B0E-AA4A-88E6-BF6C8A807BE8}" srcOrd="1" destOrd="0" presId="urn:microsoft.com/office/officeart/2005/8/layout/process4"/>
    <dgm:cxn modelId="{71195A99-883A-124A-ABB0-324162D8D43B}" type="presOf" srcId="{9967FF14-53A4-0F47-BF7B-588C7AE9903B}" destId="{A149FF8C-B45E-4741-8D1F-29786CED121F}" srcOrd="0" destOrd="0" presId="urn:microsoft.com/office/officeart/2005/8/layout/process4"/>
    <dgm:cxn modelId="{97C00095-A3B2-5A4A-810E-7A0726F9D5DD}" srcId="{D4EF8BF4-20FE-AC40-A09E-F64E7CB408C8}" destId="{3C630B08-5BE9-1D4C-AA8D-BB6C854BAEA1}" srcOrd="0" destOrd="0" parTransId="{DD88D78E-BCB1-2148-B062-70A43205EB7E}" sibTransId="{DFC73FFD-F4B6-644A-AB96-098AD495405C}"/>
    <dgm:cxn modelId="{670251F9-7F90-9845-9EC2-171124717325}" type="presOf" srcId="{F70AA8B2-1A18-C946-A602-1EAF55469388}" destId="{0BD49A30-6E08-F44A-B889-80136424B9F2}" srcOrd="0" destOrd="0" presId="urn:microsoft.com/office/officeart/2005/8/layout/process4"/>
    <dgm:cxn modelId="{9A770FA2-FA63-9942-A94F-C683606C608A}" type="presOf" srcId="{D4EF8BF4-20FE-AC40-A09E-F64E7CB408C8}" destId="{DB92FBEE-D5F6-3748-A012-67CCCAD94B59}" srcOrd="0" destOrd="0" presId="urn:microsoft.com/office/officeart/2005/8/layout/process4"/>
    <dgm:cxn modelId="{D7E00515-DEA8-8948-8513-451C712C1FCA}" type="presOf" srcId="{F08F6104-04A5-D94E-932B-C22899D45370}" destId="{782AA1BE-ADF9-454B-B079-710E3DD8F447}" srcOrd="0" destOrd="0" presId="urn:microsoft.com/office/officeart/2005/8/layout/process4"/>
    <dgm:cxn modelId="{64A10C33-9661-E64B-A0D1-8244E5EAFE63}" type="presParOf" srcId="{782AA1BE-ADF9-454B-B079-710E3DD8F447}" destId="{AE00A769-D881-4846-AE7E-8B9AA33C440B}" srcOrd="0" destOrd="0" presId="urn:microsoft.com/office/officeart/2005/8/layout/process4"/>
    <dgm:cxn modelId="{BD7A1BFD-31BA-064C-92DE-CE1E001128DE}" type="presParOf" srcId="{AE00A769-D881-4846-AE7E-8B9AA33C440B}" destId="{DB92FBEE-D5F6-3748-A012-67CCCAD94B59}" srcOrd="0" destOrd="0" presId="urn:microsoft.com/office/officeart/2005/8/layout/process4"/>
    <dgm:cxn modelId="{D7F9AF7A-E85B-BD4F-B9EB-D2CACEE7F495}" type="presParOf" srcId="{AE00A769-D881-4846-AE7E-8B9AA33C440B}" destId="{7E4D1275-5C2B-4447-8594-ACBDA9C27E6D}" srcOrd="1" destOrd="0" presId="urn:microsoft.com/office/officeart/2005/8/layout/process4"/>
    <dgm:cxn modelId="{5DD486CD-8617-5E44-BA0A-EDC4552F4332}" type="presParOf" srcId="{AE00A769-D881-4846-AE7E-8B9AA33C440B}" destId="{CF5B802F-B4D7-D947-93EA-D14831260FD6}" srcOrd="2" destOrd="0" presId="urn:microsoft.com/office/officeart/2005/8/layout/process4"/>
    <dgm:cxn modelId="{044D86AB-62A5-1041-AD0F-3BCF09CF4C2B}" type="presParOf" srcId="{CF5B802F-B4D7-D947-93EA-D14831260FD6}" destId="{562DDABB-3677-8842-95E9-8F73D86EC2AD}" srcOrd="0" destOrd="0" presId="urn:microsoft.com/office/officeart/2005/8/layout/process4"/>
    <dgm:cxn modelId="{3DB6694E-597B-E34B-A73C-E2B625E378A3}" type="presParOf" srcId="{782AA1BE-ADF9-454B-B079-710E3DD8F447}" destId="{713C589C-2C68-6D4B-843D-8CB30B2E8350}" srcOrd="1" destOrd="0" presId="urn:microsoft.com/office/officeart/2005/8/layout/process4"/>
    <dgm:cxn modelId="{20B1A134-BA51-D94D-A927-F761F38BC9A8}" type="presParOf" srcId="{782AA1BE-ADF9-454B-B079-710E3DD8F447}" destId="{7C8A4B10-2322-474C-B17E-D8208F084B4B}" srcOrd="2" destOrd="0" presId="urn:microsoft.com/office/officeart/2005/8/layout/process4"/>
    <dgm:cxn modelId="{8078732F-F61C-7145-875B-AAD33B5A92CA}" type="presParOf" srcId="{7C8A4B10-2322-474C-B17E-D8208F084B4B}" destId="{337D90EF-B3AB-D74B-A974-631C16ED193A}" srcOrd="0" destOrd="0" presId="urn:microsoft.com/office/officeart/2005/8/layout/process4"/>
    <dgm:cxn modelId="{3F7BBC10-42F9-8F48-BCA1-3E1D7407141E}" type="presParOf" srcId="{7C8A4B10-2322-474C-B17E-D8208F084B4B}" destId="{25B0143E-94C8-184A-897C-9A3EC242C2BB}" srcOrd="1" destOrd="0" presId="urn:microsoft.com/office/officeart/2005/8/layout/process4"/>
    <dgm:cxn modelId="{A6F5CFB2-145B-6E4C-B8AD-025F7C5CDE72}" type="presParOf" srcId="{7C8A4B10-2322-474C-B17E-D8208F084B4B}" destId="{08131AD7-6A9E-9E4E-BC87-192A0B85AA01}" srcOrd="2" destOrd="0" presId="urn:microsoft.com/office/officeart/2005/8/layout/process4"/>
    <dgm:cxn modelId="{DB21AD19-C2D3-7240-B867-7E57F35336A9}" type="presParOf" srcId="{08131AD7-6A9E-9E4E-BC87-192A0B85AA01}" destId="{0BD49A30-6E08-F44A-B889-80136424B9F2}" srcOrd="0" destOrd="0" presId="urn:microsoft.com/office/officeart/2005/8/layout/process4"/>
    <dgm:cxn modelId="{B09F344C-5F08-D846-8C64-0AF1D99F26CA}" type="presParOf" srcId="{782AA1BE-ADF9-454B-B079-710E3DD8F447}" destId="{D7B94422-497D-A14B-9CF4-273BCF5236CA}" srcOrd="3" destOrd="0" presId="urn:microsoft.com/office/officeart/2005/8/layout/process4"/>
    <dgm:cxn modelId="{BA0ADAE0-A2DB-C84B-8D05-931E3850F2C9}" type="presParOf" srcId="{782AA1BE-ADF9-454B-B079-710E3DD8F447}" destId="{6BF29566-5679-8347-8EC2-D8C15D963823}" srcOrd="4" destOrd="0" presId="urn:microsoft.com/office/officeart/2005/8/layout/process4"/>
    <dgm:cxn modelId="{8EAC9C57-175C-7E4E-A7C6-A458BAD90171}" type="presParOf" srcId="{6BF29566-5679-8347-8EC2-D8C15D963823}" destId="{A149FF8C-B45E-4741-8D1F-29786CED121F}" srcOrd="0" destOrd="0" presId="urn:microsoft.com/office/officeart/2005/8/layout/process4"/>
    <dgm:cxn modelId="{C1D00319-4680-694B-8ED0-6CB58F81BA25}" type="presParOf" srcId="{6BF29566-5679-8347-8EC2-D8C15D963823}" destId="{8274333C-4B0E-AA4A-88E6-BF6C8A807BE8}" srcOrd="1" destOrd="0" presId="urn:microsoft.com/office/officeart/2005/8/layout/process4"/>
    <dgm:cxn modelId="{B695F5D0-C253-004C-A45F-D56CDB21676A}" type="presParOf" srcId="{6BF29566-5679-8347-8EC2-D8C15D963823}" destId="{043518B8-750E-F648-87B4-E8831EC6822F}" srcOrd="2" destOrd="0" presId="urn:microsoft.com/office/officeart/2005/8/layout/process4"/>
    <dgm:cxn modelId="{14998F48-D583-1E40-9404-D2032C9FD0A4}" type="presParOf" srcId="{043518B8-750E-F648-87B4-E8831EC6822F}" destId="{6C382D78-4B77-4442-8342-D18068AA36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F8FAA-7B17-D64E-84A1-D17CD27EA6F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E3CC05-ECED-A04F-B22E-2B63959F4BC1}">
      <dgm:prSet phldrT="[Text]"/>
      <dgm:spPr/>
      <dgm:t>
        <a:bodyPr/>
        <a:lstStyle/>
        <a:p>
          <a:r>
            <a:rPr lang="en-US" dirty="0" smtClean="0"/>
            <a:t>Right to self determination (U.N. Charter)</a:t>
          </a:r>
          <a:endParaRPr lang="en-US" dirty="0"/>
        </a:p>
      </dgm:t>
    </dgm:pt>
    <dgm:pt modelId="{F9E898B9-7089-2D4D-8DA7-0272ED2A1C52}" type="parTrans" cxnId="{36955771-A2FD-6A4A-A936-3AF67DBF8B04}">
      <dgm:prSet/>
      <dgm:spPr/>
      <dgm:t>
        <a:bodyPr/>
        <a:lstStyle/>
        <a:p>
          <a:endParaRPr lang="en-US"/>
        </a:p>
      </dgm:t>
    </dgm:pt>
    <dgm:pt modelId="{ACF5DD97-F7C2-314C-A73A-06B4C1086169}" type="sibTrans" cxnId="{36955771-A2FD-6A4A-A936-3AF67DBF8B04}">
      <dgm:prSet/>
      <dgm:spPr/>
      <dgm:t>
        <a:bodyPr/>
        <a:lstStyle/>
        <a:p>
          <a:endParaRPr lang="en-US"/>
        </a:p>
      </dgm:t>
    </dgm:pt>
    <dgm:pt modelId="{F9629145-E992-1440-9365-ED6C4D5DB49D}">
      <dgm:prSet phldrT="[Text]"/>
      <dgm:spPr/>
      <dgm:t>
        <a:bodyPr/>
        <a:lstStyle/>
        <a:p>
          <a:r>
            <a:rPr lang="en-US" dirty="0" smtClean="0"/>
            <a:t>Peaceful and violent revolutions after WWII</a:t>
          </a:r>
          <a:endParaRPr lang="en-US" dirty="0"/>
        </a:p>
      </dgm:t>
    </dgm:pt>
    <dgm:pt modelId="{6E6115D2-B579-0649-8770-165753B3D0CE}" type="parTrans" cxnId="{EDA2DAAF-C184-124C-859A-222485A67CB9}">
      <dgm:prSet/>
      <dgm:spPr/>
      <dgm:t>
        <a:bodyPr/>
        <a:lstStyle/>
        <a:p>
          <a:endParaRPr lang="en-US"/>
        </a:p>
      </dgm:t>
    </dgm:pt>
    <dgm:pt modelId="{40C33D3B-06F4-4140-ACB6-D0277B77F7B3}" type="sibTrans" cxnId="{EDA2DAAF-C184-124C-859A-222485A67CB9}">
      <dgm:prSet/>
      <dgm:spPr/>
      <dgm:t>
        <a:bodyPr/>
        <a:lstStyle/>
        <a:p>
          <a:endParaRPr lang="en-US"/>
        </a:p>
      </dgm:t>
    </dgm:pt>
    <dgm:pt modelId="{5D4C914E-37B7-974B-A317-832398118605}">
      <dgm:prSet phldrT="[Text]"/>
      <dgm:spPr/>
      <dgm:t>
        <a:bodyPr/>
        <a:lstStyle/>
        <a:p>
          <a:r>
            <a:rPr lang="en-US" dirty="0" smtClean="0"/>
            <a:t>Resentment towards imperial rule and economic exploitation</a:t>
          </a:r>
          <a:endParaRPr lang="en-US" dirty="0"/>
        </a:p>
      </dgm:t>
    </dgm:pt>
    <dgm:pt modelId="{FB8541B7-7194-1B49-A548-4B10E5B6CC25}" type="parTrans" cxnId="{D4670676-86D8-FD4D-B155-5000E8CD488F}">
      <dgm:prSet/>
      <dgm:spPr/>
      <dgm:t>
        <a:bodyPr/>
        <a:lstStyle/>
        <a:p>
          <a:endParaRPr lang="en-US"/>
        </a:p>
      </dgm:t>
    </dgm:pt>
    <dgm:pt modelId="{B568C4A5-CCDD-274F-ACCF-FCBBF9360EBE}" type="sibTrans" cxnId="{D4670676-86D8-FD4D-B155-5000E8CD488F}">
      <dgm:prSet/>
      <dgm:spPr/>
      <dgm:t>
        <a:bodyPr/>
        <a:lstStyle/>
        <a:p>
          <a:endParaRPr lang="en-US"/>
        </a:p>
      </dgm:t>
    </dgm:pt>
    <dgm:pt modelId="{25BE63A7-DD9C-0447-9CF4-291B31199800}">
      <dgm:prSet phldrT="[Text]"/>
      <dgm:spPr/>
      <dgm:t>
        <a:bodyPr/>
        <a:lstStyle/>
        <a:p>
          <a:r>
            <a:rPr lang="en-US" dirty="0" smtClean="0"/>
            <a:t>Loss of colonies by Great Britain, France, Belgium, and Portugal</a:t>
          </a:r>
          <a:endParaRPr lang="en-US" dirty="0"/>
        </a:p>
      </dgm:t>
    </dgm:pt>
    <dgm:pt modelId="{DE5F162A-AF7A-FD44-8077-9F8919921B6C}" type="parTrans" cxnId="{552466DC-5A19-8240-A905-E888755AA7B6}">
      <dgm:prSet/>
      <dgm:spPr/>
      <dgm:t>
        <a:bodyPr/>
        <a:lstStyle/>
        <a:p>
          <a:endParaRPr lang="en-US"/>
        </a:p>
      </dgm:t>
    </dgm:pt>
    <dgm:pt modelId="{91BCC8C0-75F4-B845-9BA7-A5FA9BF2AE35}" type="sibTrans" cxnId="{552466DC-5A19-8240-A905-E888755AA7B6}">
      <dgm:prSet/>
      <dgm:spPr/>
      <dgm:t>
        <a:bodyPr/>
        <a:lstStyle/>
        <a:p>
          <a:endParaRPr lang="en-US"/>
        </a:p>
      </dgm:t>
    </dgm:pt>
    <dgm:pt modelId="{6AE85D27-4C4D-1D4F-ABBA-DB1CC6294AF4}" type="pres">
      <dgm:prSet presAssocID="{D57F8FAA-7B17-D64E-84A1-D17CD27EA6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311552-F80B-7745-A4C3-06613812AB8D}" type="pres">
      <dgm:prSet presAssocID="{D4E3CC05-ECED-A04F-B22E-2B63959F4B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980D3-303D-964B-ADCE-423FC7671366}" type="pres">
      <dgm:prSet presAssocID="{ACF5DD97-F7C2-314C-A73A-06B4C1086169}" presName="spacer" presStyleCnt="0"/>
      <dgm:spPr/>
    </dgm:pt>
    <dgm:pt modelId="{DD79BA14-79EC-C349-925A-4D99971DFB08}" type="pres">
      <dgm:prSet presAssocID="{F9629145-E992-1440-9365-ED6C4D5DB4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83939-F082-BF4E-B018-F5775DAB0DAD}" type="pres">
      <dgm:prSet presAssocID="{40C33D3B-06F4-4140-ACB6-D0277B77F7B3}" presName="spacer" presStyleCnt="0"/>
      <dgm:spPr/>
    </dgm:pt>
    <dgm:pt modelId="{63F26CDD-7B77-E24B-AB5E-8FDAB90B4E9D}" type="pres">
      <dgm:prSet presAssocID="{5D4C914E-37B7-974B-A317-8323981186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76B56-80A2-AD43-BBE8-E4819F9371D3}" type="pres">
      <dgm:prSet presAssocID="{B568C4A5-CCDD-274F-ACCF-FCBBF9360EBE}" presName="spacer" presStyleCnt="0"/>
      <dgm:spPr/>
    </dgm:pt>
    <dgm:pt modelId="{29005DA0-233C-FC43-9C3B-F34AB79EE108}" type="pres">
      <dgm:prSet presAssocID="{25BE63A7-DD9C-0447-9CF4-291B311998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70676-86D8-FD4D-B155-5000E8CD488F}" srcId="{D57F8FAA-7B17-D64E-84A1-D17CD27EA6F9}" destId="{5D4C914E-37B7-974B-A317-832398118605}" srcOrd="2" destOrd="0" parTransId="{FB8541B7-7194-1B49-A548-4B10E5B6CC25}" sibTransId="{B568C4A5-CCDD-274F-ACCF-FCBBF9360EBE}"/>
    <dgm:cxn modelId="{91A8AFF3-E08C-6447-A8DB-78214E436AE2}" type="presOf" srcId="{D4E3CC05-ECED-A04F-B22E-2B63959F4BC1}" destId="{99311552-F80B-7745-A4C3-06613812AB8D}" srcOrd="0" destOrd="0" presId="urn:microsoft.com/office/officeart/2005/8/layout/vList2"/>
    <dgm:cxn modelId="{CBE7093D-1534-5746-B604-646A11BB6649}" type="presOf" srcId="{D57F8FAA-7B17-D64E-84A1-D17CD27EA6F9}" destId="{6AE85D27-4C4D-1D4F-ABBA-DB1CC6294AF4}" srcOrd="0" destOrd="0" presId="urn:microsoft.com/office/officeart/2005/8/layout/vList2"/>
    <dgm:cxn modelId="{9D6C4BED-18B0-B646-8615-CCBD6142D410}" type="presOf" srcId="{F9629145-E992-1440-9365-ED6C4D5DB49D}" destId="{DD79BA14-79EC-C349-925A-4D99971DFB08}" srcOrd="0" destOrd="0" presId="urn:microsoft.com/office/officeart/2005/8/layout/vList2"/>
    <dgm:cxn modelId="{EDA2DAAF-C184-124C-859A-222485A67CB9}" srcId="{D57F8FAA-7B17-D64E-84A1-D17CD27EA6F9}" destId="{F9629145-E992-1440-9365-ED6C4D5DB49D}" srcOrd="1" destOrd="0" parTransId="{6E6115D2-B579-0649-8770-165753B3D0CE}" sibTransId="{40C33D3B-06F4-4140-ACB6-D0277B77F7B3}"/>
    <dgm:cxn modelId="{552466DC-5A19-8240-A905-E888755AA7B6}" srcId="{D57F8FAA-7B17-D64E-84A1-D17CD27EA6F9}" destId="{25BE63A7-DD9C-0447-9CF4-291B31199800}" srcOrd="3" destOrd="0" parTransId="{DE5F162A-AF7A-FD44-8077-9F8919921B6C}" sibTransId="{91BCC8C0-75F4-B845-9BA7-A5FA9BF2AE35}"/>
    <dgm:cxn modelId="{BC434278-C38F-B349-AFE1-B860866268FF}" type="presOf" srcId="{5D4C914E-37B7-974B-A317-832398118605}" destId="{63F26CDD-7B77-E24B-AB5E-8FDAB90B4E9D}" srcOrd="0" destOrd="0" presId="urn:microsoft.com/office/officeart/2005/8/layout/vList2"/>
    <dgm:cxn modelId="{88F0BE7E-8010-A240-996A-9CC0200B3DD6}" type="presOf" srcId="{25BE63A7-DD9C-0447-9CF4-291B31199800}" destId="{29005DA0-233C-FC43-9C3B-F34AB79EE108}" srcOrd="0" destOrd="0" presId="urn:microsoft.com/office/officeart/2005/8/layout/vList2"/>
    <dgm:cxn modelId="{36955771-A2FD-6A4A-A936-3AF67DBF8B04}" srcId="{D57F8FAA-7B17-D64E-84A1-D17CD27EA6F9}" destId="{D4E3CC05-ECED-A04F-B22E-2B63959F4BC1}" srcOrd="0" destOrd="0" parTransId="{F9E898B9-7089-2D4D-8DA7-0272ED2A1C52}" sibTransId="{ACF5DD97-F7C2-314C-A73A-06B4C1086169}"/>
    <dgm:cxn modelId="{88B9331C-5A1A-EA47-B27C-D7819F1CEF66}" type="presParOf" srcId="{6AE85D27-4C4D-1D4F-ABBA-DB1CC6294AF4}" destId="{99311552-F80B-7745-A4C3-06613812AB8D}" srcOrd="0" destOrd="0" presId="urn:microsoft.com/office/officeart/2005/8/layout/vList2"/>
    <dgm:cxn modelId="{4205FCFD-9F78-0742-B4E2-106ECFCD112D}" type="presParOf" srcId="{6AE85D27-4C4D-1D4F-ABBA-DB1CC6294AF4}" destId="{1F1980D3-303D-964B-ADCE-423FC7671366}" srcOrd="1" destOrd="0" presId="urn:microsoft.com/office/officeart/2005/8/layout/vList2"/>
    <dgm:cxn modelId="{F8F2673C-8C88-644E-A8CF-30344D81D55D}" type="presParOf" srcId="{6AE85D27-4C4D-1D4F-ABBA-DB1CC6294AF4}" destId="{DD79BA14-79EC-C349-925A-4D99971DFB08}" srcOrd="2" destOrd="0" presId="urn:microsoft.com/office/officeart/2005/8/layout/vList2"/>
    <dgm:cxn modelId="{6CC1FFAC-4BD0-8144-A75B-43D9915D6E35}" type="presParOf" srcId="{6AE85D27-4C4D-1D4F-ABBA-DB1CC6294AF4}" destId="{51D83939-F082-BF4E-B018-F5775DAB0DAD}" srcOrd="3" destOrd="0" presId="urn:microsoft.com/office/officeart/2005/8/layout/vList2"/>
    <dgm:cxn modelId="{E2D85AE2-CEEC-3447-BAA2-D07495B3B026}" type="presParOf" srcId="{6AE85D27-4C4D-1D4F-ABBA-DB1CC6294AF4}" destId="{63F26CDD-7B77-E24B-AB5E-8FDAB90B4E9D}" srcOrd="4" destOrd="0" presId="urn:microsoft.com/office/officeart/2005/8/layout/vList2"/>
    <dgm:cxn modelId="{110DE2AC-1C9C-C548-8445-022946DB7536}" type="presParOf" srcId="{6AE85D27-4C4D-1D4F-ABBA-DB1CC6294AF4}" destId="{1DA76B56-80A2-AD43-BBE8-E4819F9371D3}" srcOrd="5" destOrd="0" presId="urn:microsoft.com/office/officeart/2005/8/layout/vList2"/>
    <dgm:cxn modelId="{23BB9566-CBB6-6449-8267-1A78CA7207DF}" type="presParOf" srcId="{6AE85D27-4C4D-1D4F-ABBA-DB1CC6294AF4}" destId="{29005DA0-233C-FC43-9C3B-F34AB79EE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0F2DD-9FF4-4948-BF53-8675CDDA5D5D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</dgm:pt>
    <dgm:pt modelId="{164F4BAE-411B-8149-8044-39D1B5FB91E8}">
      <dgm:prSet phldrT="[Text]" custT="1"/>
      <dgm:spPr/>
      <dgm:t>
        <a:bodyPr/>
        <a:lstStyle/>
        <a:p>
          <a:r>
            <a:rPr lang="en-US" sz="3500" dirty="0" smtClean="0"/>
            <a:t>Jomo Kenyatta </a:t>
          </a:r>
          <a:r>
            <a:rPr lang="en-US" sz="2600" dirty="0" smtClean="0"/>
            <a:t>– Mau Mau Society – First president of Kenya (struggled against British rule)</a:t>
          </a:r>
          <a:endParaRPr lang="en-US" sz="2600" dirty="0"/>
        </a:p>
      </dgm:t>
    </dgm:pt>
    <dgm:pt modelId="{696EC8A4-1F11-194B-8615-A55D4FBC9C20}" type="parTrans" cxnId="{2B90E67E-CA23-1A4B-A38F-07AAD73DE529}">
      <dgm:prSet/>
      <dgm:spPr/>
      <dgm:t>
        <a:bodyPr/>
        <a:lstStyle/>
        <a:p>
          <a:endParaRPr lang="en-US"/>
        </a:p>
      </dgm:t>
    </dgm:pt>
    <dgm:pt modelId="{88FFF449-F1AE-F241-A25F-3AD782DE188C}" type="sibTrans" cxnId="{2B90E67E-CA23-1A4B-A38F-07AAD73DE529}">
      <dgm:prSet/>
      <dgm:spPr/>
      <dgm:t>
        <a:bodyPr/>
        <a:lstStyle/>
        <a:p>
          <a:endParaRPr lang="en-US"/>
        </a:p>
      </dgm:t>
    </dgm:pt>
    <dgm:pt modelId="{DEE06C08-D4A1-AC48-A910-22CE330DFBED}">
      <dgm:prSet phldrT="[Text]" custT="1"/>
      <dgm:spPr/>
      <dgm:t>
        <a:bodyPr/>
        <a:lstStyle/>
        <a:p>
          <a:r>
            <a:rPr lang="en-US" sz="3600" dirty="0" smtClean="0"/>
            <a:t>Nelson Mandela </a:t>
          </a:r>
          <a:r>
            <a:rPr lang="en-US" sz="2600" dirty="0" smtClean="0"/>
            <a:t>– First black president of South Africa (struggled against apartheid)</a:t>
          </a:r>
          <a:endParaRPr lang="en-US" sz="2600" dirty="0"/>
        </a:p>
      </dgm:t>
    </dgm:pt>
    <dgm:pt modelId="{2291A2B2-DF7A-5C4D-AC99-490EFD126982}" type="parTrans" cxnId="{A4D06E12-94F3-3D40-8A79-80CA12958E36}">
      <dgm:prSet/>
      <dgm:spPr/>
      <dgm:t>
        <a:bodyPr/>
        <a:lstStyle/>
        <a:p>
          <a:endParaRPr lang="en-US"/>
        </a:p>
      </dgm:t>
    </dgm:pt>
    <dgm:pt modelId="{B976DE8D-4155-2045-8E00-CC75BA2127DB}" type="sibTrans" cxnId="{A4D06E12-94F3-3D40-8A79-80CA12958E36}">
      <dgm:prSet/>
      <dgm:spPr/>
      <dgm:t>
        <a:bodyPr/>
        <a:lstStyle/>
        <a:p>
          <a:endParaRPr lang="en-US"/>
        </a:p>
      </dgm:t>
    </dgm:pt>
    <dgm:pt modelId="{5552843A-8E24-AD4D-9FCC-B7FE30DF17DF}" type="pres">
      <dgm:prSet presAssocID="{1100F2DD-9FF4-4948-BF53-8675CDDA5D5D}" presName="linearFlow" presStyleCnt="0">
        <dgm:presLayoutVars>
          <dgm:dir/>
          <dgm:resizeHandles val="exact"/>
        </dgm:presLayoutVars>
      </dgm:prSet>
      <dgm:spPr/>
    </dgm:pt>
    <dgm:pt modelId="{114E820F-0452-824C-811E-E653A7D40CE0}" type="pres">
      <dgm:prSet presAssocID="{164F4BAE-411B-8149-8044-39D1B5FB91E8}" presName="composite" presStyleCnt="0"/>
      <dgm:spPr/>
    </dgm:pt>
    <dgm:pt modelId="{4F11983E-DF01-EC46-BBC2-7D2154967D2C}" type="pres">
      <dgm:prSet presAssocID="{164F4BAE-411B-8149-8044-39D1B5FB91E8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567B9D3-F799-EF42-B969-ED0C9C88EAF6}" type="pres">
      <dgm:prSet presAssocID="{164F4BAE-411B-8149-8044-39D1B5FB91E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FB910-D8C9-A549-8744-0485D148DBFB}" type="pres">
      <dgm:prSet presAssocID="{88FFF449-F1AE-F241-A25F-3AD782DE188C}" presName="spacing" presStyleCnt="0"/>
      <dgm:spPr/>
    </dgm:pt>
    <dgm:pt modelId="{BA6CE1F1-35D7-BD42-8D8D-AA2C9EC74243}" type="pres">
      <dgm:prSet presAssocID="{DEE06C08-D4A1-AC48-A910-22CE330DFBED}" presName="composite" presStyleCnt="0"/>
      <dgm:spPr/>
    </dgm:pt>
    <dgm:pt modelId="{127F54D8-83ED-4C46-8845-4F09BD3308BF}" type="pres">
      <dgm:prSet presAssocID="{DEE06C08-D4A1-AC48-A910-22CE330DFBE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CA31823-8E91-CB43-8B3E-D5014DCB9514}" type="pres">
      <dgm:prSet presAssocID="{DEE06C08-D4A1-AC48-A910-22CE330DFBE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EEB0B-CF08-404F-A3DE-047649B4D13C}" type="presOf" srcId="{DEE06C08-D4A1-AC48-A910-22CE330DFBED}" destId="{7CA31823-8E91-CB43-8B3E-D5014DCB9514}" srcOrd="0" destOrd="0" presId="urn:microsoft.com/office/officeart/2005/8/layout/vList3"/>
    <dgm:cxn modelId="{A4D06E12-94F3-3D40-8A79-80CA12958E36}" srcId="{1100F2DD-9FF4-4948-BF53-8675CDDA5D5D}" destId="{DEE06C08-D4A1-AC48-A910-22CE330DFBED}" srcOrd="1" destOrd="0" parTransId="{2291A2B2-DF7A-5C4D-AC99-490EFD126982}" sibTransId="{B976DE8D-4155-2045-8E00-CC75BA2127DB}"/>
    <dgm:cxn modelId="{DE19F4F9-084A-154F-80CD-E0BE5F309AC5}" type="presOf" srcId="{1100F2DD-9FF4-4948-BF53-8675CDDA5D5D}" destId="{5552843A-8E24-AD4D-9FCC-B7FE30DF17DF}" srcOrd="0" destOrd="0" presId="urn:microsoft.com/office/officeart/2005/8/layout/vList3"/>
    <dgm:cxn modelId="{3623BF35-D45D-D547-A798-5779CF6F21F1}" type="presOf" srcId="{164F4BAE-411B-8149-8044-39D1B5FB91E8}" destId="{4567B9D3-F799-EF42-B969-ED0C9C88EAF6}" srcOrd="0" destOrd="0" presId="urn:microsoft.com/office/officeart/2005/8/layout/vList3"/>
    <dgm:cxn modelId="{2B90E67E-CA23-1A4B-A38F-07AAD73DE529}" srcId="{1100F2DD-9FF4-4948-BF53-8675CDDA5D5D}" destId="{164F4BAE-411B-8149-8044-39D1B5FB91E8}" srcOrd="0" destOrd="0" parTransId="{696EC8A4-1F11-194B-8615-A55D4FBC9C20}" sibTransId="{88FFF449-F1AE-F241-A25F-3AD782DE188C}"/>
    <dgm:cxn modelId="{4B16E608-D843-BC4E-9010-F97AE18534CF}" type="presParOf" srcId="{5552843A-8E24-AD4D-9FCC-B7FE30DF17DF}" destId="{114E820F-0452-824C-811E-E653A7D40CE0}" srcOrd="0" destOrd="0" presId="urn:microsoft.com/office/officeart/2005/8/layout/vList3"/>
    <dgm:cxn modelId="{77E62F91-C496-7B4E-B63B-7C477D3A528C}" type="presParOf" srcId="{114E820F-0452-824C-811E-E653A7D40CE0}" destId="{4F11983E-DF01-EC46-BBC2-7D2154967D2C}" srcOrd="0" destOrd="0" presId="urn:microsoft.com/office/officeart/2005/8/layout/vList3"/>
    <dgm:cxn modelId="{460231E0-3312-C742-96F8-2DDDEAFA3128}" type="presParOf" srcId="{114E820F-0452-824C-811E-E653A7D40CE0}" destId="{4567B9D3-F799-EF42-B969-ED0C9C88EAF6}" srcOrd="1" destOrd="0" presId="urn:microsoft.com/office/officeart/2005/8/layout/vList3"/>
    <dgm:cxn modelId="{6949AA16-A8D0-3E4A-841F-4AC8EDD1D9BF}" type="presParOf" srcId="{5552843A-8E24-AD4D-9FCC-B7FE30DF17DF}" destId="{5ABFB910-D8C9-A549-8744-0485D148DBFB}" srcOrd="1" destOrd="0" presId="urn:microsoft.com/office/officeart/2005/8/layout/vList3"/>
    <dgm:cxn modelId="{0A3E46DA-EAF6-D146-B5A2-47B8A2B97F05}" type="presParOf" srcId="{5552843A-8E24-AD4D-9FCC-B7FE30DF17DF}" destId="{BA6CE1F1-35D7-BD42-8D8D-AA2C9EC74243}" srcOrd="2" destOrd="0" presId="urn:microsoft.com/office/officeart/2005/8/layout/vList3"/>
    <dgm:cxn modelId="{E89CB0A7-31D6-1C42-9771-FE41252C2C38}" type="presParOf" srcId="{BA6CE1F1-35D7-BD42-8D8D-AA2C9EC74243}" destId="{127F54D8-83ED-4C46-8845-4F09BD3308BF}" srcOrd="0" destOrd="0" presId="urn:microsoft.com/office/officeart/2005/8/layout/vList3"/>
    <dgm:cxn modelId="{D367575B-62FA-1349-A56E-A78EAD838F6B}" type="presParOf" srcId="{BA6CE1F1-35D7-BD42-8D8D-AA2C9EC74243}" destId="{7CA31823-8E91-CB43-8B3E-D5014DCB95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D1275-5C2B-4447-8594-ACBDA9C27E6D}">
      <dsp:nvSpPr>
        <dsp:cNvPr id="0" name=""/>
        <dsp:cNvSpPr/>
      </dsp:nvSpPr>
      <dsp:spPr>
        <a:xfrm>
          <a:off x="0" y="3588172"/>
          <a:ext cx="8249580" cy="11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Yom Kippur War 1973</a:t>
          </a:r>
          <a:endParaRPr lang="en-US" sz="2200" kern="1200" dirty="0"/>
        </a:p>
      </dsp:txBody>
      <dsp:txXfrm>
        <a:off x="0" y="3588172"/>
        <a:ext cx="8249580" cy="635967"/>
      </dsp:txXfrm>
    </dsp:sp>
    <dsp:sp modelId="{562DDABB-3677-8842-95E9-8F73D86EC2AD}">
      <dsp:nvSpPr>
        <dsp:cNvPr id="0" name=""/>
        <dsp:cNvSpPr/>
      </dsp:nvSpPr>
      <dsp:spPr>
        <a:xfrm>
          <a:off x="0" y="4200585"/>
          <a:ext cx="8249580" cy="541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Israel vs. Egypt and Syria</a:t>
          </a:r>
          <a:endParaRPr lang="en-US" sz="3200" kern="1200" dirty="0"/>
        </a:p>
      </dsp:txBody>
      <dsp:txXfrm>
        <a:off x="0" y="4200585"/>
        <a:ext cx="8249580" cy="541750"/>
      </dsp:txXfrm>
    </dsp:sp>
    <dsp:sp modelId="{25B0143E-94C8-184A-897C-9A3EC242C2BB}">
      <dsp:nvSpPr>
        <dsp:cNvPr id="0" name=""/>
        <dsp:cNvSpPr/>
      </dsp:nvSpPr>
      <dsp:spPr>
        <a:xfrm rot="10800000">
          <a:off x="0" y="1794507"/>
          <a:ext cx="8249580" cy="18113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Six Day War 1967</a:t>
          </a:r>
          <a:endParaRPr lang="en-US" sz="2200" kern="1200" dirty="0"/>
        </a:p>
      </dsp:txBody>
      <dsp:txXfrm>
        <a:off x="0" y="1794507"/>
        <a:ext cx="8249580" cy="635777"/>
      </dsp:txXfrm>
    </dsp:sp>
    <dsp:sp modelId="{0BD49A30-6E08-F44A-B889-80136424B9F2}">
      <dsp:nvSpPr>
        <dsp:cNvPr id="0" name=""/>
        <dsp:cNvSpPr/>
      </dsp:nvSpPr>
      <dsp:spPr>
        <a:xfrm>
          <a:off x="0" y="2430284"/>
          <a:ext cx="8249580" cy="54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Israel vs. Egypt, Syria, Palestinians</a:t>
          </a:r>
          <a:endParaRPr lang="en-US" sz="3200" kern="1200" dirty="0"/>
        </a:p>
      </dsp:txBody>
      <dsp:txXfrm>
        <a:off x="0" y="2430284"/>
        <a:ext cx="8249580" cy="541587"/>
      </dsp:txXfrm>
    </dsp:sp>
    <dsp:sp modelId="{8274333C-4B0E-AA4A-88E6-BF6C8A807BE8}">
      <dsp:nvSpPr>
        <dsp:cNvPr id="0" name=""/>
        <dsp:cNvSpPr/>
      </dsp:nvSpPr>
      <dsp:spPr>
        <a:xfrm rot="10800000">
          <a:off x="0" y="842"/>
          <a:ext cx="8249580" cy="18113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Suez Crisis 1956</a:t>
          </a:r>
          <a:endParaRPr lang="en-US" sz="2200" kern="1200" dirty="0"/>
        </a:p>
      </dsp:txBody>
      <dsp:txXfrm>
        <a:off x="0" y="842"/>
        <a:ext cx="8249580" cy="635777"/>
      </dsp:txXfrm>
    </dsp:sp>
    <dsp:sp modelId="{6C382D78-4B77-4442-8342-D18068AA36F8}">
      <dsp:nvSpPr>
        <dsp:cNvPr id="0" name=""/>
        <dsp:cNvSpPr/>
      </dsp:nvSpPr>
      <dsp:spPr>
        <a:xfrm>
          <a:off x="0" y="636619"/>
          <a:ext cx="8249580" cy="54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Israel vs. Egypt</a:t>
          </a:r>
          <a:endParaRPr lang="en-US" sz="3200" kern="1200" dirty="0"/>
        </a:p>
      </dsp:txBody>
      <dsp:txXfrm>
        <a:off x="0" y="636619"/>
        <a:ext cx="8249580" cy="541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11552-F80B-7745-A4C3-06613812AB8D}">
      <dsp:nvSpPr>
        <dsp:cNvPr id="0" name=""/>
        <dsp:cNvSpPr/>
      </dsp:nvSpPr>
      <dsp:spPr>
        <a:xfrm>
          <a:off x="0" y="70768"/>
          <a:ext cx="8534400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Right to self determination (U.N. Charter)</a:t>
          </a:r>
          <a:endParaRPr lang="en-US" sz="2700" kern="1200" dirty="0"/>
        </a:p>
      </dsp:txBody>
      <dsp:txXfrm>
        <a:off x="0" y="70768"/>
        <a:ext cx="8534400" cy="1072579"/>
      </dsp:txXfrm>
    </dsp:sp>
    <dsp:sp modelId="{DD79BA14-79EC-C349-925A-4D99971DFB08}">
      <dsp:nvSpPr>
        <dsp:cNvPr id="0" name=""/>
        <dsp:cNvSpPr/>
      </dsp:nvSpPr>
      <dsp:spPr>
        <a:xfrm>
          <a:off x="0" y="1221107"/>
          <a:ext cx="8534400" cy="1072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Peaceful and violent revolutions after WWII</a:t>
          </a:r>
          <a:endParaRPr lang="en-US" sz="2700" kern="1200" dirty="0"/>
        </a:p>
      </dsp:txBody>
      <dsp:txXfrm>
        <a:off x="0" y="1221107"/>
        <a:ext cx="8534400" cy="1072579"/>
      </dsp:txXfrm>
    </dsp:sp>
    <dsp:sp modelId="{63F26CDD-7B77-E24B-AB5E-8FDAB90B4E9D}">
      <dsp:nvSpPr>
        <dsp:cNvPr id="0" name=""/>
        <dsp:cNvSpPr/>
      </dsp:nvSpPr>
      <dsp:spPr>
        <a:xfrm>
          <a:off x="0" y="2371446"/>
          <a:ext cx="8534400" cy="10725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Resentment towards imperial rule and economic exploitation</a:t>
          </a:r>
          <a:endParaRPr lang="en-US" sz="2700" kern="1200" dirty="0"/>
        </a:p>
      </dsp:txBody>
      <dsp:txXfrm>
        <a:off x="0" y="2371446"/>
        <a:ext cx="8534400" cy="1072579"/>
      </dsp:txXfrm>
    </dsp:sp>
    <dsp:sp modelId="{29005DA0-233C-FC43-9C3B-F34AB79EE108}">
      <dsp:nvSpPr>
        <dsp:cNvPr id="0" name=""/>
        <dsp:cNvSpPr/>
      </dsp:nvSpPr>
      <dsp:spPr>
        <a:xfrm>
          <a:off x="0" y="3521785"/>
          <a:ext cx="853440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Loss of colonies by Great Britain, France, Belgium, and Portugal</a:t>
          </a:r>
          <a:endParaRPr lang="en-US" sz="2700" kern="1200" dirty="0"/>
        </a:p>
      </dsp:txBody>
      <dsp:txXfrm>
        <a:off x="0" y="3521785"/>
        <a:ext cx="8534400" cy="10725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7B9D3-F799-EF42-B969-ED0C9C88EAF6}">
      <dsp:nvSpPr>
        <dsp:cNvPr id="0" name=""/>
        <dsp:cNvSpPr/>
      </dsp:nvSpPr>
      <dsp:spPr>
        <a:xfrm rot="10800000">
          <a:off x="1947895" y="1701"/>
          <a:ext cx="5438901" cy="23117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943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Jomo Kenyatta </a:t>
          </a:r>
          <a:r>
            <a:rPr lang="en-US" sz="2600" kern="1200" dirty="0" smtClean="0"/>
            <a:t>– Mau Mau Society – First president of Kenya (struggled against British rule)</a:t>
          </a:r>
          <a:endParaRPr lang="en-US" sz="2600" kern="1200" dirty="0"/>
        </a:p>
      </dsp:txBody>
      <dsp:txXfrm rot="10800000">
        <a:off x="1947895" y="1701"/>
        <a:ext cx="5438901" cy="2311788"/>
      </dsp:txXfrm>
    </dsp:sp>
    <dsp:sp modelId="{4F11983E-DF01-EC46-BBC2-7D2154967D2C}">
      <dsp:nvSpPr>
        <dsp:cNvPr id="0" name=""/>
        <dsp:cNvSpPr/>
      </dsp:nvSpPr>
      <dsp:spPr>
        <a:xfrm>
          <a:off x="792001" y="1701"/>
          <a:ext cx="2311788" cy="23117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A31823-8E91-CB43-8B3E-D5014DCB9514}">
      <dsp:nvSpPr>
        <dsp:cNvPr id="0" name=""/>
        <dsp:cNvSpPr/>
      </dsp:nvSpPr>
      <dsp:spPr>
        <a:xfrm rot="10800000">
          <a:off x="1947895" y="3003576"/>
          <a:ext cx="5438901" cy="23117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9435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Nelson Mandela </a:t>
          </a:r>
          <a:r>
            <a:rPr lang="en-US" sz="2600" kern="1200" dirty="0" smtClean="0"/>
            <a:t>– First black president of South Africa (struggled against apartheid)</a:t>
          </a:r>
          <a:endParaRPr lang="en-US" sz="2600" kern="1200" dirty="0"/>
        </a:p>
      </dsp:txBody>
      <dsp:txXfrm rot="10800000">
        <a:off x="1947895" y="3003576"/>
        <a:ext cx="5438901" cy="2311788"/>
      </dsp:txXfrm>
    </dsp:sp>
    <dsp:sp modelId="{127F54D8-83ED-4C46-8845-4F09BD3308BF}">
      <dsp:nvSpPr>
        <dsp:cNvPr id="0" name=""/>
        <dsp:cNvSpPr/>
      </dsp:nvSpPr>
      <dsp:spPr>
        <a:xfrm>
          <a:off x="792001" y="3003576"/>
          <a:ext cx="2311788" cy="23117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391C-EA49-1545-8200-5297A32C1F05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FE96E-5FFE-7D4C-B4C8-5ED3B29653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FE96E-5FFE-7D4C-B4C8-5ED3B296532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E763B9-1E40-604B-8F25-056469804B6E}" type="datetimeFigureOut">
              <a:rPr lang="en-US" smtClean="0"/>
              <a:pPr/>
              <a:t>5/10/13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B58416-F328-304C-9B8C-9678274F8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India, Israel, and Modern World</a:t>
            </a:r>
            <a:endParaRPr lang="en-US" sz="3800" dirty="0"/>
          </a:p>
        </p:txBody>
      </p:sp>
      <p:pic>
        <p:nvPicPr>
          <p:cNvPr id="4" name="Picture 3" descr="mun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2810936"/>
            <a:ext cx="4877329" cy="3358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76394"/>
            <a:ext cx="4038600" cy="1456267"/>
          </a:xfrm>
        </p:spPr>
        <p:txBody>
          <a:bodyPr/>
          <a:lstStyle/>
          <a:p>
            <a:r>
              <a:rPr lang="en-US" dirty="0" smtClean="0"/>
              <a:t>Israel created in 1948 by UN resolution and war with Arab states.</a:t>
            </a:r>
          </a:p>
        </p:txBody>
      </p:sp>
      <p:pic>
        <p:nvPicPr>
          <p:cNvPr id="5" name="Content Placeholder 4" descr="350px-Yom_Kippur_War_map-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823" r="-14823"/>
          <a:stretch>
            <a:fillRect/>
          </a:stretch>
        </p:blipFill>
        <p:spPr/>
      </p:pic>
      <p:pic>
        <p:nvPicPr>
          <p:cNvPr id="7" name="Picture 6" descr="yom_kippur_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6" y="3348988"/>
            <a:ext cx="4013430" cy="26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David Ben Gurion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Prime Minister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Golda Meir PM 1969 - 1974</a:t>
            </a:r>
            <a:endParaRPr lang="en-US" dirty="0"/>
          </a:p>
        </p:txBody>
      </p:sp>
      <p:pic>
        <p:nvPicPr>
          <p:cNvPr id="10" name="Content Placeholder 9" descr="ben_gurio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2931" r="-2931"/>
          <a:stretch>
            <a:fillRect/>
          </a:stretch>
        </p:blipFill>
        <p:spPr/>
      </p:pic>
      <p:pic>
        <p:nvPicPr>
          <p:cNvPr id="11" name="Content Placeholder 10" descr="golda-mei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4378" b="-1437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East Wars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20284" y="1532463"/>
          <a:ext cx="8249580" cy="47667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 and Palestine</a:t>
            </a:r>
            <a:endParaRPr lang="en-US" dirty="0"/>
          </a:p>
        </p:txBody>
      </p:sp>
      <p:pic>
        <p:nvPicPr>
          <p:cNvPr id="4" name="Content Placeholder 3" descr="shrinking-map-of-palestin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3242" r="-132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Palestinian Terrorism</a:t>
            </a:r>
            <a:endParaRPr lang="en-US" dirty="0"/>
          </a:p>
        </p:txBody>
      </p:sp>
      <p:pic>
        <p:nvPicPr>
          <p:cNvPr id="7" name="Content Placeholder 6" descr="munich_victim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90" b="-737"/>
          <a:stretch>
            <a:fillRect/>
          </a:stretch>
        </p:blipFill>
        <p:spPr>
          <a:xfrm>
            <a:off x="301752" y="2015065"/>
            <a:ext cx="4038600" cy="3606800"/>
          </a:xfrm>
        </p:spPr>
      </p:pic>
      <p:pic>
        <p:nvPicPr>
          <p:cNvPr id="6" name="Content Placeholder 5" descr="muni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81" b="820"/>
          <a:stretch>
            <a:fillRect/>
          </a:stretch>
        </p:blipFill>
        <p:spPr>
          <a:xfrm>
            <a:off x="4783667" y="1608681"/>
            <a:ext cx="4038600" cy="2760133"/>
          </a:xfrm>
        </p:spPr>
      </p:pic>
      <p:sp>
        <p:nvSpPr>
          <p:cNvPr id="8" name="TextBox 7"/>
          <p:cNvSpPr txBox="1"/>
          <p:nvPr/>
        </p:nvSpPr>
        <p:spPr>
          <a:xfrm>
            <a:off x="4940231" y="4666213"/>
            <a:ext cx="3740585" cy="1200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At the 1972 Olympics Palestinian terrorists took Israeli athletes hostage.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Gamal Abdul Nasser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President of Egypt from 1956 – 1970</a:t>
            </a:r>
          </a:p>
          <a:p>
            <a:r>
              <a:rPr lang="en-US" dirty="0" smtClean="0"/>
              <a:t>Nationalized the Suez Canal which led to war with Britain, France, and Israel</a:t>
            </a:r>
          </a:p>
          <a:p>
            <a:r>
              <a:rPr lang="en-US" dirty="0" smtClean="0"/>
              <a:t>Invaded Israel in 1967</a:t>
            </a:r>
          </a:p>
          <a:p>
            <a:r>
              <a:rPr lang="en-US" dirty="0" smtClean="0"/>
              <a:t>Built Aswan Dam</a:t>
            </a:r>
          </a:p>
          <a:p>
            <a:r>
              <a:rPr lang="en-US" dirty="0" smtClean="0"/>
              <a:t>Close relationship with Soviets</a:t>
            </a:r>
            <a:endParaRPr lang="en-US" dirty="0"/>
          </a:p>
        </p:txBody>
      </p:sp>
      <p:pic>
        <p:nvPicPr>
          <p:cNvPr id="7" name="Content Placeholder 6" descr="Gnass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504" r="-10504"/>
          <a:stretch>
            <a:fillRect/>
          </a:stretch>
        </p:blipFill>
        <p:spPr>
          <a:xfrm>
            <a:off x="4800600" y="1354667"/>
            <a:ext cx="4038600" cy="4681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Independence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01752" y="1532463"/>
          <a:ext cx="8534400" cy="46651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MC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7" y="321733"/>
            <a:ext cx="7975600" cy="59817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22133" y="643468"/>
            <a:ext cx="1490133" cy="1439333"/>
          </a:xfrm>
          <a:prstGeom prst="ellipse">
            <a:avLst/>
          </a:prstGeom>
          <a:solidFill>
            <a:srgbClr val="FF0000">
              <a:alpha val="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99201" y="2777030"/>
            <a:ext cx="1134487" cy="1168434"/>
          </a:xfrm>
          <a:prstGeom prst="ellipse">
            <a:avLst/>
          </a:prstGeom>
          <a:solidFill>
            <a:srgbClr val="FF0000">
              <a:alpha val="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98559" y="5130720"/>
            <a:ext cx="1134487" cy="1168434"/>
          </a:xfrm>
          <a:prstGeom prst="ellipse">
            <a:avLst/>
          </a:prstGeom>
          <a:solidFill>
            <a:srgbClr val="FF0000">
              <a:alpha val="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81878" y="1625585"/>
            <a:ext cx="1490133" cy="1439333"/>
          </a:xfrm>
          <a:prstGeom prst="ellipse">
            <a:avLst/>
          </a:prstGeom>
          <a:solidFill>
            <a:srgbClr val="FF0000">
              <a:alpha val="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5" y="863609"/>
            <a:ext cx="1095172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Violent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552219" y="3064918"/>
            <a:ext cx="1095172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Violent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468510" y="5333943"/>
            <a:ext cx="1095172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Violent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24932" y="677332"/>
          <a:ext cx="8178799" cy="53170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ote-when-the-missionaries-arrived-the-africans-had-the-land-and-the-missionaries-had-the-bible-they-jomo-kenyatta-243272.jpg"/>
          <p:cNvPicPr>
            <a:picLocks noChangeAspect="1"/>
          </p:cNvPicPr>
          <p:nvPr/>
        </p:nvPicPr>
        <p:blipFill>
          <a:blip r:embed="rId2"/>
          <a:srcRect t="15375" b="14957"/>
          <a:stretch>
            <a:fillRect/>
          </a:stretch>
        </p:blipFill>
        <p:spPr>
          <a:xfrm>
            <a:off x="253469" y="1642533"/>
            <a:ext cx="8653462" cy="28364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India</a:t>
            </a:r>
            <a:endParaRPr lang="en-US" dirty="0"/>
          </a:p>
        </p:txBody>
      </p:sp>
      <p:pic>
        <p:nvPicPr>
          <p:cNvPr id="4" name="Content Placeholder 3" descr="british_india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7760" r="-177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d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79" y="322271"/>
            <a:ext cx="2188801" cy="2881176"/>
          </a:xfrm>
          <a:prstGeom prst="rect">
            <a:avLst/>
          </a:prstGeom>
        </p:spPr>
      </p:pic>
      <p:pic>
        <p:nvPicPr>
          <p:cNvPr id="3" name="Picture 2" descr="mandel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3598870"/>
            <a:ext cx="2008600" cy="2649529"/>
          </a:xfrm>
          <a:prstGeom prst="rect">
            <a:avLst/>
          </a:prstGeom>
        </p:spPr>
      </p:pic>
      <p:pic>
        <p:nvPicPr>
          <p:cNvPr id="4" name="Picture 3" descr="nass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89" y="3598870"/>
            <a:ext cx="2011027" cy="2649529"/>
          </a:xfrm>
          <a:prstGeom prst="rect">
            <a:avLst/>
          </a:prstGeom>
        </p:spPr>
      </p:pic>
      <p:pic>
        <p:nvPicPr>
          <p:cNvPr id="5" name="Picture 4" descr="golda-mei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776" y="3598870"/>
            <a:ext cx="1917229" cy="2649530"/>
          </a:xfrm>
          <a:prstGeom prst="rect">
            <a:avLst/>
          </a:prstGeom>
        </p:spPr>
      </p:pic>
      <p:pic>
        <p:nvPicPr>
          <p:cNvPr id="6" name="Picture 5" descr="time_cover_nov_12_19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282" y="353824"/>
            <a:ext cx="2157443" cy="28496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il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22" y="3559138"/>
            <a:ext cx="3070953" cy="2537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apartheid_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33" y="3559138"/>
            <a:ext cx="2913060" cy="266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White-Area.jpg"/>
          <p:cNvPicPr>
            <a:picLocks noChangeAspect="1"/>
          </p:cNvPicPr>
          <p:nvPr/>
        </p:nvPicPr>
        <p:blipFill>
          <a:blip r:embed="rId4"/>
          <a:srcRect b="5727"/>
          <a:stretch>
            <a:fillRect/>
          </a:stretch>
        </p:blipFill>
        <p:spPr>
          <a:xfrm>
            <a:off x="5285181" y="376505"/>
            <a:ext cx="3282561" cy="251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Nelson Mandela  Quotes_www.ActivatingThoughts.blogspot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064" y="310056"/>
            <a:ext cx="2343164" cy="271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Refugees as an issue in international conflicts</a:t>
            </a:r>
          </a:p>
          <a:p>
            <a:r>
              <a:rPr lang="en-US" dirty="0" smtClean="0"/>
              <a:t>Migrations of “guest workers” to European cities</a:t>
            </a:r>
          </a:p>
          <a:p>
            <a:r>
              <a:rPr lang="en-US" dirty="0" smtClean="0"/>
              <a:t>Widespread but unequal access to computers and instantaneous communications</a:t>
            </a:r>
          </a:p>
          <a:p>
            <a:r>
              <a:rPr lang="en-US" dirty="0" smtClean="0"/>
              <a:t>Genetic engineering and bioethics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Ethnic and Religious Conflicts</a:t>
            </a:r>
          </a:p>
          <a:p>
            <a:pPr lvl="1"/>
            <a:r>
              <a:rPr lang="en-US" dirty="0" smtClean="0"/>
              <a:t>Middle East</a:t>
            </a:r>
          </a:p>
          <a:p>
            <a:pPr lvl="1"/>
            <a:r>
              <a:rPr lang="en-US" dirty="0" smtClean="0"/>
              <a:t>Northern Ireland</a:t>
            </a:r>
          </a:p>
          <a:p>
            <a:pPr lvl="1"/>
            <a:r>
              <a:rPr lang="en-US" dirty="0" smtClean="0"/>
              <a:t>Balkans</a:t>
            </a:r>
          </a:p>
          <a:p>
            <a:pPr lvl="1"/>
            <a:r>
              <a:rPr lang="en-US" dirty="0" smtClean="0"/>
              <a:t>Horn of Africa</a:t>
            </a:r>
          </a:p>
          <a:p>
            <a:pPr lvl="1"/>
            <a:r>
              <a:rPr lang="en-US" dirty="0" smtClean="0"/>
              <a:t>South Asia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Developed/Developing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Population size and rate of growth</a:t>
            </a:r>
          </a:p>
          <a:p>
            <a:r>
              <a:rPr lang="en-US" dirty="0" smtClean="0"/>
              <a:t>Social conditions (literacy, access to health care)</a:t>
            </a:r>
          </a:p>
          <a:p>
            <a:r>
              <a:rPr lang="en-US" dirty="0" smtClean="0"/>
              <a:t>Economic Conditions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</a:p>
          <a:p>
            <a:r>
              <a:rPr lang="en-US" dirty="0" smtClean="0"/>
              <a:t>Loss of habitat</a:t>
            </a:r>
          </a:p>
          <a:p>
            <a:r>
              <a:rPr lang="en-US" dirty="0" smtClean="0"/>
              <a:t>Global climate change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Random Stuff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veloped_and_developing_count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523986"/>
            <a:ext cx="7721600" cy="35739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Economic Interdependence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Social Challenges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Multinational corporations</a:t>
            </a:r>
          </a:p>
          <a:p>
            <a:r>
              <a:rPr lang="en-US" dirty="0" smtClean="0"/>
              <a:t>Regional Integration (EU)</a:t>
            </a:r>
          </a:p>
          <a:p>
            <a:r>
              <a:rPr lang="en-US" dirty="0" smtClean="0"/>
              <a:t>Trade Agreements (NAFTA), World Trade Organization</a:t>
            </a:r>
          </a:p>
          <a:p>
            <a:r>
              <a:rPr lang="en-US" dirty="0" smtClean="0"/>
              <a:t>United Nations, International Monetary Fund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</a:p>
          <a:p>
            <a:r>
              <a:rPr lang="en-US" dirty="0" smtClean="0"/>
              <a:t>Poor health</a:t>
            </a:r>
          </a:p>
          <a:p>
            <a:r>
              <a:rPr lang="en-US" dirty="0" smtClean="0"/>
              <a:t>Illiteracy</a:t>
            </a:r>
          </a:p>
          <a:p>
            <a:r>
              <a:rPr lang="en-US" dirty="0" smtClean="0"/>
              <a:t>Famine</a:t>
            </a:r>
          </a:p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Random Garbage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pic>
        <p:nvPicPr>
          <p:cNvPr id="15" name="Content Placeholder 14" descr="trade_cen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23" b="935"/>
          <a:stretch>
            <a:fillRect/>
          </a:stretch>
        </p:blipFill>
        <p:spPr>
          <a:xfrm>
            <a:off x="301752" y="1828800"/>
            <a:ext cx="4038600" cy="3759200"/>
          </a:xfrm>
        </p:spPr>
      </p:pic>
      <p:pic>
        <p:nvPicPr>
          <p:cNvPr id="14" name="Content Placeholder 13" descr="osam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19" b="984"/>
          <a:stretch>
            <a:fillRect/>
          </a:stretch>
        </p:blipFill>
        <p:spPr>
          <a:xfrm>
            <a:off x="4800600" y="1862681"/>
            <a:ext cx="4038600" cy="2252133"/>
          </a:xfrm>
        </p:spPr>
      </p:pic>
      <p:sp>
        <p:nvSpPr>
          <p:cNvPr id="16" name="TextBox 15"/>
          <p:cNvSpPr txBox="1"/>
          <p:nvPr/>
        </p:nvSpPr>
        <p:spPr>
          <a:xfrm>
            <a:off x="4800600" y="4605871"/>
            <a:ext cx="4035552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Surveillance and privacy rights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Security at ports and airports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Identification badges and photos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Independence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Indian National Congress </a:t>
            </a:r>
            <a:r>
              <a:rPr lang="en-US" dirty="0" smtClean="0"/>
              <a:t>– Democratic Indian political party founded in 1885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Courier New"/>
              <a:buChar char="o"/>
            </a:pPr>
            <a:r>
              <a:rPr lang="en-US" dirty="0" smtClean="0"/>
              <a:t>Struggled against British rule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Mohandas Gandhi </a:t>
            </a:r>
            <a:r>
              <a:rPr lang="en-US" dirty="0" smtClean="0"/>
              <a:t>led independence movement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Courier New"/>
              <a:buChar char="o"/>
            </a:pPr>
            <a:r>
              <a:rPr lang="en-US" dirty="0" smtClean="0"/>
              <a:t>Advocated civil disobedience and passive resistance</a:t>
            </a:r>
            <a:endParaRPr lang="en-US" dirty="0"/>
          </a:p>
        </p:txBody>
      </p:sp>
      <p:pic>
        <p:nvPicPr>
          <p:cNvPr id="7" name="Content Placeholder 6" descr="Mahatma-Gand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60" b="-79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8662"/>
            <a:ext cx="4038600" cy="1422400"/>
          </a:xfrm>
        </p:spPr>
        <p:txBody>
          <a:bodyPr/>
          <a:lstStyle/>
          <a:p>
            <a:r>
              <a:rPr lang="en-US" dirty="0" smtClean="0"/>
              <a:t>Gandhi was assassinated in 1948 by a Hindu nationalist</a:t>
            </a:r>
            <a:endParaRPr lang="en-US" dirty="0"/>
          </a:p>
        </p:txBody>
      </p:sp>
      <p:pic>
        <p:nvPicPr>
          <p:cNvPr id="5" name="Content Placeholder 4" descr="gandhi_funer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63" b="-559"/>
          <a:stretch>
            <a:fillRect/>
          </a:stretch>
        </p:blipFill>
        <p:spPr>
          <a:xfrm>
            <a:off x="4800600" y="2353733"/>
            <a:ext cx="4038600" cy="2692400"/>
          </a:xfrm>
        </p:spPr>
      </p:pic>
      <p:pic>
        <p:nvPicPr>
          <p:cNvPr id="6" name="Picture 5" descr="gandhi_qu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19" y="3259666"/>
            <a:ext cx="4257135" cy="274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of India 1947</a:t>
            </a:r>
            <a:endParaRPr lang="en-US" dirty="0"/>
          </a:p>
        </p:txBody>
      </p:sp>
      <p:pic>
        <p:nvPicPr>
          <p:cNvPr id="4" name="Content Placeholder 3" descr="India-Pakistan Partit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51615" r="-516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Jawaharlal Nehru </a:t>
            </a:r>
            <a:r>
              <a:rPr lang="en-US" dirty="0" smtClean="0"/>
              <a:t>became first Prime Minister of India</a:t>
            </a:r>
          </a:p>
          <a:p>
            <a:r>
              <a:rPr lang="en-US" dirty="0" smtClean="0"/>
              <a:t>1950 Constitution sought to prohibit caste discrimination</a:t>
            </a:r>
          </a:p>
          <a:p>
            <a:r>
              <a:rPr lang="en-US" dirty="0" smtClean="0"/>
              <a:t>Nehru supported western style industrialization</a:t>
            </a:r>
          </a:p>
          <a:p>
            <a:r>
              <a:rPr lang="en-US" dirty="0" smtClean="0"/>
              <a:t>India is world’s largest democratic nation</a:t>
            </a:r>
          </a:p>
          <a:p>
            <a:r>
              <a:rPr lang="en-US" dirty="0" smtClean="0"/>
              <a:t>Federal system gives many powers to the state</a:t>
            </a:r>
            <a:endParaRPr lang="en-US" dirty="0"/>
          </a:p>
        </p:txBody>
      </p:sp>
      <p:pic>
        <p:nvPicPr>
          <p:cNvPr id="6" name="Content Placeholder 5" descr="Jawaharl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60" b="-79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Indira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Prime Minister of India from 1966 – 1977 and 1980 to 1984</a:t>
            </a:r>
          </a:p>
          <a:p>
            <a:r>
              <a:rPr lang="en-US" dirty="0" smtClean="0"/>
              <a:t>Member of Indian National Congress</a:t>
            </a:r>
          </a:p>
          <a:p>
            <a:r>
              <a:rPr lang="en-US" dirty="0" smtClean="0"/>
              <a:t>Forged closer relationship with Soviet Union during Cold War</a:t>
            </a:r>
          </a:p>
          <a:p>
            <a:r>
              <a:rPr lang="en-US" dirty="0" smtClean="0"/>
              <a:t>Supported Indian nuclear program</a:t>
            </a:r>
          </a:p>
          <a:p>
            <a:r>
              <a:rPr lang="en-US" dirty="0" smtClean="0"/>
              <a:t>Assassinated by bodyguards</a:t>
            </a:r>
            <a:endParaRPr lang="en-US" dirty="0"/>
          </a:p>
        </p:txBody>
      </p:sp>
      <p:pic>
        <p:nvPicPr>
          <p:cNvPr id="5" name="Content Placeholder 4" descr="indira-gand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552" b="-195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ira_Gandhi_assass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33" y="370944"/>
            <a:ext cx="2759605" cy="2025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indira_funeral.jpg"/>
          <p:cNvPicPr>
            <a:picLocks noChangeAspect="1"/>
          </p:cNvPicPr>
          <p:nvPr/>
        </p:nvPicPr>
        <p:blipFill>
          <a:blip r:embed="rId3"/>
          <a:srcRect b="6376"/>
          <a:stretch>
            <a:fillRect/>
          </a:stretch>
        </p:blipFill>
        <p:spPr>
          <a:xfrm>
            <a:off x="761993" y="337078"/>
            <a:ext cx="4098396" cy="2671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Golden_Temple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57" y="3271835"/>
            <a:ext cx="3792538" cy="2844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Sant_Jarnail_Singh_Bhindranwa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594" y="2671314"/>
            <a:ext cx="2236647" cy="3441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-05-10_1920-mandates.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24" y="1659991"/>
            <a:ext cx="5754253" cy="44360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Regions after WWI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818</TotalTime>
  <Words>436</Words>
  <Application>Microsoft Macintosh PowerPoint</Application>
  <PresentationFormat>On-screen Show (4:3)</PresentationFormat>
  <Paragraphs>92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India, Israel, and Modern World</vt:lpstr>
      <vt:lpstr>British India</vt:lpstr>
      <vt:lpstr>Indian Independence</vt:lpstr>
      <vt:lpstr>Indian Independence</vt:lpstr>
      <vt:lpstr>Partition of India 1947</vt:lpstr>
      <vt:lpstr>India</vt:lpstr>
      <vt:lpstr>Indira Gandhi</vt:lpstr>
      <vt:lpstr>Slide 8</vt:lpstr>
      <vt:lpstr>Mandate Regions after WWI</vt:lpstr>
      <vt:lpstr>Israel</vt:lpstr>
      <vt:lpstr>Leaders</vt:lpstr>
      <vt:lpstr>Middle East Wars</vt:lpstr>
      <vt:lpstr>Israel and Palestine</vt:lpstr>
      <vt:lpstr>Palestinian Terrorism</vt:lpstr>
      <vt:lpstr>Gamal Abdul Nasser</vt:lpstr>
      <vt:lpstr>African Independence</vt:lpstr>
      <vt:lpstr>Slide 17</vt:lpstr>
      <vt:lpstr>Slide 18</vt:lpstr>
      <vt:lpstr>Slide 19</vt:lpstr>
      <vt:lpstr>Slide 20</vt:lpstr>
      <vt:lpstr>Slide 21</vt:lpstr>
      <vt:lpstr>Modern Challenges</vt:lpstr>
      <vt:lpstr>More Random Stuff</vt:lpstr>
      <vt:lpstr>Slide 24</vt:lpstr>
      <vt:lpstr>More Random Garbage</vt:lpstr>
      <vt:lpstr>Terrorism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Israel, India, and Modern World</dc:title>
  <dc:creator>Arram Dreyer</dc:creator>
  <cp:lastModifiedBy>Arram Dreyer</cp:lastModifiedBy>
  <cp:revision>14</cp:revision>
  <dcterms:created xsi:type="dcterms:W3CDTF">2013-05-10T12:26:46Z</dcterms:created>
  <dcterms:modified xsi:type="dcterms:W3CDTF">2013-05-10T12:32:57Z</dcterms:modified>
</cp:coreProperties>
</file>