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png" ContentType="image/png"/>
  <Override PartName="/ppt/diagrams/drawing4.xml" ContentType="application/vnd.ms-office.drawingml.diagramDrawing+xml"/>
  <Override PartName="/ppt/diagrams/data4.xml" ContentType="application/vnd.openxmlformats-officedocument.drawingml.diagramData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0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59" r:id="rId8"/>
    <p:sldId id="272" r:id="rId9"/>
    <p:sldId id="273" r:id="rId10"/>
    <p:sldId id="274" r:id="rId11"/>
    <p:sldId id="263" r:id="rId12"/>
    <p:sldId id="271" r:id="rId13"/>
    <p:sldId id="264" r:id="rId14"/>
    <p:sldId id="265" r:id="rId15"/>
    <p:sldId id="266" r:id="rId16"/>
    <p:sldId id="267" r:id="rId17"/>
    <p:sldId id="270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B411D-3069-1748-BEFF-D8871A16E4DE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823BF16-A4C6-4B43-A274-34949F25E3F7}">
      <dgm:prSet phldrT="[Text]"/>
      <dgm:spPr/>
      <dgm:t>
        <a:bodyPr/>
        <a:lstStyle/>
        <a:p>
          <a:r>
            <a:rPr lang="en-US" dirty="0" smtClean="0"/>
            <a:t>U.S. </a:t>
          </a:r>
          <a:r>
            <a:rPr lang="en-US" dirty="0" err="1" smtClean="0"/>
            <a:t>vs</a:t>
          </a:r>
          <a:r>
            <a:rPr lang="en-US" dirty="0" smtClean="0"/>
            <a:t> U.S.S.R.</a:t>
          </a:r>
          <a:endParaRPr lang="en-US" dirty="0"/>
        </a:p>
      </dgm:t>
    </dgm:pt>
    <dgm:pt modelId="{49750D10-24EE-CB41-B90B-58F90F79FF2F}" type="parTrans" cxnId="{C222BB8A-1A31-E244-81C3-80DC9DA14BFD}">
      <dgm:prSet/>
      <dgm:spPr/>
      <dgm:t>
        <a:bodyPr/>
        <a:lstStyle/>
        <a:p>
          <a:endParaRPr lang="en-US"/>
        </a:p>
      </dgm:t>
    </dgm:pt>
    <dgm:pt modelId="{4FD8DE99-00A9-6A49-9B26-90853FCBDAB9}" type="sibTrans" cxnId="{C222BB8A-1A31-E244-81C3-80DC9DA14BFD}">
      <dgm:prSet/>
      <dgm:spPr/>
      <dgm:t>
        <a:bodyPr/>
        <a:lstStyle/>
        <a:p>
          <a:endParaRPr lang="en-US"/>
        </a:p>
      </dgm:t>
    </dgm:pt>
    <dgm:pt modelId="{27D35220-8851-B544-B0E8-2A986ED31533}">
      <dgm:prSet phldrT="[Text]"/>
      <dgm:spPr/>
      <dgm:t>
        <a:bodyPr/>
        <a:lstStyle/>
        <a:p>
          <a:r>
            <a:rPr lang="en-US" dirty="0" smtClean="0"/>
            <a:t>Democracy and free enterprise vs. dictatorship and communism</a:t>
          </a:r>
          <a:endParaRPr lang="en-US" dirty="0"/>
        </a:p>
      </dgm:t>
    </dgm:pt>
    <dgm:pt modelId="{5B9989E3-2ACA-AC4C-ABB8-B51D7B095204}" type="parTrans" cxnId="{E18ABEED-7AEC-BF45-B54C-A6437A4E1BE7}">
      <dgm:prSet/>
      <dgm:spPr/>
      <dgm:t>
        <a:bodyPr/>
        <a:lstStyle/>
        <a:p>
          <a:endParaRPr lang="en-US"/>
        </a:p>
      </dgm:t>
    </dgm:pt>
    <dgm:pt modelId="{4D5B237A-F9E6-9048-8C92-76A757D7DFB0}" type="sibTrans" cxnId="{E18ABEED-7AEC-BF45-B54C-A6437A4E1BE7}">
      <dgm:prSet/>
      <dgm:spPr/>
      <dgm:t>
        <a:bodyPr/>
        <a:lstStyle/>
        <a:p>
          <a:endParaRPr lang="en-US"/>
        </a:p>
      </dgm:t>
    </dgm:pt>
    <dgm:pt modelId="{59FD2573-EBDF-8A47-B216-EE25D6ECC1E8}">
      <dgm:prSet phldrT="[Text]"/>
      <dgm:spPr/>
      <dgm:t>
        <a:bodyPr/>
        <a:lstStyle/>
        <a:p>
          <a:r>
            <a:rPr lang="en-US" dirty="0" smtClean="0"/>
            <a:t>President Truman and policy of containment</a:t>
          </a:r>
          <a:endParaRPr lang="en-US" dirty="0"/>
        </a:p>
      </dgm:t>
    </dgm:pt>
    <dgm:pt modelId="{A15C2EA0-BAFC-6D45-828A-3D0057ABFF44}" type="parTrans" cxnId="{8AEC3A21-1312-3345-9331-0C708CB69833}">
      <dgm:prSet/>
      <dgm:spPr/>
      <dgm:t>
        <a:bodyPr/>
        <a:lstStyle/>
        <a:p>
          <a:endParaRPr lang="en-US"/>
        </a:p>
      </dgm:t>
    </dgm:pt>
    <dgm:pt modelId="{206BDAE6-BD50-734E-8A27-2A43DA04802D}" type="sibTrans" cxnId="{8AEC3A21-1312-3345-9331-0C708CB69833}">
      <dgm:prSet/>
      <dgm:spPr/>
      <dgm:t>
        <a:bodyPr/>
        <a:lstStyle/>
        <a:p>
          <a:endParaRPr lang="en-US"/>
        </a:p>
      </dgm:t>
    </dgm:pt>
    <dgm:pt modelId="{D53D4BC5-202D-D041-9761-A261E9B5198A}">
      <dgm:prSet phldrT="[Text]"/>
      <dgm:spPr/>
      <dgm:t>
        <a:bodyPr/>
        <a:lstStyle/>
        <a:p>
          <a:r>
            <a:rPr lang="en-US" dirty="0" smtClean="0"/>
            <a:t>Eastern Europe – Soviet satellite nations</a:t>
          </a:r>
          <a:endParaRPr lang="en-US" dirty="0"/>
        </a:p>
      </dgm:t>
    </dgm:pt>
    <dgm:pt modelId="{BFD0CA81-1772-204F-8EBE-A5B4B791AC01}" type="parTrans" cxnId="{0E7007B7-9AAF-4043-85D6-B9970950AC98}">
      <dgm:prSet/>
      <dgm:spPr/>
      <dgm:t>
        <a:bodyPr/>
        <a:lstStyle/>
        <a:p>
          <a:endParaRPr lang="en-US"/>
        </a:p>
      </dgm:t>
    </dgm:pt>
    <dgm:pt modelId="{7262A89E-93F9-304A-BF97-F6D158B408FA}" type="sibTrans" cxnId="{0E7007B7-9AAF-4043-85D6-B9970950AC98}">
      <dgm:prSet/>
      <dgm:spPr/>
      <dgm:t>
        <a:bodyPr/>
        <a:lstStyle/>
        <a:p>
          <a:endParaRPr lang="en-US"/>
        </a:p>
      </dgm:t>
    </dgm:pt>
    <dgm:pt modelId="{DA0FB51B-BF37-FF45-BADF-37DB37913580}" type="pres">
      <dgm:prSet presAssocID="{C87B411D-3069-1748-BEFF-D8871A16E4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3AF3E-460E-DB4F-A4D9-FA2E6E2409DA}" type="pres">
      <dgm:prSet presAssocID="{D823BF16-A4C6-4B43-A274-34949F25E3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4125D-5776-7B46-82E1-71928A68EB1F}" type="pres">
      <dgm:prSet presAssocID="{4FD8DE99-00A9-6A49-9B26-90853FCBDAB9}" presName="spacer" presStyleCnt="0"/>
      <dgm:spPr/>
    </dgm:pt>
    <dgm:pt modelId="{AB4B0D07-BD8A-ED4F-AA84-E82946022936}" type="pres">
      <dgm:prSet presAssocID="{27D35220-8851-B544-B0E8-2A986ED315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45012-010D-054C-829B-FEA09BE8EE9A}" type="pres">
      <dgm:prSet presAssocID="{4D5B237A-F9E6-9048-8C92-76A757D7DFB0}" presName="spacer" presStyleCnt="0"/>
      <dgm:spPr/>
    </dgm:pt>
    <dgm:pt modelId="{3BBA5334-ABB7-494F-868F-3357ABF08C55}" type="pres">
      <dgm:prSet presAssocID="{59FD2573-EBDF-8A47-B216-EE25D6ECC1E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C42C2-83F7-4E4C-9AF4-489285FE7D66}" type="pres">
      <dgm:prSet presAssocID="{206BDAE6-BD50-734E-8A27-2A43DA04802D}" presName="spacer" presStyleCnt="0"/>
      <dgm:spPr/>
    </dgm:pt>
    <dgm:pt modelId="{E263C910-8E1B-D14B-8F42-31763EE653D9}" type="pres">
      <dgm:prSet presAssocID="{D53D4BC5-202D-D041-9761-A261E9B519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9654A-7FC7-2143-A8D3-D832D185D8FD}" type="presOf" srcId="{D53D4BC5-202D-D041-9761-A261E9B5198A}" destId="{E263C910-8E1B-D14B-8F42-31763EE653D9}" srcOrd="0" destOrd="0" presId="urn:microsoft.com/office/officeart/2005/8/layout/vList2"/>
    <dgm:cxn modelId="{A726E227-EFDB-F04C-8085-AE182F395052}" type="presOf" srcId="{59FD2573-EBDF-8A47-B216-EE25D6ECC1E8}" destId="{3BBA5334-ABB7-494F-868F-3357ABF08C55}" srcOrd="0" destOrd="0" presId="urn:microsoft.com/office/officeart/2005/8/layout/vList2"/>
    <dgm:cxn modelId="{0E7007B7-9AAF-4043-85D6-B9970950AC98}" srcId="{C87B411D-3069-1748-BEFF-D8871A16E4DE}" destId="{D53D4BC5-202D-D041-9761-A261E9B5198A}" srcOrd="3" destOrd="0" parTransId="{BFD0CA81-1772-204F-8EBE-A5B4B791AC01}" sibTransId="{7262A89E-93F9-304A-BF97-F6D158B408FA}"/>
    <dgm:cxn modelId="{E18ABEED-7AEC-BF45-B54C-A6437A4E1BE7}" srcId="{C87B411D-3069-1748-BEFF-D8871A16E4DE}" destId="{27D35220-8851-B544-B0E8-2A986ED31533}" srcOrd="1" destOrd="0" parTransId="{5B9989E3-2ACA-AC4C-ABB8-B51D7B095204}" sibTransId="{4D5B237A-F9E6-9048-8C92-76A757D7DFB0}"/>
    <dgm:cxn modelId="{8AEC3A21-1312-3345-9331-0C708CB69833}" srcId="{C87B411D-3069-1748-BEFF-D8871A16E4DE}" destId="{59FD2573-EBDF-8A47-B216-EE25D6ECC1E8}" srcOrd="2" destOrd="0" parTransId="{A15C2EA0-BAFC-6D45-828A-3D0057ABFF44}" sibTransId="{206BDAE6-BD50-734E-8A27-2A43DA04802D}"/>
    <dgm:cxn modelId="{C222BB8A-1A31-E244-81C3-80DC9DA14BFD}" srcId="{C87B411D-3069-1748-BEFF-D8871A16E4DE}" destId="{D823BF16-A4C6-4B43-A274-34949F25E3F7}" srcOrd="0" destOrd="0" parTransId="{49750D10-24EE-CB41-B90B-58F90F79FF2F}" sibTransId="{4FD8DE99-00A9-6A49-9B26-90853FCBDAB9}"/>
    <dgm:cxn modelId="{F6216AD2-5232-7C44-B758-30FA61BF7C9B}" type="presOf" srcId="{27D35220-8851-B544-B0E8-2A986ED31533}" destId="{AB4B0D07-BD8A-ED4F-AA84-E82946022936}" srcOrd="0" destOrd="0" presId="urn:microsoft.com/office/officeart/2005/8/layout/vList2"/>
    <dgm:cxn modelId="{9C5E5626-0E57-D043-B26C-FA68935A69DC}" type="presOf" srcId="{C87B411D-3069-1748-BEFF-D8871A16E4DE}" destId="{DA0FB51B-BF37-FF45-BADF-37DB37913580}" srcOrd="0" destOrd="0" presId="urn:microsoft.com/office/officeart/2005/8/layout/vList2"/>
    <dgm:cxn modelId="{9B31EC2F-1800-9E4C-8D30-5EDD2F8DDD8F}" type="presOf" srcId="{D823BF16-A4C6-4B43-A274-34949F25E3F7}" destId="{3403AF3E-460E-DB4F-A4D9-FA2E6E2409DA}" srcOrd="0" destOrd="0" presId="urn:microsoft.com/office/officeart/2005/8/layout/vList2"/>
    <dgm:cxn modelId="{48AF5C3C-3174-FF41-BCB0-29CB0BE8CEF0}" type="presParOf" srcId="{DA0FB51B-BF37-FF45-BADF-37DB37913580}" destId="{3403AF3E-460E-DB4F-A4D9-FA2E6E2409DA}" srcOrd="0" destOrd="0" presId="urn:microsoft.com/office/officeart/2005/8/layout/vList2"/>
    <dgm:cxn modelId="{CF79D0A4-9E9B-9B49-91DC-DD4FD2EA68D2}" type="presParOf" srcId="{DA0FB51B-BF37-FF45-BADF-37DB37913580}" destId="{30B4125D-5776-7B46-82E1-71928A68EB1F}" srcOrd="1" destOrd="0" presId="urn:microsoft.com/office/officeart/2005/8/layout/vList2"/>
    <dgm:cxn modelId="{89ED80C7-24AD-B546-A667-BD2FD8B22858}" type="presParOf" srcId="{DA0FB51B-BF37-FF45-BADF-37DB37913580}" destId="{AB4B0D07-BD8A-ED4F-AA84-E82946022936}" srcOrd="2" destOrd="0" presId="urn:microsoft.com/office/officeart/2005/8/layout/vList2"/>
    <dgm:cxn modelId="{500F986A-CE48-E04B-B283-F1736C27E331}" type="presParOf" srcId="{DA0FB51B-BF37-FF45-BADF-37DB37913580}" destId="{EE045012-010D-054C-829B-FEA09BE8EE9A}" srcOrd="3" destOrd="0" presId="urn:microsoft.com/office/officeart/2005/8/layout/vList2"/>
    <dgm:cxn modelId="{11F45422-EBC0-754E-B09E-2B955CC4391B}" type="presParOf" srcId="{DA0FB51B-BF37-FF45-BADF-37DB37913580}" destId="{3BBA5334-ABB7-494F-868F-3357ABF08C55}" srcOrd="4" destOrd="0" presId="urn:microsoft.com/office/officeart/2005/8/layout/vList2"/>
    <dgm:cxn modelId="{CEDFF768-6E60-1744-A7A2-822CD603BC14}" type="presParOf" srcId="{DA0FB51B-BF37-FF45-BADF-37DB37913580}" destId="{544C42C2-83F7-4E4C-9AF4-489285FE7D66}" srcOrd="5" destOrd="0" presId="urn:microsoft.com/office/officeart/2005/8/layout/vList2"/>
    <dgm:cxn modelId="{21159438-12BB-D54B-8C4B-C492E10E72BE}" type="presParOf" srcId="{DA0FB51B-BF37-FF45-BADF-37DB37913580}" destId="{E263C910-8E1B-D14B-8F42-31763EE653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D5CF3-B4E4-3146-A10A-DA48332C0EEC}" type="doc">
      <dgm:prSet loTypeId="urn:microsoft.com/office/officeart/2005/8/layout/chevron2" loCatId="process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FE45C335-D7BE-2F4E-A170-D0D9C63AD2B7}">
      <dgm:prSet phldrT="[Text]"/>
      <dgm:spPr/>
      <dgm:t>
        <a:bodyPr/>
        <a:lstStyle/>
        <a:p>
          <a:r>
            <a:rPr lang="en-US" dirty="0" smtClean="0"/>
            <a:t>1950</a:t>
          </a:r>
          <a:endParaRPr lang="en-US" dirty="0"/>
        </a:p>
      </dgm:t>
    </dgm:pt>
    <dgm:pt modelId="{B12D2544-664B-364C-9119-8B13A93BD67A}" type="parTrans" cxnId="{39C9B252-0A25-0D43-9A71-F227267B723B}">
      <dgm:prSet/>
      <dgm:spPr/>
      <dgm:t>
        <a:bodyPr/>
        <a:lstStyle/>
        <a:p>
          <a:endParaRPr lang="en-US"/>
        </a:p>
      </dgm:t>
    </dgm:pt>
    <dgm:pt modelId="{73AD26C8-35B0-9047-A540-0D6FB0B2D275}" type="sibTrans" cxnId="{39C9B252-0A25-0D43-9A71-F227267B723B}">
      <dgm:prSet/>
      <dgm:spPr/>
      <dgm:t>
        <a:bodyPr/>
        <a:lstStyle/>
        <a:p>
          <a:endParaRPr lang="en-US"/>
        </a:p>
      </dgm:t>
    </dgm:pt>
    <dgm:pt modelId="{7307B652-E7E7-7142-9512-E39BC780A467}">
      <dgm:prSet phldrT="[Text]"/>
      <dgm:spPr/>
      <dgm:t>
        <a:bodyPr/>
        <a:lstStyle/>
        <a:p>
          <a:r>
            <a:rPr lang="en-US" dirty="0" smtClean="0"/>
            <a:t>Korean War</a:t>
          </a:r>
          <a:endParaRPr lang="en-US" dirty="0"/>
        </a:p>
      </dgm:t>
    </dgm:pt>
    <dgm:pt modelId="{2FC18964-40DF-0548-B24B-07568E95E2A5}" type="parTrans" cxnId="{DB07517D-1479-7F44-B575-2F3F02066051}">
      <dgm:prSet/>
      <dgm:spPr/>
      <dgm:t>
        <a:bodyPr/>
        <a:lstStyle/>
        <a:p>
          <a:endParaRPr lang="en-US"/>
        </a:p>
      </dgm:t>
    </dgm:pt>
    <dgm:pt modelId="{77A2F13D-5192-4F4F-B361-C7A3F05E9149}" type="sibTrans" cxnId="{DB07517D-1479-7F44-B575-2F3F02066051}">
      <dgm:prSet/>
      <dgm:spPr/>
      <dgm:t>
        <a:bodyPr/>
        <a:lstStyle/>
        <a:p>
          <a:endParaRPr lang="en-US"/>
        </a:p>
      </dgm:t>
    </dgm:pt>
    <dgm:pt modelId="{CC006F4F-E2AD-5047-8A99-BAE2FF0E6FBF}">
      <dgm:prSet phldrT="[Text]"/>
      <dgm:spPr/>
      <dgm:t>
        <a:bodyPr/>
        <a:lstStyle/>
        <a:p>
          <a:r>
            <a:rPr lang="en-US" dirty="0" smtClean="0"/>
            <a:t>1962</a:t>
          </a:r>
          <a:endParaRPr lang="en-US" dirty="0"/>
        </a:p>
      </dgm:t>
    </dgm:pt>
    <dgm:pt modelId="{4995723F-EE74-864F-BCCB-54564610F1C4}" type="parTrans" cxnId="{748F348C-096A-344F-B493-3F0312DCF34B}">
      <dgm:prSet/>
      <dgm:spPr/>
      <dgm:t>
        <a:bodyPr/>
        <a:lstStyle/>
        <a:p>
          <a:endParaRPr lang="en-US"/>
        </a:p>
      </dgm:t>
    </dgm:pt>
    <dgm:pt modelId="{003E585F-DEBF-7443-937D-D65A358E164B}" type="sibTrans" cxnId="{748F348C-096A-344F-B493-3F0312DCF34B}">
      <dgm:prSet/>
      <dgm:spPr/>
      <dgm:t>
        <a:bodyPr/>
        <a:lstStyle/>
        <a:p>
          <a:endParaRPr lang="en-US"/>
        </a:p>
      </dgm:t>
    </dgm:pt>
    <dgm:pt modelId="{9CD550B1-574D-1E43-9F9B-91BCEB59CD95}">
      <dgm:prSet phldrT="[Text]"/>
      <dgm:spPr/>
      <dgm:t>
        <a:bodyPr/>
        <a:lstStyle/>
        <a:p>
          <a:r>
            <a:rPr lang="en-US" dirty="0" smtClean="0"/>
            <a:t>Cuban Missile Crisis</a:t>
          </a:r>
          <a:endParaRPr lang="en-US" dirty="0"/>
        </a:p>
      </dgm:t>
    </dgm:pt>
    <dgm:pt modelId="{47465B34-CB81-2047-907F-74A1675D7C16}" type="parTrans" cxnId="{834D0C9C-450C-724E-B530-5CEC9959DEE8}">
      <dgm:prSet/>
      <dgm:spPr/>
      <dgm:t>
        <a:bodyPr/>
        <a:lstStyle/>
        <a:p>
          <a:endParaRPr lang="en-US"/>
        </a:p>
      </dgm:t>
    </dgm:pt>
    <dgm:pt modelId="{0DE90564-4F12-6A49-A0E5-2B6526505F0A}" type="sibTrans" cxnId="{834D0C9C-450C-724E-B530-5CEC9959DEE8}">
      <dgm:prSet/>
      <dgm:spPr/>
      <dgm:t>
        <a:bodyPr/>
        <a:lstStyle/>
        <a:p>
          <a:endParaRPr lang="en-US"/>
        </a:p>
      </dgm:t>
    </dgm:pt>
    <dgm:pt modelId="{47C8DEAD-7771-6A4E-BD79-2A0EA2C45176}">
      <dgm:prSet phldrT="[Text]"/>
      <dgm:spPr/>
      <dgm:t>
        <a:bodyPr/>
        <a:lstStyle/>
        <a:p>
          <a:r>
            <a:rPr lang="en-US" dirty="0" smtClean="0"/>
            <a:t>1965 - 1973</a:t>
          </a:r>
          <a:endParaRPr lang="en-US" dirty="0"/>
        </a:p>
      </dgm:t>
    </dgm:pt>
    <dgm:pt modelId="{16C6051F-29A9-B840-872A-88D43B91FE0C}" type="parTrans" cxnId="{8F3BC656-6722-054A-A259-0801F25C9BEC}">
      <dgm:prSet/>
      <dgm:spPr/>
      <dgm:t>
        <a:bodyPr/>
        <a:lstStyle/>
        <a:p>
          <a:endParaRPr lang="en-US"/>
        </a:p>
      </dgm:t>
    </dgm:pt>
    <dgm:pt modelId="{26DFA46B-7FF3-A74A-8A71-66B914D17932}" type="sibTrans" cxnId="{8F3BC656-6722-054A-A259-0801F25C9BEC}">
      <dgm:prSet/>
      <dgm:spPr/>
      <dgm:t>
        <a:bodyPr/>
        <a:lstStyle/>
        <a:p>
          <a:endParaRPr lang="en-US"/>
        </a:p>
      </dgm:t>
    </dgm:pt>
    <dgm:pt modelId="{D3792465-7D98-B24D-B2C6-B6B7FA7FE4E4}">
      <dgm:prSet phldrT="[Text]"/>
      <dgm:spPr/>
      <dgm:t>
        <a:bodyPr/>
        <a:lstStyle/>
        <a:p>
          <a:r>
            <a:rPr lang="en-US" dirty="0" smtClean="0"/>
            <a:t>Vietnam War</a:t>
          </a:r>
          <a:endParaRPr lang="en-US" dirty="0"/>
        </a:p>
      </dgm:t>
    </dgm:pt>
    <dgm:pt modelId="{A320D146-A591-784D-9D00-27A29C8881A6}" type="parTrans" cxnId="{74F6CCF0-95C5-8844-BF34-C59D3440222A}">
      <dgm:prSet/>
      <dgm:spPr/>
      <dgm:t>
        <a:bodyPr/>
        <a:lstStyle/>
        <a:p>
          <a:endParaRPr lang="en-US"/>
        </a:p>
      </dgm:t>
    </dgm:pt>
    <dgm:pt modelId="{0754108C-AB67-074A-925E-06909F6EE0C6}" type="sibTrans" cxnId="{74F6CCF0-95C5-8844-BF34-C59D3440222A}">
      <dgm:prSet/>
      <dgm:spPr/>
      <dgm:t>
        <a:bodyPr/>
        <a:lstStyle/>
        <a:p>
          <a:endParaRPr lang="en-US"/>
        </a:p>
      </dgm:t>
    </dgm:pt>
    <dgm:pt modelId="{B58C0137-D2CB-184B-9A24-08B20280B4DC}" type="pres">
      <dgm:prSet presAssocID="{D3FD5CF3-B4E4-3146-A10A-DA48332C0E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2ED02-B427-BE4A-B1B9-71484959311E}" type="pres">
      <dgm:prSet presAssocID="{FE45C335-D7BE-2F4E-A170-D0D9C63AD2B7}" presName="composite" presStyleCnt="0"/>
      <dgm:spPr/>
    </dgm:pt>
    <dgm:pt modelId="{7A1FECE5-7FFA-0344-9E1B-21C158371C31}" type="pres">
      <dgm:prSet presAssocID="{FE45C335-D7BE-2F4E-A170-D0D9C63AD2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01235-4E85-3845-A519-FD0D88DE3B14}" type="pres">
      <dgm:prSet presAssocID="{FE45C335-D7BE-2F4E-A170-D0D9C63AD2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253DB-E54C-8A46-B6D3-7ABB7C7C4077}" type="pres">
      <dgm:prSet presAssocID="{73AD26C8-35B0-9047-A540-0D6FB0B2D275}" presName="sp" presStyleCnt="0"/>
      <dgm:spPr/>
    </dgm:pt>
    <dgm:pt modelId="{D5AABD2E-F7AB-9149-A85A-FC35009581B4}" type="pres">
      <dgm:prSet presAssocID="{CC006F4F-E2AD-5047-8A99-BAE2FF0E6FBF}" presName="composite" presStyleCnt="0"/>
      <dgm:spPr/>
    </dgm:pt>
    <dgm:pt modelId="{07DD0834-8023-3B46-A5C3-EBDAF0C3F97C}" type="pres">
      <dgm:prSet presAssocID="{CC006F4F-E2AD-5047-8A99-BAE2FF0E6FB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3B809-4024-374C-A06E-75F2423543BA}" type="pres">
      <dgm:prSet presAssocID="{CC006F4F-E2AD-5047-8A99-BAE2FF0E6FB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1FF19-3E23-DC4E-B18D-118A5BB5DBDE}" type="pres">
      <dgm:prSet presAssocID="{003E585F-DEBF-7443-937D-D65A358E164B}" presName="sp" presStyleCnt="0"/>
      <dgm:spPr/>
    </dgm:pt>
    <dgm:pt modelId="{B8A1F898-2FD2-1D4C-AF91-629F96CA0762}" type="pres">
      <dgm:prSet presAssocID="{47C8DEAD-7771-6A4E-BD79-2A0EA2C45176}" presName="composite" presStyleCnt="0"/>
      <dgm:spPr/>
    </dgm:pt>
    <dgm:pt modelId="{45516866-D85F-ED4D-831A-EE5B4FFD4446}" type="pres">
      <dgm:prSet presAssocID="{47C8DEAD-7771-6A4E-BD79-2A0EA2C4517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6B28C-96D3-9948-915E-B7854BFFFC75}" type="pres">
      <dgm:prSet presAssocID="{47C8DEAD-7771-6A4E-BD79-2A0EA2C4517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F348C-096A-344F-B493-3F0312DCF34B}" srcId="{D3FD5CF3-B4E4-3146-A10A-DA48332C0EEC}" destId="{CC006F4F-E2AD-5047-8A99-BAE2FF0E6FBF}" srcOrd="1" destOrd="0" parTransId="{4995723F-EE74-864F-BCCB-54564610F1C4}" sibTransId="{003E585F-DEBF-7443-937D-D65A358E164B}"/>
    <dgm:cxn modelId="{4DCE634A-1D99-CE4B-BEE9-22A2EEEC9988}" type="presOf" srcId="{FE45C335-D7BE-2F4E-A170-D0D9C63AD2B7}" destId="{7A1FECE5-7FFA-0344-9E1B-21C158371C31}" srcOrd="0" destOrd="0" presId="urn:microsoft.com/office/officeart/2005/8/layout/chevron2"/>
    <dgm:cxn modelId="{834D0C9C-450C-724E-B530-5CEC9959DEE8}" srcId="{CC006F4F-E2AD-5047-8A99-BAE2FF0E6FBF}" destId="{9CD550B1-574D-1E43-9F9B-91BCEB59CD95}" srcOrd="0" destOrd="0" parTransId="{47465B34-CB81-2047-907F-74A1675D7C16}" sibTransId="{0DE90564-4F12-6A49-A0E5-2B6526505F0A}"/>
    <dgm:cxn modelId="{686EC9FC-A083-6E4E-870C-096ADFDA8392}" type="presOf" srcId="{7307B652-E7E7-7142-9512-E39BC780A467}" destId="{D2201235-4E85-3845-A519-FD0D88DE3B14}" srcOrd="0" destOrd="0" presId="urn:microsoft.com/office/officeart/2005/8/layout/chevron2"/>
    <dgm:cxn modelId="{8E5FFC69-E2B1-4345-94D9-58C1AC6D2229}" type="presOf" srcId="{CC006F4F-E2AD-5047-8A99-BAE2FF0E6FBF}" destId="{07DD0834-8023-3B46-A5C3-EBDAF0C3F97C}" srcOrd="0" destOrd="0" presId="urn:microsoft.com/office/officeart/2005/8/layout/chevron2"/>
    <dgm:cxn modelId="{39C9B252-0A25-0D43-9A71-F227267B723B}" srcId="{D3FD5CF3-B4E4-3146-A10A-DA48332C0EEC}" destId="{FE45C335-D7BE-2F4E-A170-D0D9C63AD2B7}" srcOrd="0" destOrd="0" parTransId="{B12D2544-664B-364C-9119-8B13A93BD67A}" sibTransId="{73AD26C8-35B0-9047-A540-0D6FB0B2D275}"/>
    <dgm:cxn modelId="{74F6CCF0-95C5-8844-BF34-C59D3440222A}" srcId="{47C8DEAD-7771-6A4E-BD79-2A0EA2C45176}" destId="{D3792465-7D98-B24D-B2C6-B6B7FA7FE4E4}" srcOrd="0" destOrd="0" parTransId="{A320D146-A591-784D-9D00-27A29C8881A6}" sibTransId="{0754108C-AB67-074A-925E-06909F6EE0C6}"/>
    <dgm:cxn modelId="{8F3BC656-6722-054A-A259-0801F25C9BEC}" srcId="{D3FD5CF3-B4E4-3146-A10A-DA48332C0EEC}" destId="{47C8DEAD-7771-6A4E-BD79-2A0EA2C45176}" srcOrd="2" destOrd="0" parTransId="{16C6051F-29A9-B840-872A-88D43B91FE0C}" sibTransId="{26DFA46B-7FF3-A74A-8A71-66B914D17932}"/>
    <dgm:cxn modelId="{86769809-579C-8343-80D6-A87825EEF892}" type="presOf" srcId="{47C8DEAD-7771-6A4E-BD79-2A0EA2C45176}" destId="{45516866-D85F-ED4D-831A-EE5B4FFD4446}" srcOrd="0" destOrd="0" presId="urn:microsoft.com/office/officeart/2005/8/layout/chevron2"/>
    <dgm:cxn modelId="{7AA5DCED-47E4-E445-8AFF-5B5478D6427C}" type="presOf" srcId="{D3FD5CF3-B4E4-3146-A10A-DA48332C0EEC}" destId="{B58C0137-D2CB-184B-9A24-08B20280B4DC}" srcOrd="0" destOrd="0" presId="urn:microsoft.com/office/officeart/2005/8/layout/chevron2"/>
    <dgm:cxn modelId="{BF22EF48-6FF3-224B-BCBF-AECBE9BF691E}" type="presOf" srcId="{D3792465-7D98-B24D-B2C6-B6B7FA7FE4E4}" destId="{9D56B28C-96D3-9948-915E-B7854BFFFC75}" srcOrd="0" destOrd="0" presId="urn:microsoft.com/office/officeart/2005/8/layout/chevron2"/>
    <dgm:cxn modelId="{DB07517D-1479-7F44-B575-2F3F02066051}" srcId="{FE45C335-D7BE-2F4E-A170-D0D9C63AD2B7}" destId="{7307B652-E7E7-7142-9512-E39BC780A467}" srcOrd="0" destOrd="0" parTransId="{2FC18964-40DF-0548-B24B-07568E95E2A5}" sibTransId="{77A2F13D-5192-4F4F-B361-C7A3F05E9149}"/>
    <dgm:cxn modelId="{8BD56EA2-E865-2A41-A84F-66F0B37F0F90}" type="presOf" srcId="{9CD550B1-574D-1E43-9F9B-91BCEB59CD95}" destId="{6F83B809-4024-374C-A06E-75F2423543BA}" srcOrd="0" destOrd="0" presId="urn:microsoft.com/office/officeart/2005/8/layout/chevron2"/>
    <dgm:cxn modelId="{B787E2C0-65E5-FE44-94D7-676B35FD72D8}" type="presParOf" srcId="{B58C0137-D2CB-184B-9A24-08B20280B4DC}" destId="{0582ED02-B427-BE4A-B1B9-71484959311E}" srcOrd="0" destOrd="0" presId="urn:microsoft.com/office/officeart/2005/8/layout/chevron2"/>
    <dgm:cxn modelId="{C5080C73-80B1-8F46-81E8-E3E981E709DF}" type="presParOf" srcId="{0582ED02-B427-BE4A-B1B9-71484959311E}" destId="{7A1FECE5-7FFA-0344-9E1B-21C158371C31}" srcOrd="0" destOrd="0" presId="urn:microsoft.com/office/officeart/2005/8/layout/chevron2"/>
    <dgm:cxn modelId="{17AB547E-BB63-A34D-B6A4-4592C6A78C22}" type="presParOf" srcId="{0582ED02-B427-BE4A-B1B9-71484959311E}" destId="{D2201235-4E85-3845-A519-FD0D88DE3B14}" srcOrd="1" destOrd="0" presId="urn:microsoft.com/office/officeart/2005/8/layout/chevron2"/>
    <dgm:cxn modelId="{BC92941B-EC22-7B44-9906-A3AA11866679}" type="presParOf" srcId="{B58C0137-D2CB-184B-9A24-08B20280B4DC}" destId="{B55253DB-E54C-8A46-B6D3-7ABB7C7C4077}" srcOrd="1" destOrd="0" presId="urn:microsoft.com/office/officeart/2005/8/layout/chevron2"/>
    <dgm:cxn modelId="{7E0E0B51-1F18-C448-B195-CC36BFD67107}" type="presParOf" srcId="{B58C0137-D2CB-184B-9A24-08B20280B4DC}" destId="{D5AABD2E-F7AB-9149-A85A-FC35009581B4}" srcOrd="2" destOrd="0" presId="urn:microsoft.com/office/officeart/2005/8/layout/chevron2"/>
    <dgm:cxn modelId="{4A2F2198-AA53-0847-89FC-68E150633E19}" type="presParOf" srcId="{D5AABD2E-F7AB-9149-A85A-FC35009581B4}" destId="{07DD0834-8023-3B46-A5C3-EBDAF0C3F97C}" srcOrd="0" destOrd="0" presId="urn:microsoft.com/office/officeart/2005/8/layout/chevron2"/>
    <dgm:cxn modelId="{B6571C99-9E0B-AF46-BAC7-5FE8B5CC5BE7}" type="presParOf" srcId="{D5AABD2E-F7AB-9149-A85A-FC35009581B4}" destId="{6F83B809-4024-374C-A06E-75F2423543BA}" srcOrd="1" destOrd="0" presId="urn:microsoft.com/office/officeart/2005/8/layout/chevron2"/>
    <dgm:cxn modelId="{FC6234BA-A8E2-CC4A-9986-AA48CE880622}" type="presParOf" srcId="{B58C0137-D2CB-184B-9A24-08B20280B4DC}" destId="{9EE1FF19-3E23-DC4E-B18D-118A5BB5DBDE}" srcOrd="3" destOrd="0" presId="urn:microsoft.com/office/officeart/2005/8/layout/chevron2"/>
    <dgm:cxn modelId="{91C4CB7D-7FE8-B64B-822B-6AA8D3384A24}" type="presParOf" srcId="{B58C0137-D2CB-184B-9A24-08B20280B4DC}" destId="{B8A1F898-2FD2-1D4C-AF91-629F96CA0762}" srcOrd="4" destOrd="0" presId="urn:microsoft.com/office/officeart/2005/8/layout/chevron2"/>
    <dgm:cxn modelId="{15A4599C-9E22-DF41-8A39-A019D937A0EF}" type="presParOf" srcId="{B8A1F898-2FD2-1D4C-AF91-629F96CA0762}" destId="{45516866-D85F-ED4D-831A-EE5B4FFD4446}" srcOrd="0" destOrd="0" presId="urn:microsoft.com/office/officeart/2005/8/layout/chevron2"/>
    <dgm:cxn modelId="{85DF4C85-77F0-6D42-9496-6F6C27A39200}" type="presParOf" srcId="{B8A1F898-2FD2-1D4C-AF91-629F96CA0762}" destId="{9D56B28C-96D3-9948-915E-B7854BFFFC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C96591-6342-054C-BF91-77899D237F2C}" type="doc">
      <dgm:prSet loTypeId="urn:microsoft.com/office/officeart/2005/8/layout/vList3" loCatId="list" qsTypeId="urn:microsoft.com/office/officeart/2005/8/quickstyle/simple4" qsCatId="simple" csTypeId="urn:microsoft.com/office/officeart/2005/8/colors/colorful3" csCatId="colorful" phldr="1"/>
      <dgm:spPr/>
    </dgm:pt>
    <dgm:pt modelId="{2C92E169-1E25-7D47-A263-C76DB58DC9C7}">
      <dgm:prSet phldrT="[Text]" custT="1"/>
      <dgm:spPr/>
      <dgm:t>
        <a:bodyPr/>
        <a:lstStyle/>
        <a:p>
          <a:r>
            <a:rPr lang="en-US" sz="3400" dirty="0" smtClean="0"/>
            <a:t>Ronald </a:t>
          </a:r>
          <a:r>
            <a:rPr lang="en-US" sz="3400" dirty="0" smtClean="0"/>
            <a:t>Reagan</a:t>
          </a:r>
        </a:p>
        <a:p>
          <a:r>
            <a:rPr lang="en-US" sz="2400" dirty="0" smtClean="0"/>
            <a:t>President of the U.S. 1981 - 1989</a:t>
          </a:r>
          <a:endParaRPr lang="en-US" sz="2400" dirty="0"/>
        </a:p>
      </dgm:t>
    </dgm:pt>
    <dgm:pt modelId="{FB6C656A-EC41-ED48-A583-6493D09DAF2A}" type="parTrans" cxnId="{388C67B5-5CA2-F04D-809B-C8B7F72A1633}">
      <dgm:prSet/>
      <dgm:spPr/>
      <dgm:t>
        <a:bodyPr/>
        <a:lstStyle/>
        <a:p>
          <a:endParaRPr lang="en-US"/>
        </a:p>
      </dgm:t>
    </dgm:pt>
    <dgm:pt modelId="{E08B5303-E793-1E46-9640-1A13BA04B2ED}" type="sibTrans" cxnId="{388C67B5-5CA2-F04D-809B-C8B7F72A1633}">
      <dgm:prSet/>
      <dgm:spPr/>
      <dgm:t>
        <a:bodyPr/>
        <a:lstStyle/>
        <a:p>
          <a:endParaRPr lang="en-US"/>
        </a:p>
      </dgm:t>
    </dgm:pt>
    <dgm:pt modelId="{CC6F05CD-D473-0A46-98AB-E9D8E6BA8D88}">
      <dgm:prSet phldrT="[Text]" custT="1"/>
      <dgm:spPr/>
      <dgm:t>
        <a:bodyPr/>
        <a:lstStyle/>
        <a:p>
          <a:r>
            <a:rPr lang="en-US" sz="3400" dirty="0" smtClean="0"/>
            <a:t>Mikhail </a:t>
          </a:r>
          <a:r>
            <a:rPr lang="en-US" sz="3400" dirty="0" smtClean="0"/>
            <a:t>Gorbachev</a:t>
          </a:r>
        </a:p>
        <a:p>
          <a:r>
            <a:rPr lang="en-US" sz="2400" dirty="0" smtClean="0"/>
            <a:t>Leader of the U.S.S.R. 1985 - 1991</a:t>
          </a:r>
          <a:endParaRPr lang="en-US" sz="2400" dirty="0"/>
        </a:p>
      </dgm:t>
    </dgm:pt>
    <dgm:pt modelId="{51C77061-E5AF-004A-8DA5-F7200F36B958}" type="parTrans" cxnId="{59998197-F38F-1449-92D5-6C7551A9928F}">
      <dgm:prSet/>
      <dgm:spPr/>
      <dgm:t>
        <a:bodyPr/>
        <a:lstStyle/>
        <a:p>
          <a:endParaRPr lang="en-US"/>
        </a:p>
      </dgm:t>
    </dgm:pt>
    <dgm:pt modelId="{04AEE7C7-5EF5-DB41-A9B5-E2AAB1D0D119}" type="sibTrans" cxnId="{59998197-F38F-1449-92D5-6C7551A9928F}">
      <dgm:prSet/>
      <dgm:spPr/>
      <dgm:t>
        <a:bodyPr/>
        <a:lstStyle/>
        <a:p>
          <a:endParaRPr lang="en-US"/>
        </a:p>
      </dgm:t>
    </dgm:pt>
    <dgm:pt modelId="{FD2C01CC-E4FC-1840-B181-93E334FBDD97}">
      <dgm:prSet phldrT="[Text]" custT="1"/>
      <dgm:spPr/>
      <dgm:t>
        <a:bodyPr/>
        <a:lstStyle/>
        <a:p>
          <a:r>
            <a:rPr lang="en-US" sz="3400" dirty="0" smtClean="0"/>
            <a:t>Margaret </a:t>
          </a:r>
          <a:r>
            <a:rPr lang="en-US" sz="3400" dirty="0" smtClean="0"/>
            <a:t>Thatcher</a:t>
          </a:r>
        </a:p>
        <a:p>
          <a:r>
            <a:rPr lang="en-US" sz="2300" dirty="0" smtClean="0"/>
            <a:t>Prime Minister of U.K. 1979 - 1990</a:t>
          </a:r>
          <a:endParaRPr lang="en-US" sz="2300" dirty="0"/>
        </a:p>
      </dgm:t>
    </dgm:pt>
    <dgm:pt modelId="{9D1ABC15-2418-2543-877E-163F4CBB0895}" type="parTrans" cxnId="{F249F35C-9874-D34E-ACAB-DD8E1ECEB902}">
      <dgm:prSet/>
      <dgm:spPr/>
      <dgm:t>
        <a:bodyPr/>
        <a:lstStyle/>
        <a:p>
          <a:endParaRPr lang="en-US"/>
        </a:p>
      </dgm:t>
    </dgm:pt>
    <dgm:pt modelId="{90FB3F9D-08CB-6347-BEFB-71B8B7C33068}" type="sibTrans" cxnId="{F249F35C-9874-D34E-ACAB-DD8E1ECEB902}">
      <dgm:prSet/>
      <dgm:spPr/>
      <dgm:t>
        <a:bodyPr/>
        <a:lstStyle/>
        <a:p>
          <a:endParaRPr lang="en-US"/>
        </a:p>
      </dgm:t>
    </dgm:pt>
    <dgm:pt modelId="{C6ECBE5E-6E1B-1944-863F-CADBB5749EA2}" type="pres">
      <dgm:prSet presAssocID="{33C96591-6342-054C-BF91-77899D237F2C}" presName="linearFlow" presStyleCnt="0">
        <dgm:presLayoutVars>
          <dgm:dir/>
          <dgm:resizeHandles val="exact"/>
        </dgm:presLayoutVars>
      </dgm:prSet>
      <dgm:spPr/>
    </dgm:pt>
    <dgm:pt modelId="{22E131A2-CBBC-DB4F-8E37-253239AB9405}" type="pres">
      <dgm:prSet presAssocID="{2C92E169-1E25-7D47-A263-C76DB58DC9C7}" presName="composite" presStyleCnt="0"/>
      <dgm:spPr/>
    </dgm:pt>
    <dgm:pt modelId="{DF67EAA4-FDAF-0E4E-9974-38BF434CFF72}" type="pres">
      <dgm:prSet presAssocID="{2C92E169-1E25-7D47-A263-C76DB58DC9C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58FEFF-1CC7-0440-A408-0277F4276F71}" type="pres">
      <dgm:prSet presAssocID="{2C92E169-1E25-7D47-A263-C76DB58DC9C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D7463-2691-F444-971A-0AEA1ACD7A13}" type="pres">
      <dgm:prSet presAssocID="{E08B5303-E793-1E46-9640-1A13BA04B2ED}" presName="spacing" presStyleCnt="0"/>
      <dgm:spPr/>
    </dgm:pt>
    <dgm:pt modelId="{20E070FE-5DA1-794B-8965-3C326EA8E3A0}" type="pres">
      <dgm:prSet presAssocID="{CC6F05CD-D473-0A46-98AB-E9D8E6BA8D88}" presName="composite" presStyleCnt="0"/>
      <dgm:spPr/>
    </dgm:pt>
    <dgm:pt modelId="{9E328F7E-D1E9-BE43-9343-596713DA574F}" type="pres">
      <dgm:prSet presAssocID="{CC6F05CD-D473-0A46-98AB-E9D8E6BA8D8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8B0ECD8-8715-1D47-8ABE-86F08F384571}" type="pres">
      <dgm:prSet presAssocID="{CC6F05CD-D473-0A46-98AB-E9D8E6BA8D8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473D4-E588-D847-8FE5-F6049A171D13}" type="pres">
      <dgm:prSet presAssocID="{04AEE7C7-5EF5-DB41-A9B5-E2AAB1D0D119}" presName="spacing" presStyleCnt="0"/>
      <dgm:spPr/>
    </dgm:pt>
    <dgm:pt modelId="{DF6D17CE-9277-414D-9B8E-799E86A7F4AC}" type="pres">
      <dgm:prSet presAssocID="{FD2C01CC-E4FC-1840-B181-93E334FBDD97}" presName="composite" presStyleCnt="0"/>
      <dgm:spPr/>
    </dgm:pt>
    <dgm:pt modelId="{8764F541-FC67-814F-8ED0-93F8FD6E4585}" type="pres">
      <dgm:prSet presAssocID="{FD2C01CC-E4FC-1840-B181-93E334FBDD9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C30B9C8-B004-364D-9FC5-0AF7729AEB58}" type="pres">
      <dgm:prSet presAssocID="{FD2C01CC-E4FC-1840-B181-93E334FBDD9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C2960-7B1F-704D-8552-C1D4DBAAE774}" type="presOf" srcId="{33C96591-6342-054C-BF91-77899D237F2C}" destId="{C6ECBE5E-6E1B-1944-863F-CADBB5749EA2}" srcOrd="0" destOrd="0" presId="urn:microsoft.com/office/officeart/2005/8/layout/vList3"/>
    <dgm:cxn modelId="{2805AED9-6A38-9D49-BE40-0F89B12054AE}" type="presOf" srcId="{CC6F05CD-D473-0A46-98AB-E9D8E6BA8D88}" destId="{18B0ECD8-8715-1D47-8ABE-86F08F384571}" srcOrd="0" destOrd="0" presId="urn:microsoft.com/office/officeart/2005/8/layout/vList3"/>
    <dgm:cxn modelId="{B3BBCC05-02E5-8348-905D-4576D07B791D}" type="presOf" srcId="{2C92E169-1E25-7D47-A263-C76DB58DC9C7}" destId="{1358FEFF-1CC7-0440-A408-0277F4276F71}" srcOrd="0" destOrd="0" presId="urn:microsoft.com/office/officeart/2005/8/layout/vList3"/>
    <dgm:cxn modelId="{F249F35C-9874-D34E-ACAB-DD8E1ECEB902}" srcId="{33C96591-6342-054C-BF91-77899D237F2C}" destId="{FD2C01CC-E4FC-1840-B181-93E334FBDD97}" srcOrd="2" destOrd="0" parTransId="{9D1ABC15-2418-2543-877E-163F4CBB0895}" sibTransId="{90FB3F9D-08CB-6347-BEFB-71B8B7C33068}"/>
    <dgm:cxn modelId="{49D2CE59-0110-9A4A-9EE0-F932998EFFC1}" type="presOf" srcId="{FD2C01CC-E4FC-1840-B181-93E334FBDD97}" destId="{AC30B9C8-B004-364D-9FC5-0AF7729AEB58}" srcOrd="0" destOrd="0" presId="urn:microsoft.com/office/officeart/2005/8/layout/vList3"/>
    <dgm:cxn modelId="{59998197-F38F-1449-92D5-6C7551A9928F}" srcId="{33C96591-6342-054C-BF91-77899D237F2C}" destId="{CC6F05CD-D473-0A46-98AB-E9D8E6BA8D88}" srcOrd="1" destOrd="0" parTransId="{51C77061-E5AF-004A-8DA5-F7200F36B958}" sibTransId="{04AEE7C7-5EF5-DB41-A9B5-E2AAB1D0D119}"/>
    <dgm:cxn modelId="{388C67B5-5CA2-F04D-809B-C8B7F72A1633}" srcId="{33C96591-6342-054C-BF91-77899D237F2C}" destId="{2C92E169-1E25-7D47-A263-C76DB58DC9C7}" srcOrd="0" destOrd="0" parTransId="{FB6C656A-EC41-ED48-A583-6493D09DAF2A}" sibTransId="{E08B5303-E793-1E46-9640-1A13BA04B2ED}"/>
    <dgm:cxn modelId="{BDB16B6B-F410-F04B-9901-24D32C72DEA0}" type="presParOf" srcId="{C6ECBE5E-6E1B-1944-863F-CADBB5749EA2}" destId="{22E131A2-CBBC-DB4F-8E37-253239AB9405}" srcOrd="0" destOrd="0" presId="urn:microsoft.com/office/officeart/2005/8/layout/vList3"/>
    <dgm:cxn modelId="{7CEB6235-1F38-A94F-ACD4-DA3DD3179CAD}" type="presParOf" srcId="{22E131A2-CBBC-DB4F-8E37-253239AB9405}" destId="{DF67EAA4-FDAF-0E4E-9974-38BF434CFF72}" srcOrd="0" destOrd="0" presId="urn:microsoft.com/office/officeart/2005/8/layout/vList3"/>
    <dgm:cxn modelId="{1F8077A3-73B0-0548-9217-AF8720145136}" type="presParOf" srcId="{22E131A2-CBBC-DB4F-8E37-253239AB9405}" destId="{1358FEFF-1CC7-0440-A408-0277F4276F71}" srcOrd="1" destOrd="0" presId="urn:microsoft.com/office/officeart/2005/8/layout/vList3"/>
    <dgm:cxn modelId="{99F52E53-D407-1040-8110-DB2A0D75B268}" type="presParOf" srcId="{C6ECBE5E-6E1B-1944-863F-CADBB5749EA2}" destId="{C28D7463-2691-F444-971A-0AEA1ACD7A13}" srcOrd="1" destOrd="0" presId="urn:microsoft.com/office/officeart/2005/8/layout/vList3"/>
    <dgm:cxn modelId="{EAE158AD-E413-D145-A4B3-DC86D1288F24}" type="presParOf" srcId="{C6ECBE5E-6E1B-1944-863F-CADBB5749EA2}" destId="{20E070FE-5DA1-794B-8965-3C326EA8E3A0}" srcOrd="2" destOrd="0" presId="urn:microsoft.com/office/officeart/2005/8/layout/vList3"/>
    <dgm:cxn modelId="{BC9996E4-32E4-114C-AD85-086E2F48FA63}" type="presParOf" srcId="{20E070FE-5DA1-794B-8965-3C326EA8E3A0}" destId="{9E328F7E-D1E9-BE43-9343-596713DA574F}" srcOrd="0" destOrd="0" presId="urn:microsoft.com/office/officeart/2005/8/layout/vList3"/>
    <dgm:cxn modelId="{CD025A22-9C15-9145-B735-99DFB2B22B8D}" type="presParOf" srcId="{20E070FE-5DA1-794B-8965-3C326EA8E3A0}" destId="{18B0ECD8-8715-1D47-8ABE-86F08F384571}" srcOrd="1" destOrd="0" presId="urn:microsoft.com/office/officeart/2005/8/layout/vList3"/>
    <dgm:cxn modelId="{4E24D0DB-B493-4A4D-864E-F62F7A0347BB}" type="presParOf" srcId="{C6ECBE5E-6E1B-1944-863F-CADBB5749EA2}" destId="{1D5473D4-E588-D847-8FE5-F6049A171D13}" srcOrd="3" destOrd="0" presId="urn:microsoft.com/office/officeart/2005/8/layout/vList3"/>
    <dgm:cxn modelId="{9D3928B4-1A2F-C042-9334-2C4348080C71}" type="presParOf" srcId="{C6ECBE5E-6E1B-1944-863F-CADBB5749EA2}" destId="{DF6D17CE-9277-414D-9B8E-799E86A7F4AC}" srcOrd="4" destOrd="0" presId="urn:microsoft.com/office/officeart/2005/8/layout/vList3"/>
    <dgm:cxn modelId="{09902B06-DF62-3D43-B62B-A5056758D857}" type="presParOf" srcId="{DF6D17CE-9277-414D-9B8E-799E86A7F4AC}" destId="{8764F541-FC67-814F-8ED0-93F8FD6E4585}" srcOrd="0" destOrd="0" presId="urn:microsoft.com/office/officeart/2005/8/layout/vList3"/>
    <dgm:cxn modelId="{90161589-1E82-B24D-8A83-4E153A135666}" type="presParOf" srcId="{DF6D17CE-9277-414D-9B8E-799E86A7F4AC}" destId="{AC30B9C8-B004-364D-9FC5-0AF7729AEB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959A93-8BF3-0D40-95F2-355D14F2EA87}" type="doc">
      <dgm:prSet loTypeId="urn:microsoft.com/office/officeart/2005/8/layout/vList3" loCatId="list" qsTypeId="urn:microsoft.com/office/officeart/2005/8/quickstyle/simple4" qsCatId="simple" csTypeId="urn:microsoft.com/office/officeart/2005/8/colors/colorful3" csCatId="colorful" phldr="1"/>
      <dgm:spPr/>
    </dgm:pt>
    <dgm:pt modelId="{0535AE9B-7AB5-A440-A1A8-181CAE72EA37}">
      <dgm:prSet phldrT="[Text]"/>
      <dgm:spPr/>
      <dgm:t>
        <a:bodyPr/>
        <a:lstStyle/>
        <a:p>
          <a:r>
            <a:rPr lang="en-US" dirty="0" smtClean="0"/>
            <a:t>Mao Zedong</a:t>
          </a:r>
          <a:endParaRPr lang="en-US" dirty="0"/>
        </a:p>
      </dgm:t>
    </dgm:pt>
    <dgm:pt modelId="{B7C61D66-B380-8347-B9CA-CC77891E0BC0}" type="parTrans" cxnId="{B1123B99-2974-0840-9829-083693DEBBAF}">
      <dgm:prSet/>
      <dgm:spPr/>
      <dgm:t>
        <a:bodyPr/>
        <a:lstStyle/>
        <a:p>
          <a:endParaRPr lang="en-US"/>
        </a:p>
      </dgm:t>
    </dgm:pt>
    <dgm:pt modelId="{81D5B7C1-0CF5-0741-884B-EF2C4E0392B9}" type="sibTrans" cxnId="{B1123B99-2974-0840-9829-083693DEBBAF}">
      <dgm:prSet/>
      <dgm:spPr/>
      <dgm:t>
        <a:bodyPr/>
        <a:lstStyle/>
        <a:p>
          <a:endParaRPr lang="en-US"/>
        </a:p>
      </dgm:t>
    </dgm:pt>
    <dgm:pt modelId="{A6A41498-E661-8F4B-A0C6-129F13A6CB91}">
      <dgm:prSet phldrT="[Text]"/>
      <dgm:spPr/>
      <dgm:t>
        <a:bodyPr/>
        <a:lstStyle/>
        <a:p>
          <a:r>
            <a:rPr lang="en-US" dirty="0" smtClean="0"/>
            <a:t>Chiang Kai </a:t>
          </a:r>
          <a:r>
            <a:rPr lang="en-US" dirty="0" err="1" smtClean="0"/>
            <a:t>Shek</a:t>
          </a:r>
          <a:endParaRPr lang="en-US" dirty="0"/>
        </a:p>
      </dgm:t>
    </dgm:pt>
    <dgm:pt modelId="{84FF679C-1E15-0D48-8800-A0E0A20DCFC4}" type="parTrans" cxnId="{7450D926-B359-A94C-9FDF-38F77220AA34}">
      <dgm:prSet/>
      <dgm:spPr/>
      <dgm:t>
        <a:bodyPr/>
        <a:lstStyle/>
        <a:p>
          <a:endParaRPr lang="en-US"/>
        </a:p>
      </dgm:t>
    </dgm:pt>
    <dgm:pt modelId="{F267C091-2878-0D4F-A1A1-B7D8B4312D62}" type="sibTrans" cxnId="{7450D926-B359-A94C-9FDF-38F77220AA34}">
      <dgm:prSet/>
      <dgm:spPr/>
      <dgm:t>
        <a:bodyPr/>
        <a:lstStyle/>
        <a:p>
          <a:endParaRPr lang="en-US"/>
        </a:p>
      </dgm:t>
    </dgm:pt>
    <dgm:pt modelId="{0B20FCB0-1697-D44A-9E11-1AEDB75AC480}">
      <dgm:prSet phldrT="[Text]"/>
      <dgm:spPr/>
      <dgm:t>
        <a:bodyPr/>
        <a:lstStyle/>
        <a:p>
          <a:r>
            <a:rPr lang="en-US" dirty="0" smtClean="0"/>
            <a:t>Deng Xiaoping – Opened economy of China in 1980s</a:t>
          </a:r>
          <a:endParaRPr lang="en-US" dirty="0"/>
        </a:p>
      </dgm:t>
    </dgm:pt>
    <dgm:pt modelId="{B358AD3F-1C53-3F4B-B2F1-7A7129757451}" type="parTrans" cxnId="{E8EFB96B-ABB9-3247-BBA5-FC4E396249FF}">
      <dgm:prSet/>
      <dgm:spPr/>
      <dgm:t>
        <a:bodyPr/>
        <a:lstStyle/>
        <a:p>
          <a:endParaRPr lang="en-US"/>
        </a:p>
      </dgm:t>
    </dgm:pt>
    <dgm:pt modelId="{14DFDFB5-7735-0D49-951C-67ACBCD74BEB}" type="sibTrans" cxnId="{E8EFB96B-ABB9-3247-BBA5-FC4E396249FF}">
      <dgm:prSet/>
      <dgm:spPr/>
      <dgm:t>
        <a:bodyPr/>
        <a:lstStyle/>
        <a:p>
          <a:endParaRPr lang="en-US"/>
        </a:p>
      </dgm:t>
    </dgm:pt>
    <dgm:pt modelId="{4B3A3DAC-89C7-6F46-9082-54168DC481EA}" type="pres">
      <dgm:prSet presAssocID="{77959A93-8BF3-0D40-95F2-355D14F2EA87}" presName="linearFlow" presStyleCnt="0">
        <dgm:presLayoutVars>
          <dgm:dir/>
          <dgm:resizeHandles val="exact"/>
        </dgm:presLayoutVars>
      </dgm:prSet>
      <dgm:spPr/>
    </dgm:pt>
    <dgm:pt modelId="{882E5A05-A423-3A47-A107-C43FC5B2E978}" type="pres">
      <dgm:prSet presAssocID="{0535AE9B-7AB5-A440-A1A8-181CAE72EA37}" presName="composite" presStyleCnt="0"/>
      <dgm:spPr/>
    </dgm:pt>
    <dgm:pt modelId="{63B0BEFE-ED93-DE47-A93A-C7CC24304376}" type="pres">
      <dgm:prSet presAssocID="{0535AE9B-7AB5-A440-A1A8-181CAE72EA3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B93C0D-2BF9-3646-BE90-EB8C8F036B04}" type="pres">
      <dgm:prSet presAssocID="{0535AE9B-7AB5-A440-A1A8-181CAE72EA3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F25DA-F20D-F944-AB6A-72E05D9ED462}" type="pres">
      <dgm:prSet presAssocID="{81D5B7C1-0CF5-0741-884B-EF2C4E0392B9}" presName="spacing" presStyleCnt="0"/>
      <dgm:spPr/>
    </dgm:pt>
    <dgm:pt modelId="{87961D5A-3CAD-A34B-BB18-49FD249D7A97}" type="pres">
      <dgm:prSet presAssocID="{A6A41498-E661-8F4B-A0C6-129F13A6CB91}" presName="composite" presStyleCnt="0"/>
      <dgm:spPr/>
    </dgm:pt>
    <dgm:pt modelId="{FD452887-2D3A-994E-B59D-101E168F3524}" type="pres">
      <dgm:prSet presAssocID="{A6A41498-E661-8F4B-A0C6-129F13A6CB91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9A7F4E-833C-0340-A4DC-741C4F4077F2}" type="pres">
      <dgm:prSet presAssocID="{A6A41498-E661-8F4B-A0C6-129F13A6CB9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2BBF8-0589-F442-AF6E-4DFC82D2A0AC}" type="pres">
      <dgm:prSet presAssocID="{F267C091-2878-0D4F-A1A1-B7D8B4312D62}" presName="spacing" presStyleCnt="0"/>
      <dgm:spPr/>
    </dgm:pt>
    <dgm:pt modelId="{3944AAC2-13A4-4046-9185-7B0C9C1FE76B}" type="pres">
      <dgm:prSet presAssocID="{0B20FCB0-1697-D44A-9E11-1AEDB75AC480}" presName="composite" presStyleCnt="0"/>
      <dgm:spPr/>
    </dgm:pt>
    <dgm:pt modelId="{750D1582-6C29-B34D-B8EC-DBFEFF44544F}" type="pres">
      <dgm:prSet presAssocID="{0B20FCB0-1697-D44A-9E11-1AEDB75AC480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AE50D05-466D-8341-9E3D-2070772504F5}" type="pres">
      <dgm:prSet presAssocID="{0B20FCB0-1697-D44A-9E11-1AEDB75AC48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23B99-2974-0840-9829-083693DEBBAF}" srcId="{77959A93-8BF3-0D40-95F2-355D14F2EA87}" destId="{0535AE9B-7AB5-A440-A1A8-181CAE72EA37}" srcOrd="0" destOrd="0" parTransId="{B7C61D66-B380-8347-B9CA-CC77891E0BC0}" sibTransId="{81D5B7C1-0CF5-0741-884B-EF2C4E0392B9}"/>
    <dgm:cxn modelId="{3685CC60-52C7-1F48-BD26-CF961E2A1E8B}" type="presOf" srcId="{0B20FCB0-1697-D44A-9E11-1AEDB75AC480}" destId="{FAE50D05-466D-8341-9E3D-2070772504F5}" srcOrd="0" destOrd="0" presId="urn:microsoft.com/office/officeart/2005/8/layout/vList3"/>
    <dgm:cxn modelId="{7450D926-B359-A94C-9FDF-38F77220AA34}" srcId="{77959A93-8BF3-0D40-95F2-355D14F2EA87}" destId="{A6A41498-E661-8F4B-A0C6-129F13A6CB91}" srcOrd="1" destOrd="0" parTransId="{84FF679C-1E15-0D48-8800-A0E0A20DCFC4}" sibTransId="{F267C091-2878-0D4F-A1A1-B7D8B4312D62}"/>
    <dgm:cxn modelId="{E8EFB96B-ABB9-3247-BBA5-FC4E396249FF}" srcId="{77959A93-8BF3-0D40-95F2-355D14F2EA87}" destId="{0B20FCB0-1697-D44A-9E11-1AEDB75AC480}" srcOrd="2" destOrd="0" parTransId="{B358AD3F-1C53-3F4B-B2F1-7A7129757451}" sibTransId="{14DFDFB5-7735-0D49-951C-67ACBCD74BEB}"/>
    <dgm:cxn modelId="{1B4E281E-3475-9D4D-9438-D46361D2FEB5}" type="presOf" srcId="{77959A93-8BF3-0D40-95F2-355D14F2EA87}" destId="{4B3A3DAC-89C7-6F46-9082-54168DC481EA}" srcOrd="0" destOrd="0" presId="urn:microsoft.com/office/officeart/2005/8/layout/vList3"/>
    <dgm:cxn modelId="{C59A8CA1-E522-4D41-983A-BA118D06549A}" type="presOf" srcId="{0535AE9B-7AB5-A440-A1A8-181CAE72EA37}" destId="{98B93C0D-2BF9-3646-BE90-EB8C8F036B04}" srcOrd="0" destOrd="0" presId="urn:microsoft.com/office/officeart/2005/8/layout/vList3"/>
    <dgm:cxn modelId="{6929D80A-7784-0842-B153-4E614C319B96}" type="presOf" srcId="{A6A41498-E661-8F4B-A0C6-129F13A6CB91}" destId="{649A7F4E-833C-0340-A4DC-741C4F4077F2}" srcOrd="0" destOrd="0" presId="urn:microsoft.com/office/officeart/2005/8/layout/vList3"/>
    <dgm:cxn modelId="{FF04C391-12D3-DB42-B472-B926009DD8E9}" type="presParOf" srcId="{4B3A3DAC-89C7-6F46-9082-54168DC481EA}" destId="{882E5A05-A423-3A47-A107-C43FC5B2E978}" srcOrd="0" destOrd="0" presId="urn:microsoft.com/office/officeart/2005/8/layout/vList3"/>
    <dgm:cxn modelId="{479BD5E2-E883-424B-8318-C1C2C1959226}" type="presParOf" srcId="{882E5A05-A423-3A47-A107-C43FC5B2E978}" destId="{63B0BEFE-ED93-DE47-A93A-C7CC24304376}" srcOrd="0" destOrd="0" presId="urn:microsoft.com/office/officeart/2005/8/layout/vList3"/>
    <dgm:cxn modelId="{367B64F1-5A33-0A42-A5E9-5767B4C4403F}" type="presParOf" srcId="{882E5A05-A423-3A47-A107-C43FC5B2E978}" destId="{98B93C0D-2BF9-3646-BE90-EB8C8F036B04}" srcOrd="1" destOrd="0" presId="urn:microsoft.com/office/officeart/2005/8/layout/vList3"/>
    <dgm:cxn modelId="{54705C0D-4EB1-804D-B7D2-0E30E887D221}" type="presParOf" srcId="{4B3A3DAC-89C7-6F46-9082-54168DC481EA}" destId="{B93F25DA-F20D-F944-AB6A-72E05D9ED462}" srcOrd="1" destOrd="0" presId="urn:microsoft.com/office/officeart/2005/8/layout/vList3"/>
    <dgm:cxn modelId="{EA64D634-7883-3845-B8BF-27CCF9923907}" type="presParOf" srcId="{4B3A3DAC-89C7-6F46-9082-54168DC481EA}" destId="{87961D5A-3CAD-A34B-BB18-49FD249D7A97}" srcOrd="2" destOrd="0" presId="urn:microsoft.com/office/officeart/2005/8/layout/vList3"/>
    <dgm:cxn modelId="{65B60269-394E-F747-9EFA-82A8F4C622FF}" type="presParOf" srcId="{87961D5A-3CAD-A34B-BB18-49FD249D7A97}" destId="{FD452887-2D3A-994E-B59D-101E168F3524}" srcOrd="0" destOrd="0" presId="urn:microsoft.com/office/officeart/2005/8/layout/vList3"/>
    <dgm:cxn modelId="{64F1AC35-4881-9845-9AC0-A21B2E419AFA}" type="presParOf" srcId="{87961D5A-3CAD-A34B-BB18-49FD249D7A97}" destId="{649A7F4E-833C-0340-A4DC-741C4F4077F2}" srcOrd="1" destOrd="0" presId="urn:microsoft.com/office/officeart/2005/8/layout/vList3"/>
    <dgm:cxn modelId="{AFEACFA8-2E02-C943-909C-5BF94A771E44}" type="presParOf" srcId="{4B3A3DAC-89C7-6F46-9082-54168DC481EA}" destId="{1AE2BBF8-0589-F442-AF6E-4DFC82D2A0AC}" srcOrd="3" destOrd="0" presId="urn:microsoft.com/office/officeart/2005/8/layout/vList3"/>
    <dgm:cxn modelId="{E1B7F3E3-FF66-3F4A-B49A-EA577CF90B17}" type="presParOf" srcId="{4B3A3DAC-89C7-6F46-9082-54168DC481EA}" destId="{3944AAC2-13A4-4046-9185-7B0C9C1FE76B}" srcOrd="4" destOrd="0" presId="urn:microsoft.com/office/officeart/2005/8/layout/vList3"/>
    <dgm:cxn modelId="{674C65CE-28BC-F042-B4EF-B3853EADAB04}" type="presParOf" srcId="{3944AAC2-13A4-4046-9185-7B0C9C1FE76B}" destId="{750D1582-6C29-B34D-B8EC-DBFEFF44544F}" srcOrd="0" destOrd="0" presId="urn:microsoft.com/office/officeart/2005/8/layout/vList3"/>
    <dgm:cxn modelId="{2F430003-ADEA-2540-B636-8D092DA344EE}" type="presParOf" srcId="{3944AAC2-13A4-4046-9185-7B0C9C1FE76B}" destId="{FAE50D05-466D-8341-9E3D-2070772504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3AF3E-460E-DB4F-A4D9-FA2E6E2409DA}">
      <dsp:nvSpPr>
        <dsp:cNvPr id="0" name=""/>
        <dsp:cNvSpPr/>
      </dsp:nvSpPr>
      <dsp:spPr>
        <a:xfrm>
          <a:off x="0" y="24201"/>
          <a:ext cx="8503920" cy="10725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U.S. </a:t>
          </a:r>
          <a:r>
            <a:rPr lang="en-US" sz="2700" kern="1200" dirty="0" err="1" smtClean="0"/>
            <a:t>vs</a:t>
          </a:r>
          <a:r>
            <a:rPr lang="en-US" sz="2700" kern="1200" dirty="0" smtClean="0"/>
            <a:t> U.S.S.R.</a:t>
          </a:r>
          <a:endParaRPr lang="en-US" sz="2700" kern="1200" dirty="0"/>
        </a:p>
      </dsp:txBody>
      <dsp:txXfrm>
        <a:off x="0" y="24201"/>
        <a:ext cx="8503920" cy="1072579"/>
      </dsp:txXfrm>
    </dsp:sp>
    <dsp:sp modelId="{AB4B0D07-BD8A-ED4F-AA84-E82946022936}">
      <dsp:nvSpPr>
        <dsp:cNvPr id="0" name=""/>
        <dsp:cNvSpPr/>
      </dsp:nvSpPr>
      <dsp:spPr>
        <a:xfrm>
          <a:off x="0" y="1174540"/>
          <a:ext cx="8503920" cy="10725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Democracy and free enterprise vs. dictatorship and communism</a:t>
          </a:r>
          <a:endParaRPr lang="en-US" sz="2700" kern="1200" dirty="0"/>
        </a:p>
      </dsp:txBody>
      <dsp:txXfrm>
        <a:off x="0" y="1174540"/>
        <a:ext cx="8503920" cy="1072579"/>
      </dsp:txXfrm>
    </dsp:sp>
    <dsp:sp modelId="{3BBA5334-ABB7-494F-868F-3357ABF08C55}">
      <dsp:nvSpPr>
        <dsp:cNvPr id="0" name=""/>
        <dsp:cNvSpPr/>
      </dsp:nvSpPr>
      <dsp:spPr>
        <a:xfrm>
          <a:off x="0" y="2324880"/>
          <a:ext cx="8503920" cy="10725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President Truman and policy of containment</a:t>
          </a:r>
          <a:endParaRPr lang="en-US" sz="2700" kern="1200" dirty="0"/>
        </a:p>
      </dsp:txBody>
      <dsp:txXfrm>
        <a:off x="0" y="2324880"/>
        <a:ext cx="8503920" cy="1072579"/>
      </dsp:txXfrm>
    </dsp:sp>
    <dsp:sp modelId="{E263C910-8E1B-D14B-8F42-31763EE653D9}">
      <dsp:nvSpPr>
        <dsp:cNvPr id="0" name=""/>
        <dsp:cNvSpPr/>
      </dsp:nvSpPr>
      <dsp:spPr>
        <a:xfrm>
          <a:off x="0" y="3475219"/>
          <a:ext cx="8503920" cy="107257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Eastern Europe – Soviet satellite nations</a:t>
          </a:r>
          <a:endParaRPr lang="en-US" sz="2700" kern="1200" dirty="0"/>
        </a:p>
      </dsp:txBody>
      <dsp:txXfrm>
        <a:off x="0" y="3475219"/>
        <a:ext cx="8503920" cy="10725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FECE5-7FFA-0344-9E1B-21C158371C31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shade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1950</a:t>
          </a:r>
          <a:endParaRPr lang="en-US" sz="2000" kern="1200" dirty="0"/>
        </a:p>
      </dsp:txBody>
      <dsp:txXfrm rot="5400000">
        <a:off x="-289718" y="292805"/>
        <a:ext cx="1931458" cy="1352020"/>
      </dsp:txXfrm>
    </dsp:sp>
    <dsp:sp modelId="{D2201235-4E85-3845-A519-FD0D88DE3B14}">
      <dsp:nvSpPr>
        <dsp:cNvPr id="0" name=""/>
        <dsp:cNvSpPr/>
      </dsp:nvSpPr>
      <dsp:spPr>
        <a:xfrm rot="5400000">
          <a:off x="4315486" y="-2960379"/>
          <a:ext cx="1255447" cy="7182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600" kern="1200" dirty="0" smtClean="0"/>
            <a:t>Korean War</a:t>
          </a:r>
          <a:endParaRPr lang="en-US" sz="5600" kern="1200" dirty="0"/>
        </a:p>
      </dsp:txBody>
      <dsp:txXfrm rot="5400000">
        <a:off x="4315486" y="-2960379"/>
        <a:ext cx="1255447" cy="7182379"/>
      </dsp:txXfrm>
    </dsp:sp>
    <dsp:sp modelId="{07DD0834-8023-3B46-A5C3-EBDAF0C3F97C}">
      <dsp:nvSpPr>
        <dsp:cNvPr id="0" name=""/>
        <dsp:cNvSpPr/>
      </dsp:nvSpPr>
      <dsp:spPr>
        <a:xfrm rot="5400000">
          <a:off x="-289718" y="2033322"/>
          <a:ext cx="1931458" cy="1352020"/>
        </a:xfrm>
        <a:prstGeom prst="chevron">
          <a:avLst/>
        </a:prstGeom>
        <a:solidFill>
          <a:schemeClr val="accent5">
            <a:shade val="50000"/>
            <a:hueOff val="19347"/>
            <a:satOff val="2222"/>
            <a:lumOff val="24725"/>
            <a:alphaOff val="0"/>
          </a:schemeClr>
        </a:solidFill>
        <a:ln w="9525" cap="flat" cmpd="sng" algn="ctr">
          <a:solidFill>
            <a:schemeClr val="accent5">
              <a:shade val="50000"/>
              <a:hueOff val="19347"/>
              <a:satOff val="2222"/>
              <a:lumOff val="2472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shade val="50000"/>
              <a:hueOff val="19347"/>
              <a:satOff val="2222"/>
              <a:lumOff val="24725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1962</a:t>
          </a:r>
          <a:endParaRPr lang="en-US" sz="2000" kern="1200" dirty="0"/>
        </a:p>
      </dsp:txBody>
      <dsp:txXfrm rot="5400000">
        <a:off x="-289718" y="2033322"/>
        <a:ext cx="1931458" cy="1352020"/>
      </dsp:txXfrm>
    </dsp:sp>
    <dsp:sp modelId="{6F83B809-4024-374C-A06E-75F2423543BA}">
      <dsp:nvSpPr>
        <dsp:cNvPr id="0" name=""/>
        <dsp:cNvSpPr/>
      </dsp:nvSpPr>
      <dsp:spPr>
        <a:xfrm rot="5400000">
          <a:off x="4315486" y="-1219861"/>
          <a:ext cx="1255447" cy="7182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9347"/>
              <a:satOff val="2222"/>
              <a:lumOff val="24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600" kern="1200" dirty="0" smtClean="0"/>
            <a:t>Cuban Missile Crisis</a:t>
          </a:r>
          <a:endParaRPr lang="en-US" sz="5600" kern="1200" dirty="0"/>
        </a:p>
      </dsp:txBody>
      <dsp:txXfrm rot="5400000">
        <a:off x="4315486" y="-1219861"/>
        <a:ext cx="1255447" cy="7182379"/>
      </dsp:txXfrm>
    </dsp:sp>
    <dsp:sp modelId="{45516866-D85F-ED4D-831A-EE5B4FFD4446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5">
            <a:shade val="50000"/>
            <a:hueOff val="19347"/>
            <a:satOff val="2222"/>
            <a:lumOff val="24725"/>
            <a:alphaOff val="0"/>
          </a:schemeClr>
        </a:solidFill>
        <a:ln w="9525" cap="flat" cmpd="sng" algn="ctr">
          <a:solidFill>
            <a:schemeClr val="accent5">
              <a:shade val="50000"/>
              <a:hueOff val="19347"/>
              <a:satOff val="2222"/>
              <a:lumOff val="2472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5">
              <a:shade val="50000"/>
              <a:hueOff val="19347"/>
              <a:satOff val="2222"/>
              <a:lumOff val="24725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1965 - 1973</a:t>
          </a:r>
          <a:endParaRPr lang="en-US" sz="2000" kern="1200" dirty="0"/>
        </a:p>
      </dsp:txBody>
      <dsp:txXfrm rot="5400000">
        <a:off x="-289718" y="3773840"/>
        <a:ext cx="1931458" cy="1352020"/>
      </dsp:txXfrm>
    </dsp:sp>
    <dsp:sp modelId="{9D56B28C-96D3-9948-915E-B7854BFFFC75}">
      <dsp:nvSpPr>
        <dsp:cNvPr id="0" name=""/>
        <dsp:cNvSpPr/>
      </dsp:nvSpPr>
      <dsp:spPr>
        <a:xfrm rot="5400000">
          <a:off x="4315486" y="520655"/>
          <a:ext cx="1255447" cy="7182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19347"/>
              <a:satOff val="2222"/>
              <a:lumOff val="24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600" kern="1200" dirty="0" smtClean="0"/>
            <a:t>Vietnam War</a:t>
          </a:r>
          <a:endParaRPr lang="en-US" sz="5600" kern="1200" dirty="0"/>
        </a:p>
      </dsp:txBody>
      <dsp:txXfrm rot="5400000">
        <a:off x="4315486" y="520655"/>
        <a:ext cx="1255447" cy="71823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58FEFF-1CC7-0440-A408-0277F4276F71}">
      <dsp:nvSpPr>
        <dsp:cNvPr id="0" name=""/>
        <dsp:cNvSpPr/>
      </dsp:nvSpPr>
      <dsp:spPr>
        <a:xfrm rot="10800000">
          <a:off x="1741907" y="1889"/>
          <a:ext cx="5655106" cy="127000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36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Ronald </a:t>
          </a:r>
          <a:r>
            <a:rPr lang="en-US" sz="3400" kern="1200" dirty="0" smtClean="0"/>
            <a:t>Reagan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President of the U.S. 1981 - 1989</a:t>
          </a:r>
          <a:endParaRPr lang="en-US" sz="2400" kern="1200" dirty="0"/>
        </a:p>
      </dsp:txBody>
      <dsp:txXfrm rot="10800000">
        <a:off x="1741907" y="1889"/>
        <a:ext cx="5655106" cy="1270003"/>
      </dsp:txXfrm>
    </dsp:sp>
    <dsp:sp modelId="{DF67EAA4-FDAF-0E4E-9974-38BF434CFF72}">
      <dsp:nvSpPr>
        <dsp:cNvPr id="0" name=""/>
        <dsp:cNvSpPr/>
      </dsp:nvSpPr>
      <dsp:spPr>
        <a:xfrm>
          <a:off x="1106905" y="1889"/>
          <a:ext cx="1270003" cy="12700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B0ECD8-8715-1D47-8ABE-86F08F384571}">
      <dsp:nvSpPr>
        <dsp:cNvPr id="0" name=""/>
        <dsp:cNvSpPr/>
      </dsp:nvSpPr>
      <dsp:spPr>
        <a:xfrm rot="10800000">
          <a:off x="1741907" y="1650998"/>
          <a:ext cx="5655106" cy="1270003"/>
        </a:xfrm>
        <a:prstGeom prst="homePlate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4745762"/>
              <a:satOff val="-3118"/>
              <a:lumOff val="-6078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36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Mikhail </a:t>
          </a:r>
          <a:r>
            <a:rPr lang="en-US" sz="3400" kern="1200" dirty="0" smtClean="0"/>
            <a:t>Gorbachev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Leader of the U.S.S.R. 1985 - 1991</a:t>
          </a:r>
          <a:endParaRPr lang="en-US" sz="2400" kern="1200" dirty="0"/>
        </a:p>
      </dsp:txBody>
      <dsp:txXfrm rot="10800000">
        <a:off x="1741907" y="1650998"/>
        <a:ext cx="5655106" cy="1270003"/>
      </dsp:txXfrm>
    </dsp:sp>
    <dsp:sp modelId="{9E328F7E-D1E9-BE43-9343-596713DA574F}">
      <dsp:nvSpPr>
        <dsp:cNvPr id="0" name=""/>
        <dsp:cNvSpPr/>
      </dsp:nvSpPr>
      <dsp:spPr>
        <a:xfrm>
          <a:off x="1106905" y="1650998"/>
          <a:ext cx="1270003" cy="12700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-4800231"/>
              <a:satOff val="-3195"/>
              <a:lumOff val="-1855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30B9C8-B004-364D-9FC5-0AF7729AEB58}">
      <dsp:nvSpPr>
        <dsp:cNvPr id="0" name=""/>
        <dsp:cNvSpPr/>
      </dsp:nvSpPr>
      <dsp:spPr>
        <a:xfrm rot="10800000">
          <a:off x="1741907" y="3300106"/>
          <a:ext cx="5655106" cy="1270003"/>
        </a:xfrm>
        <a:prstGeom prst="homePlat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9491525"/>
              <a:satOff val="-6236"/>
              <a:lumOff val="-1215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36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Margaret </a:t>
          </a:r>
          <a:r>
            <a:rPr lang="en-US" sz="3400" kern="1200" dirty="0" smtClean="0"/>
            <a:t>Thatcher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Prime Minister of U.K. 1979 - 1990</a:t>
          </a:r>
          <a:endParaRPr lang="en-US" sz="2300" kern="1200" dirty="0"/>
        </a:p>
      </dsp:txBody>
      <dsp:txXfrm rot="10800000">
        <a:off x="1741907" y="3300106"/>
        <a:ext cx="5655106" cy="1270003"/>
      </dsp:txXfrm>
    </dsp:sp>
    <dsp:sp modelId="{8764F541-FC67-814F-8ED0-93F8FD6E4585}">
      <dsp:nvSpPr>
        <dsp:cNvPr id="0" name=""/>
        <dsp:cNvSpPr/>
      </dsp:nvSpPr>
      <dsp:spPr>
        <a:xfrm>
          <a:off x="1106905" y="3300106"/>
          <a:ext cx="1270003" cy="12700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-9600461"/>
              <a:satOff val="-6390"/>
              <a:lumOff val="-370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B93C0D-2BF9-3646-BE90-EB8C8F036B04}">
      <dsp:nvSpPr>
        <dsp:cNvPr id="0" name=""/>
        <dsp:cNvSpPr/>
      </dsp:nvSpPr>
      <dsp:spPr>
        <a:xfrm rot="10800000">
          <a:off x="1741907" y="1889"/>
          <a:ext cx="5655106" cy="127000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3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Mao Zedong</a:t>
          </a:r>
          <a:endParaRPr lang="en-US" sz="3000" kern="1200" dirty="0"/>
        </a:p>
      </dsp:txBody>
      <dsp:txXfrm rot="10800000">
        <a:off x="1741907" y="1889"/>
        <a:ext cx="5655106" cy="1270003"/>
      </dsp:txXfrm>
    </dsp:sp>
    <dsp:sp modelId="{63B0BEFE-ED93-DE47-A93A-C7CC24304376}">
      <dsp:nvSpPr>
        <dsp:cNvPr id="0" name=""/>
        <dsp:cNvSpPr/>
      </dsp:nvSpPr>
      <dsp:spPr>
        <a:xfrm>
          <a:off x="1106905" y="1889"/>
          <a:ext cx="1270003" cy="12700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9A7F4E-833C-0340-A4DC-741C4F4077F2}">
      <dsp:nvSpPr>
        <dsp:cNvPr id="0" name=""/>
        <dsp:cNvSpPr/>
      </dsp:nvSpPr>
      <dsp:spPr>
        <a:xfrm rot="10800000">
          <a:off x="1741907" y="1650998"/>
          <a:ext cx="5655106" cy="1270003"/>
        </a:xfrm>
        <a:prstGeom prst="homePlate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4745762"/>
              <a:satOff val="-3118"/>
              <a:lumOff val="-6078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3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Chiang Kai </a:t>
          </a:r>
          <a:r>
            <a:rPr lang="en-US" sz="3000" kern="1200" dirty="0" err="1" smtClean="0"/>
            <a:t>Shek</a:t>
          </a:r>
          <a:endParaRPr lang="en-US" sz="3000" kern="1200" dirty="0"/>
        </a:p>
      </dsp:txBody>
      <dsp:txXfrm rot="10800000">
        <a:off x="1741907" y="1650998"/>
        <a:ext cx="5655106" cy="1270003"/>
      </dsp:txXfrm>
    </dsp:sp>
    <dsp:sp modelId="{FD452887-2D3A-994E-B59D-101E168F3524}">
      <dsp:nvSpPr>
        <dsp:cNvPr id="0" name=""/>
        <dsp:cNvSpPr/>
      </dsp:nvSpPr>
      <dsp:spPr>
        <a:xfrm>
          <a:off x="1106905" y="1650998"/>
          <a:ext cx="1270003" cy="12700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-4800231"/>
              <a:satOff val="-3195"/>
              <a:lumOff val="-1855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E50D05-466D-8341-9E3D-2070772504F5}">
      <dsp:nvSpPr>
        <dsp:cNvPr id="0" name=""/>
        <dsp:cNvSpPr/>
      </dsp:nvSpPr>
      <dsp:spPr>
        <a:xfrm rot="10800000">
          <a:off x="1741907" y="3300106"/>
          <a:ext cx="5655106" cy="1270003"/>
        </a:xfrm>
        <a:prstGeom prst="homePlat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9491525"/>
              <a:satOff val="-6236"/>
              <a:lumOff val="-1215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36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Deng Xiaoping – Opened economy of China in 1980s</a:t>
          </a:r>
          <a:endParaRPr lang="en-US" sz="3000" kern="1200" dirty="0"/>
        </a:p>
      </dsp:txBody>
      <dsp:txXfrm rot="10800000">
        <a:off x="1741907" y="3300106"/>
        <a:ext cx="5655106" cy="1270003"/>
      </dsp:txXfrm>
    </dsp:sp>
    <dsp:sp modelId="{750D1582-6C29-B34D-B8EC-DBFEFF44544F}">
      <dsp:nvSpPr>
        <dsp:cNvPr id="0" name=""/>
        <dsp:cNvSpPr/>
      </dsp:nvSpPr>
      <dsp:spPr>
        <a:xfrm>
          <a:off x="1106905" y="3300106"/>
          <a:ext cx="1270003" cy="12700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tint val="50000"/>
              <a:hueOff val="-9600461"/>
              <a:satOff val="-6390"/>
              <a:lumOff val="-3709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D0C8BA-206A-F34E-99AB-97B844E0BF50}" type="datetimeFigureOut">
              <a:rPr lang="en-US" smtClean="0"/>
              <a:pPr/>
              <a:t>6/2/12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E9D662-4C0B-E447-A982-7A5632FFF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gif"/><Relationship Id="rId5" Type="http://schemas.openxmlformats.org/officeDocument/2006/relationships/image" Target="../media/image26.gif"/><Relationship Id="rId6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Cold War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jupiter_icb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362" y="2810933"/>
            <a:ext cx="4343943" cy="3471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ban_missile_crisis_carto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301750"/>
            <a:ext cx="633730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Leaders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Margaret Thatcher </a:t>
            </a:r>
            <a:r>
              <a:rPr lang="en-US" dirty="0" smtClean="0"/>
              <a:t>– </a:t>
            </a:r>
            <a:r>
              <a:rPr lang="en-US" sz="2300" dirty="0" smtClean="0"/>
              <a:t>Promoted free trade, Asserted United Kingdom’s military power, close relationship with the U.S</a:t>
            </a:r>
            <a:r>
              <a:rPr lang="en-US" sz="2300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Glasnost</a:t>
            </a:r>
            <a:r>
              <a:rPr lang="en-US" dirty="0" smtClean="0"/>
              <a:t> </a:t>
            </a:r>
            <a:r>
              <a:rPr lang="en-US" sz="2300" dirty="0" smtClean="0"/>
              <a:t>– When Gorbachev reformed the economy of the Soviet Union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Perestroika</a:t>
            </a:r>
            <a:r>
              <a:rPr lang="en-US" dirty="0" smtClean="0"/>
              <a:t> – </a:t>
            </a:r>
            <a:r>
              <a:rPr lang="en-US" sz="2300" dirty="0" smtClean="0"/>
              <a:t>When Gorbache</a:t>
            </a:r>
            <a:r>
              <a:rPr lang="en-US" sz="2300" dirty="0" smtClean="0"/>
              <a:t>v allowed more freedom in the Soviet Union</a:t>
            </a:r>
            <a:endParaRPr lang="en-US" sz="2300" dirty="0"/>
          </a:p>
        </p:txBody>
      </p:sp>
      <p:pic>
        <p:nvPicPr>
          <p:cNvPr id="6" name="Content Placeholder 5" descr="Shattered Hammer and Sick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337" b="-243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Cold War ended in 1991 with the economic collapse of the Soviet Union</a:t>
            </a:r>
          </a:p>
          <a:p>
            <a:r>
              <a:rPr lang="en-US" dirty="0" smtClean="0"/>
              <a:t>The Soviet Union broke up</a:t>
            </a:r>
          </a:p>
          <a:p>
            <a:r>
              <a:rPr lang="en-US" dirty="0" smtClean="0"/>
              <a:t>Eastern European countries became democratic</a:t>
            </a:r>
          </a:p>
          <a:p>
            <a:r>
              <a:rPr lang="en-US" dirty="0" smtClean="0"/>
              <a:t>1989, Berlin Wall was torn down</a:t>
            </a:r>
            <a:endParaRPr lang="en-US" dirty="0"/>
          </a:p>
        </p:txBody>
      </p:sp>
      <p:pic>
        <p:nvPicPr>
          <p:cNvPr id="5" name="Content Placeholder 4" descr="berlinwall_fa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4754" r="-147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NATO</a:t>
            </a:r>
            <a:endParaRPr lang="en-US" dirty="0"/>
          </a:p>
        </p:txBody>
      </p:sp>
      <p:pic>
        <p:nvPicPr>
          <p:cNvPr id="7" name="Content Placeholder 6" descr="nato_expansio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895" r="-78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in Asia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China was divided into two nations at the end of the Chinese civil war in 1950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Chiang Kai </a:t>
            </a:r>
            <a:r>
              <a:rPr lang="en-US" dirty="0" err="1" smtClean="0">
                <a:solidFill>
                  <a:srgbClr val="FF0000"/>
                </a:solidFill>
              </a:rPr>
              <a:t>Shek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Nationalist China (Taiwan)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Mao Zedong </a:t>
            </a:r>
            <a:r>
              <a:rPr lang="en-US" dirty="0" smtClean="0"/>
              <a:t>– Communist China (mainland China)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Communist China helped the North Koreans during the Korean War</a:t>
            </a:r>
          </a:p>
          <a:p>
            <a:r>
              <a:rPr lang="en-US" dirty="0" smtClean="0"/>
              <a:t>Communist China helped the North Vietnamese during the Vietnam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Taiwan</a:t>
            </a:r>
            <a:endParaRPr lang="en-US" dirty="0"/>
          </a:p>
        </p:txBody>
      </p:sp>
      <p:pic>
        <p:nvPicPr>
          <p:cNvPr id="6" name="Picture 5" descr="china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35656"/>
            <a:ext cx="7162800" cy="4470400"/>
          </a:xfrm>
          <a:prstGeom prst="rect">
            <a:avLst/>
          </a:prstGeom>
        </p:spPr>
      </p:pic>
      <p:pic>
        <p:nvPicPr>
          <p:cNvPr id="7" name="Picture 6" descr="m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34" y="2597912"/>
            <a:ext cx="2100072" cy="2779776"/>
          </a:xfrm>
          <a:prstGeom prst="rect">
            <a:avLst/>
          </a:prstGeom>
        </p:spPr>
      </p:pic>
      <p:pic>
        <p:nvPicPr>
          <p:cNvPr id="8" name="Picture 7" descr="kai_sh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935" y="2698665"/>
            <a:ext cx="1896145" cy="26790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7340" y="1744161"/>
            <a:ext cx="2941831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Dude, Taiwan is part</a:t>
            </a:r>
          </a:p>
          <a:p>
            <a:r>
              <a:rPr lang="en-US" sz="2200" dirty="0" smtClean="0"/>
              <a:t>of China and it should</a:t>
            </a:r>
          </a:p>
          <a:p>
            <a:r>
              <a:rPr lang="en-US" sz="2200" dirty="0" smtClean="0"/>
              <a:t>be communist!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014154" y="5266256"/>
            <a:ext cx="340999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Taiwan is not communist,</a:t>
            </a:r>
          </a:p>
          <a:p>
            <a:r>
              <a:rPr lang="en-US" sz="2200" dirty="0" smtClean="0"/>
              <a:t>so leave us alone!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Leaders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 in One Slide!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Southeast Asia was a French colony called </a:t>
            </a:r>
            <a:r>
              <a:rPr lang="en-US" dirty="0" smtClean="0">
                <a:solidFill>
                  <a:srgbClr val="FF0000"/>
                </a:solidFill>
              </a:rPr>
              <a:t>Indochina</a:t>
            </a:r>
          </a:p>
          <a:p>
            <a:r>
              <a:rPr lang="en-US" dirty="0" smtClean="0"/>
              <a:t>At the end of WWII, the French wanted Southeast Asia back</a:t>
            </a:r>
          </a:p>
          <a:p>
            <a:r>
              <a:rPr lang="en-US" dirty="0" smtClean="0"/>
              <a:t>Ho Chi Minh, a Vietnamese nationalist fought the French until 1954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French lost Vietnam</a:t>
            </a:r>
          </a:p>
          <a:p>
            <a:r>
              <a:rPr lang="en-US" dirty="0" smtClean="0"/>
              <a:t>Vietnam was split into North and South</a:t>
            </a:r>
          </a:p>
          <a:p>
            <a:r>
              <a:rPr lang="en-US" dirty="0" smtClean="0"/>
              <a:t>North tried to incite communist rebellion in the south</a:t>
            </a:r>
          </a:p>
          <a:p>
            <a:r>
              <a:rPr lang="en-US" dirty="0" smtClean="0"/>
              <a:t>U.S. helped government of South Vietnam fight the communists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n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875" y="389468"/>
            <a:ext cx="4217725" cy="5774267"/>
          </a:xfrm>
          <a:prstGeom prst="rect">
            <a:avLst/>
          </a:prstGeom>
        </p:spPr>
      </p:pic>
      <p:pic>
        <p:nvPicPr>
          <p:cNvPr id="6" name="Picture 5" descr="hochim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6" y="389468"/>
            <a:ext cx="1824228" cy="2252133"/>
          </a:xfrm>
          <a:prstGeom prst="rect">
            <a:avLst/>
          </a:prstGeom>
        </p:spPr>
      </p:pic>
      <p:pic>
        <p:nvPicPr>
          <p:cNvPr id="7" name="Picture 6" descr="die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729" y="3490056"/>
            <a:ext cx="1824228" cy="2673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664" y="2760142"/>
            <a:ext cx="2030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Vietnam should be a communist country!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773332" y="2252132"/>
            <a:ext cx="2347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South Vietnam doesn’t want to be communist!</a:t>
            </a:r>
            <a:endParaRPr lang="en-US" sz="2000" dirty="0"/>
          </a:p>
        </p:txBody>
      </p:sp>
      <p:pic>
        <p:nvPicPr>
          <p:cNvPr id="10" name="Picture 9" descr="usafla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86" y="4708368"/>
            <a:ext cx="2140390" cy="1428135"/>
          </a:xfrm>
          <a:prstGeom prst="rect">
            <a:avLst/>
          </a:prstGeom>
        </p:spPr>
      </p:pic>
      <p:pic>
        <p:nvPicPr>
          <p:cNvPr id="11" name="Picture 10" descr="soviet_fla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32" y="389468"/>
            <a:ext cx="2129057" cy="1419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after WWII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Berlin was divided between the Allies</a:t>
            </a:r>
          </a:p>
          <a:p>
            <a:r>
              <a:rPr lang="en-US" dirty="0" smtClean="0"/>
              <a:t>East Berlin was communist</a:t>
            </a:r>
          </a:p>
          <a:p>
            <a:r>
              <a:rPr lang="en-US" dirty="0" smtClean="0"/>
              <a:t>Thousands of people fled from East Berlin to West Berlin to escape communism</a:t>
            </a:r>
          </a:p>
          <a:p>
            <a:r>
              <a:rPr lang="en-US" dirty="0" smtClean="0"/>
              <a:t>The Berlin Wall was built to stop people from leaving East Germany</a:t>
            </a:r>
            <a:endParaRPr lang="en-US" dirty="0"/>
          </a:p>
        </p:txBody>
      </p:sp>
      <p:pic>
        <p:nvPicPr>
          <p:cNvPr id="6" name="Content Placeholder 5" descr="berlin_wall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0539" b="-2053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rlin_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93" y="372534"/>
            <a:ext cx="3341511" cy="2506133"/>
          </a:xfrm>
          <a:prstGeom prst="rect">
            <a:avLst/>
          </a:prstGeom>
        </p:spPr>
      </p:pic>
      <p:pic>
        <p:nvPicPr>
          <p:cNvPr id="6" name="Picture 5" descr="berlin_wall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41" y="3078838"/>
            <a:ext cx="3234266" cy="3234266"/>
          </a:xfrm>
          <a:prstGeom prst="rect">
            <a:avLst/>
          </a:prstGeom>
        </p:spPr>
      </p:pic>
      <p:pic>
        <p:nvPicPr>
          <p:cNvPr id="7" name="Picture 6" descr="berlin_wall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100" y="372533"/>
            <a:ext cx="4019498" cy="5974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ron_curt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27" y="474141"/>
            <a:ext cx="6033079" cy="552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NATO</a:t>
            </a:r>
            <a:r>
              <a:rPr lang="en-US" dirty="0" smtClean="0"/>
              <a:t> – North Atlantic Treaty Organization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Warsaw Pact </a:t>
            </a:r>
            <a:r>
              <a:rPr lang="en-US" dirty="0" smtClean="0"/>
              <a:t>– Organization of communist countries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Nuclear Deterrence </a:t>
            </a:r>
            <a:r>
              <a:rPr lang="en-US" dirty="0" smtClean="0"/>
              <a:t>– The idea that no one will use a nuclear weapon because they will be destroyed by retaliation</a:t>
            </a:r>
            <a:endParaRPr lang="en-US" dirty="0"/>
          </a:p>
        </p:txBody>
      </p:sp>
      <p:pic>
        <p:nvPicPr>
          <p:cNvPr id="5" name="Content Placeholder 4" descr="nuclear-missi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978" r="-2978"/>
          <a:stretch>
            <a:fillRect/>
          </a:stretch>
        </p:blipFill>
        <p:spPr>
          <a:xfrm>
            <a:off x="4800600" y="1523997"/>
            <a:ext cx="4038600" cy="4681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694267"/>
          <a:ext cx="8534400" cy="541866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Fought from 1950 – 1953</a:t>
            </a:r>
          </a:p>
          <a:p>
            <a:r>
              <a:rPr lang="en-US" dirty="0" smtClean="0"/>
              <a:t>Communist North Korea invaded South Korea with the help of the Soviet Union and China</a:t>
            </a:r>
          </a:p>
          <a:p>
            <a:r>
              <a:rPr lang="en-US" dirty="0" smtClean="0"/>
              <a:t>U.S. and United Nations defended South Korea</a:t>
            </a:r>
          </a:p>
          <a:p>
            <a:r>
              <a:rPr lang="en-US" dirty="0" smtClean="0"/>
              <a:t>The Korean Peninsula was still divided at the end of the war</a:t>
            </a:r>
            <a:endParaRPr lang="en-US" dirty="0"/>
          </a:p>
        </p:txBody>
      </p:sp>
      <p:pic>
        <p:nvPicPr>
          <p:cNvPr id="5" name="Content Placeholder 4" descr="korean_war_m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973" b="-279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Soviet Union placed nuclear missiles in Cuba in 1962</a:t>
            </a:r>
          </a:p>
          <a:p>
            <a:r>
              <a:rPr lang="en-US" dirty="0" smtClean="0"/>
              <a:t>Cuba was ruled by Fidel Castro, a communist</a:t>
            </a:r>
          </a:p>
          <a:p>
            <a:r>
              <a:rPr lang="en-US" dirty="0" smtClean="0"/>
              <a:t>U.S. discovered missiles with a U-2 spy plane and demanded they be removed</a:t>
            </a:r>
          </a:p>
          <a:p>
            <a:r>
              <a:rPr lang="en-US" dirty="0" smtClean="0"/>
              <a:t>The U.S. and U.S.S.R. almost went to nuclear war</a:t>
            </a:r>
            <a:endParaRPr lang="en-US" dirty="0"/>
          </a:p>
        </p:txBody>
      </p:sp>
      <p:pic>
        <p:nvPicPr>
          <p:cNvPr id="5" name="Content Placeholder 4" descr="mainmap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790" b="-127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8258</TotalTime>
  <Words>500</Words>
  <Application>Microsoft Macintosh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Cold War</vt:lpstr>
      <vt:lpstr>Cold War</vt:lpstr>
      <vt:lpstr>Berlin after WWII</vt:lpstr>
      <vt:lpstr>Slide 4</vt:lpstr>
      <vt:lpstr>Slide 5</vt:lpstr>
      <vt:lpstr>Cold War</vt:lpstr>
      <vt:lpstr>Slide 7</vt:lpstr>
      <vt:lpstr>Korean War</vt:lpstr>
      <vt:lpstr>Cuban Missile Crisis</vt:lpstr>
      <vt:lpstr>Slide 10</vt:lpstr>
      <vt:lpstr>Important Leaders</vt:lpstr>
      <vt:lpstr>Cold War</vt:lpstr>
      <vt:lpstr>Cold War</vt:lpstr>
      <vt:lpstr>Expansion of NATO</vt:lpstr>
      <vt:lpstr>Cold War in Asia</vt:lpstr>
      <vt:lpstr>China and Taiwan</vt:lpstr>
      <vt:lpstr>Important Leaders</vt:lpstr>
      <vt:lpstr>Vietnam War in One Slide!</vt:lpstr>
      <vt:lpstr>Slide 19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</dc:title>
  <dc:creator>Arram Dreyer</dc:creator>
  <cp:lastModifiedBy>Arram Dreyer</cp:lastModifiedBy>
  <cp:revision>18</cp:revision>
  <dcterms:created xsi:type="dcterms:W3CDTF">2012-06-02T11:13:54Z</dcterms:created>
  <dcterms:modified xsi:type="dcterms:W3CDTF">2012-06-02T12:20:42Z</dcterms:modified>
</cp:coreProperties>
</file>