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diagrams/drawing2.xml" ContentType="application/vnd.ms-office.drawingml.diagramDrawing+xml"/>
  <Override PartName="/ppt/slides/slide9.xml" ContentType="application/vnd.openxmlformats-officedocument.presentationml.slide+xml"/>
  <Override PartName="/ppt/diagrams/data2.xml" ContentType="application/vnd.openxmlformats-officedocument.drawingml.diagramData+xml"/>
  <Override PartName="/ppt/diagrams/colors5.xml" ContentType="application/vnd.openxmlformats-officedocument.drawingml.diagramColors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diagrams/colors1.xml" ContentType="application/vnd.openxmlformats-officedocument.drawingml.diagramColors+xml"/>
  <Default Extension="rels" ContentType="application/vnd.openxmlformats-package.relationships+xml"/>
  <Default Extension="jpeg" ContentType="image/jpeg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s/slide22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diagrams/drawing3.xml" ContentType="application/vnd.ms-office.drawingml.diagramDrawing+xml"/>
  <Override PartName="/ppt/tableStyles.xml" ContentType="application/vnd.openxmlformats-officedocument.presentationml.tableStyles+xml"/>
  <Override PartName="/ppt/diagrams/data3.xml" ContentType="application/vnd.openxmlformats-officedocument.drawingml.diagramData+xml"/>
  <Override PartName="/ppt/diagrams/colors6.xml" ContentType="application/vnd.openxmlformats-officedocument.drawingml.diagramColors+xml"/>
  <Override PartName="/ppt/slides/slide15.xml" ContentType="application/vnd.openxmlformats-officedocument.presentationml.slide+xml"/>
  <Override PartName="/ppt/slides/slide6.xml" ContentType="application/vnd.openxmlformats-officedocument.presentationml.slide+xml"/>
  <Override PartName="/ppt/diagrams/colors2.xml" ContentType="application/vnd.openxmlformats-officedocument.drawingml.diagramColors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layout5.xml" ContentType="application/vnd.openxmlformats-officedocument.drawingml.diagramLayout+xml"/>
  <Override PartName="/ppt/slides/slide2.xml" ContentType="application/vnd.openxmlformats-officedocument.presentationml.slide+xml"/>
  <Override PartName="/ppt/diagrams/quickStyle5.xml" ContentType="application/vnd.openxmlformats-officedocument.drawingml.diagramStyle+xml"/>
  <Override PartName="/ppt/diagrams/quickStyle1.xml" ContentType="application/vnd.openxmlformats-officedocument.drawingml.diagramStyle+xml"/>
  <Override PartName="/ppt/slideLayouts/slideLayout2.xml" ContentType="application/vnd.openxmlformats-officedocument.presentationml.slideLayout+xml"/>
  <Override PartName="/ppt/diagrams/layout1.xml" ContentType="application/vnd.openxmlformats-officedocument.drawingml.diagramLayout+xml"/>
  <Override PartName="/ppt/slides/slide23.xml" ContentType="application/vnd.openxmlformats-officedocument.presentationml.slide+xml"/>
  <Override PartName="/ppt/diagrams/drawing4.xml" ContentType="application/vnd.ms-office.drawingml.diagramDrawing+xml"/>
  <Override PartName="/ppt/diagrams/data4.xml" ContentType="application/vnd.openxmlformats-officedocument.drawingml.diagramData+xml"/>
  <Default Extension="gif" ContentType="image/gif"/>
  <Override PartName="/ppt/slides/slide16.xml" ContentType="application/vnd.openxmlformats-officedocument.presentationml.slide+xml"/>
  <Override PartName="/ppt/slides/slide7.xml" ContentType="application/vnd.openxmlformats-officedocument.presentationml.slide+xml"/>
  <Override PartName="/ppt/diagrams/colors3.xml" ContentType="application/vnd.openxmlformats-officedocument.drawingml.diagramColors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layout6.xml" ContentType="application/vnd.openxmlformats-officedocument.drawingml.diagramLayout+xml"/>
  <Override PartName="/ppt/slides/slide3.xml" ContentType="application/vnd.openxmlformats-officedocument.presentationml.slide+xml"/>
  <Override PartName="/ppt/diagrams/quickStyle6.xml" ContentType="application/vnd.openxmlformats-officedocument.drawingml.diagramStyle+xml"/>
  <Override PartName="/ppt/diagrams/layout2.xml" ContentType="application/vnd.openxmlformats-officedocument.drawingml.diagramLayout+xml"/>
  <Override PartName="/ppt/slideLayouts/slideLayout3.xml" ContentType="application/vnd.openxmlformats-officedocument.presentationml.slideLayout+xml"/>
  <Override PartName="/ppt/diagrams/quickStyle2.xml" ContentType="application/vnd.openxmlformats-officedocument.drawingml.diagramStyle+xml"/>
  <Override PartName="/ppt/diagrams/drawing5.xml" ContentType="application/vnd.ms-office.drawingml.diagramDrawing+xml"/>
  <Override PartName="/ppt/slides/slide20.xml" ContentType="application/vnd.openxmlformats-officedocument.presentationml.slide+xml"/>
  <Override PartName="/ppt/diagrams/data5.xml" ContentType="application/vnd.openxmlformats-officedocument.drawingml.diagramData+xml"/>
  <Override PartName="/ppt/diagrams/drawing1.xml" ContentType="application/vnd.ms-office.drawingml.diagramDrawing+xml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4.xml" ContentType="application/vnd.openxmlformats-officedocument.drawingml.diagramColors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diagrams/layout3.xml" ContentType="application/vnd.openxmlformats-officedocument.drawingml.diagramLayout+xml"/>
  <Override PartName="/ppt/slideLayouts/slideLayout4.xml" ContentType="application/vnd.openxmlformats-officedocument.presentationml.slideLayout+xml"/>
  <Override PartName="/ppt/diagrams/quickStyle3.xml" ContentType="application/vnd.openxmlformats-officedocument.drawingml.diagramStyl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diagrams/drawing6.xml" ContentType="application/vnd.ms-office.drawingml.diagramDrawing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diagrams/data6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8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2" r:id="rId16"/>
    <p:sldId id="270" r:id="rId17"/>
    <p:sldId id="273" r:id="rId18"/>
    <p:sldId id="274" r:id="rId19"/>
    <p:sldId id="275" r:id="rId20"/>
    <p:sldId id="271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74" d="100"/>
          <a:sy n="74" d="100"/>
        </p:scale>
        <p:origin x="-123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printerSettings" Target="printerSettings/printerSettings1.bin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image" Target="../media/image4.jpeg"/><Relationship Id="rId3" Type="http://schemas.openxmlformats.org/officeDocument/2006/relationships/image" Target="../media/image5.jpeg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gif"/><Relationship Id="rId2" Type="http://schemas.openxmlformats.org/officeDocument/2006/relationships/image" Target="../media/image7.jpeg"/><Relationship Id="rId3" Type="http://schemas.openxmlformats.org/officeDocument/2006/relationships/image" Target="../media/image8.jpe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jpe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image" Target="../media/image4.jpeg"/><Relationship Id="rId3" Type="http://schemas.openxmlformats.org/officeDocument/2006/relationships/image" Target="../media/image5.jpe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gif"/><Relationship Id="rId2" Type="http://schemas.openxmlformats.org/officeDocument/2006/relationships/image" Target="../media/image7.jpeg"/><Relationship Id="rId3" Type="http://schemas.openxmlformats.org/officeDocument/2006/relationships/image" Target="../media/image8.jpe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AD420A1-A36A-FF46-A311-F2CE40225FC3}" type="doc">
      <dgm:prSet loTypeId="urn:microsoft.com/office/officeart/2005/8/layout/vList4" loCatId="list" qsTypeId="urn:microsoft.com/office/officeart/2005/8/quickstyle/simple4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363D28D8-471F-F94E-88B6-F63F7518C03A}">
      <dgm:prSet phldrT="[Text]"/>
      <dgm:spPr/>
      <dgm:t>
        <a:bodyPr/>
        <a:lstStyle/>
        <a:p>
          <a:r>
            <a:rPr lang="en-US" dirty="0" smtClean="0"/>
            <a:t>Christopher Columbus - Spain</a:t>
          </a:r>
          <a:endParaRPr lang="en-US" dirty="0"/>
        </a:p>
      </dgm:t>
    </dgm:pt>
    <dgm:pt modelId="{0EE32EA7-614E-1048-9AC7-FE9843AC659C}" type="parTrans" cxnId="{DAE70F46-98F1-E748-A86B-34368F03D899}">
      <dgm:prSet/>
      <dgm:spPr/>
      <dgm:t>
        <a:bodyPr/>
        <a:lstStyle/>
        <a:p>
          <a:endParaRPr lang="en-US"/>
        </a:p>
      </dgm:t>
    </dgm:pt>
    <dgm:pt modelId="{E729B5BA-617B-F446-8D74-D440FDD5A365}" type="sibTrans" cxnId="{DAE70F46-98F1-E748-A86B-34368F03D899}">
      <dgm:prSet/>
      <dgm:spPr/>
      <dgm:t>
        <a:bodyPr/>
        <a:lstStyle/>
        <a:p>
          <a:endParaRPr lang="en-US"/>
        </a:p>
      </dgm:t>
    </dgm:pt>
    <dgm:pt modelId="{6E731423-ABF4-AB40-857B-503D62624F90}">
      <dgm:prSet phldrT="[Text]"/>
      <dgm:spPr/>
      <dgm:t>
        <a:bodyPr/>
        <a:lstStyle/>
        <a:p>
          <a:r>
            <a:rPr lang="en-US" dirty="0" smtClean="0"/>
            <a:t>Discovered Western Hemisphere</a:t>
          </a:r>
          <a:endParaRPr lang="en-US" dirty="0"/>
        </a:p>
      </dgm:t>
    </dgm:pt>
    <dgm:pt modelId="{F9A97474-B3E4-B549-876D-C9870314A0E6}" type="parTrans" cxnId="{8B9D3286-88CC-6647-A1EA-1A91342216B6}">
      <dgm:prSet/>
      <dgm:spPr/>
      <dgm:t>
        <a:bodyPr/>
        <a:lstStyle/>
        <a:p>
          <a:endParaRPr lang="en-US"/>
        </a:p>
      </dgm:t>
    </dgm:pt>
    <dgm:pt modelId="{A16A3DEB-43A3-F34B-A092-EA21B7CEDC3D}" type="sibTrans" cxnId="{8B9D3286-88CC-6647-A1EA-1A91342216B6}">
      <dgm:prSet/>
      <dgm:spPr/>
      <dgm:t>
        <a:bodyPr/>
        <a:lstStyle/>
        <a:p>
          <a:endParaRPr lang="en-US"/>
        </a:p>
      </dgm:t>
    </dgm:pt>
    <dgm:pt modelId="{4B731D4D-D0E2-8F42-8BF2-58BB37911619}">
      <dgm:prSet phldrT="[Text]"/>
      <dgm:spPr/>
      <dgm:t>
        <a:bodyPr/>
        <a:lstStyle/>
        <a:p>
          <a:r>
            <a:rPr lang="en-US" dirty="0" smtClean="0"/>
            <a:t>Hernando Cortez - Spain</a:t>
          </a:r>
          <a:endParaRPr lang="en-US" dirty="0"/>
        </a:p>
      </dgm:t>
    </dgm:pt>
    <dgm:pt modelId="{774EC9ED-3DFB-3A40-9EEC-1FFDC8044465}" type="parTrans" cxnId="{6A51B0CE-CFAF-E444-B2ED-4300BAB89348}">
      <dgm:prSet/>
      <dgm:spPr/>
      <dgm:t>
        <a:bodyPr/>
        <a:lstStyle/>
        <a:p>
          <a:endParaRPr lang="en-US"/>
        </a:p>
      </dgm:t>
    </dgm:pt>
    <dgm:pt modelId="{521F3941-F0DA-EB4F-8D11-7C02B6A40C7F}" type="sibTrans" cxnId="{6A51B0CE-CFAF-E444-B2ED-4300BAB89348}">
      <dgm:prSet/>
      <dgm:spPr/>
      <dgm:t>
        <a:bodyPr/>
        <a:lstStyle/>
        <a:p>
          <a:endParaRPr lang="en-US"/>
        </a:p>
      </dgm:t>
    </dgm:pt>
    <dgm:pt modelId="{4847FE6C-62CD-7240-9D60-C4D8A8BCE6B6}">
      <dgm:prSet phldrT="[Text]"/>
      <dgm:spPr/>
      <dgm:t>
        <a:bodyPr/>
        <a:lstStyle/>
        <a:p>
          <a:r>
            <a:rPr lang="en-US" dirty="0" smtClean="0"/>
            <a:t>Defeated the Aztec in Mexico</a:t>
          </a:r>
          <a:endParaRPr lang="en-US" dirty="0"/>
        </a:p>
      </dgm:t>
    </dgm:pt>
    <dgm:pt modelId="{A3B00C69-A0B0-344F-931D-91DA2ED4A4B4}" type="parTrans" cxnId="{4C44E497-0D89-1849-96E2-FFC60DA85C4B}">
      <dgm:prSet/>
      <dgm:spPr/>
      <dgm:t>
        <a:bodyPr/>
        <a:lstStyle/>
        <a:p>
          <a:endParaRPr lang="en-US"/>
        </a:p>
      </dgm:t>
    </dgm:pt>
    <dgm:pt modelId="{C5DF83AC-7F6D-7A45-81C1-CD6746BF8402}" type="sibTrans" cxnId="{4C44E497-0D89-1849-96E2-FFC60DA85C4B}">
      <dgm:prSet/>
      <dgm:spPr/>
      <dgm:t>
        <a:bodyPr/>
        <a:lstStyle/>
        <a:p>
          <a:endParaRPr lang="en-US"/>
        </a:p>
      </dgm:t>
    </dgm:pt>
    <dgm:pt modelId="{2A658E41-7B69-2A4A-9BEC-7CC081522983}">
      <dgm:prSet phldrT="[Text]"/>
      <dgm:spPr/>
      <dgm:t>
        <a:bodyPr/>
        <a:lstStyle/>
        <a:p>
          <a:r>
            <a:rPr lang="en-US" dirty="0" smtClean="0"/>
            <a:t>Francisco Pizarro - Spain</a:t>
          </a:r>
          <a:endParaRPr lang="en-US" dirty="0"/>
        </a:p>
      </dgm:t>
    </dgm:pt>
    <dgm:pt modelId="{69DCA17C-93B3-104F-91EE-BB5146403C01}" type="parTrans" cxnId="{BA70A325-15ED-9A4F-AD67-C51609B23154}">
      <dgm:prSet/>
      <dgm:spPr/>
      <dgm:t>
        <a:bodyPr/>
        <a:lstStyle/>
        <a:p>
          <a:endParaRPr lang="en-US"/>
        </a:p>
      </dgm:t>
    </dgm:pt>
    <dgm:pt modelId="{47E30EA0-EC9B-8942-930B-F39D90EDB12F}" type="sibTrans" cxnId="{BA70A325-15ED-9A4F-AD67-C51609B23154}">
      <dgm:prSet/>
      <dgm:spPr/>
      <dgm:t>
        <a:bodyPr/>
        <a:lstStyle/>
        <a:p>
          <a:endParaRPr lang="en-US"/>
        </a:p>
      </dgm:t>
    </dgm:pt>
    <dgm:pt modelId="{0056D2C9-A9AE-2F45-B49D-7A7A27BA85D1}">
      <dgm:prSet phldrT="[Text]"/>
      <dgm:spPr/>
      <dgm:t>
        <a:bodyPr/>
        <a:lstStyle/>
        <a:p>
          <a:r>
            <a:rPr lang="en-US" dirty="0" smtClean="0"/>
            <a:t>Defeated the Inca in Peru</a:t>
          </a:r>
          <a:endParaRPr lang="en-US" dirty="0"/>
        </a:p>
      </dgm:t>
    </dgm:pt>
    <dgm:pt modelId="{A82FFD7F-7A0C-8C49-B23F-F347F0918285}" type="parTrans" cxnId="{F5503B39-0753-654E-A111-83914DED4861}">
      <dgm:prSet/>
      <dgm:spPr/>
      <dgm:t>
        <a:bodyPr/>
        <a:lstStyle/>
        <a:p>
          <a:endParaRPr lang="en-US"/>
        </a:p>
      </dgm:t>
    </dgm:pt>
    <dgm:pt modelId="{ADF96A5A-3C85-3C47-946A-8503E79F3B54}" type="sibTrans" cxnId="{F5503B39-0753-654E-A111-83914DED4861}">
      <dgm:prSet/>
      <dgm:spPr/>
      <dgm:t>
        <a:bodyPr/>
        <a:lstStyle/>
        <a:p>
          <a:endParaRPr lang="en-US"/>
        </a:p>
      </dgm:t>
    </dgm:pt>
    <dgm:pt modelId="{3BFD6C99-C701-204D-A745-E05941B48C95}" type="pres">
      <dgm:prSet presAssocID="{BAD420A1-A36A-FF46-A311-F2CE40225FC3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6424C69-3D66-B345-8651-A0A56304C993}" type="pres">
      <dgm:prSet presAssocID="{363D28D8-471F-F94E-88B6-F63F7518C03A}" presName="comp" presStyleCnt="0"/>
      <dgm:spPr/>
    </dgm:pt>
    <dgm:pt modelId="{1BBE0405-5A9F-904E-8322-847F0590EB49}" type="pres">
      <dgm:prSet presAssocID="{363D28D8-471F-F94E-88B6-F63F7518C03A}" presName="box" presStyleLbl="node1" presStyleIdx="0" presStyleCnt="3"/>
      <dgm:spPr/>
      <dgm:t>
        <a:bodyPr/>
        <a:lstStyle/>
        <a:p>
          <a:endParaRPr lang="en-US"/>
        </a:p>
      </dgm:t>
    </dgm:pt>
    <dgm:pt modelId="{5C25EE1A-885E-7444-8B73-0A3A89480445}" type="pres">
      <dgm:prSet presAssocID="{363D28D8-471F-F94E-88B6-F63F7518C03A}" presName="img" presStyleLbl="fgImgPlace1" presStyleIdx="0" presStyleCnt="3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BFA312CD-7EB3-0F42-9AEF-F07C09FEB12D}" type="pres">
      <dgm:prSet presAssocID="{363D28D8-471F-F94E-88B6-F63F7518C03A}" presName="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D9B4E49-88C6-234B-BE24-DB5F9FD24F8A}" type="pres">
      <dgm:prSet presAssocID="{E729B5BA-617B-F446-8D74-D440FDD5A365}" presName="spacer" presStyleCnt="0"/>
      <dgm:spPr/>
    </dgm:pt>
    <dgm:pt modelId="{5688C27D-2209-B443-88C6-3105EB4E6468}" type="pres">
      <dgm:prSet presAssocID="{4B731D4D-D0E2-8F42-8BF2-58BB37911619}" presName="comp" presStyleCnt="0"/>
      <dgm:spPr/>
    </dgm:pt>
    <dgm:pt modelId="{5F5C8A4E-2210-3C46-BCC5-446AB5F4ECE7}" type="pres">
      <dgm:prSet presAssocID="{4B731D4D-D0E2-8F42-8BF2-58BB37911619}" presName="box" presStyleLbl="node1" presStyleIdx="1" presStyleCnt="3"/>
      <dgm:spPr/>
      <dgm:t>
        <a:bodyPr/>
        <a:lstStyle/>
        <a:p>
          <a:endParaRPr lang="en-US"/>
        </a:p>
      </dgm:t>
    </dgm:pt>
    <dgm:pt modelId="{12BAF45B-2C7F-2B46-8452-70C32190C455}" type="pres">
      <dgm:prSet presAssocID="{4B731D4D-D0E2-8F42-8BF2-58BB37911619}" presName="img" presStyleLbl="fgImgPlace1" presStyleIdx="1" presStyleCnt="3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258CCD7E-4EE0-BB45-AEC5-4ADBA0FDAB6E}" type="pres">
      <dgm:prSet presAssocID="{4B731D4D-D0E2-8F42-8BF2-58BB37911619}" presName="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9774A7A-B7B7-AB41-ABAA-4CD2D688E649}" type="pres">
      <dgm:prSet presAssocID="{521F3941-F0DA-EB4F-8D11-7C02B6A40C7F}" presName="spacer" presStyleCnt="0"/>
      <dgm:spPr/>
    </dgm:pt>
    <dgm:pt modelId="{9C32C653-7911-404B-8C7A-5988EE443AEB}" type="pres">
      <dgm:prSet presAssocID="{2A658E41-7B69-2A4A-9BEC-7CC081522983}" presName="comp" presStyleCnt="0"/>
      <dgm:spPr/>
    </dgm:pt>
    <dgm:pt modelId="{2352E142-2F17-AF45-9248-34F2CE50E2F8}" type="pres">
      <dgm:prSet presAssocID="{2A658E41-7B69-2A4A-9BEC-7CC081522983}" presName="box" presStyleLbl="node1" presStyleIdx="2" presStyleCnt="3"/>
      <dgm:spPr/>
      <dgm:t>
        <a:bodyPr/>
        <a:lstStyle/>
        <a:p>
          <a:endParaRPr lang="en-US"/>
        </a:p>
      </dgm:t>
    </dgm:pt>
    <dgm:pt modelId="{C1BB758D-168F-6F40-98E0-ABCF7E21C365}" type="pres">
      <dgm:prSet presAssocID="{2A658E41-7B69-2A4A-9BEC-7CC081522983}" presName="img" presStyleLbl="fgImgPlace1" presStyleIdx="2" presStyleCnt="3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  <dgm:pt modelId="{FC8DCF88-FF71-5844-BCC3-1375C251A6CC}" type="pres">
      <dgm:prSet presAssocID="{2A658E41-7B69-2A4A-9BEC-7CC081522983}" presName="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053D6AF-7FCD-4C40-8E61-DD7B663CBB72}" type="presOf" srcId="{4B731D4D-D0E2-8F42-8BF2-58BB37911619}" destId="{5F5C8A4E-2210-3C46-BCC5-446AB5F4ECE7}" srcOrd="0" destOrd="0" presId="urn:microsoft.com/office/officeart/2005/8/layout/vList4"/>
    <dgm:cxn modelId="{EA555BB1-5A5D-E64C-80C8-D5DCF9119CB7}" type="presOf" srcId="{4847FE6C-62CD-7240-9D60-C4D8A8BCE6B6}" destId="{258CCD7E-4EE0-BB45-AEC5-4ADBA0FDAB6E}" srcOrd="1" destOrd="1" presId="urn:microsoft.com/office/officeart/2005/8/layout/vList4"/>
    <dgm:cxn modelId="{0AC569B3-2671-A747-A8B2-8F3BF04A691D}" type="presOf" srcId="{4847FE6C-62CD-7240-9D60-C4D8A8BCE6B6}" destId="{5F5C8A4E-2210-3C46-BCC5-446AB5F4ECE7}" srcOrd="0" destOrd="1" presId="urn:microsoft.com/office/officeart/2005/8/layout/vList4"/>
    <dgm:cxn modelId="{AD907795-8D21-4140-B527-DFEBDF5EDEF7}" type="presOf" srcId="{363D28D8-471F-F94E-88B6-F63F7518C03A}" destId="{1BBE0405-5A9F-904E-8322-847F0590EB49}" srcOrd="0" destOrd="0" presId="urn:microsoft.com/office/officeart/2005/8/layout/vList4"/>
    <dgm:cxn modelId="{BA70A325-15ED-9A4F-AD67-C51609B23154}" srcId="{BAD420A1-A36A-FF46-A311-F2CE40225FC3}" destId="{2A658E41-7B69-2A4A-9BEC-7CC081522983}" srcOrd="2" destOrd="0" parTransId="{69DCA17C-93B3-104F-91EE-BB5146403C01}" sibTransId="{47E30EA0-EC9B-8942-930B-F39D90EDB12F}"/>
    <dgm:cxn modelId="{5D0F7502-FC69-6C4C-BDE0-F1094E851B1C}" type="presOf" srcId="{0056D2C9-A9AE-2F45-B49D-7A7A27BA85D1}" destId="{2352E142-2F17-AF45-9248-34F2CE50E2F8}" srcOrd="0" destOrd="1" presId="urn:microsoft.com/office/officeart/2005/8/layout/vList4"/>
    <dgm:cxn modelId="{B96E6537-BF6C-904E-877F-9F383B625677}" type="presOf" srcId="{0056D2C9-A9AE-2F45-B49D-7A7A27BA85D1}" destId="{FC8DCF88-FF71-5844-BCC3-1375C251A6CC}" srcOrd="1" destOrd="1" presId="urn:microsoft.com/office/officeart/2005/8/layout/vList4"/>
    <dgm:cxn modelId="{F5503B39-0753-654E-A111-83914DED4861}" srcId="{2A658E41-7B69-2A4A-9BEC-7CC081522983}" destId="{0056D2C9-A9AE-2F45-B49D-7A7A27BA85D1}" srcOrd="0" destOrd="0" parTransId="{A82FFD7F-7A0C-8C49-B23F-F347F0918285}" sibTransId="{ADF96A5A-3C85-3C47-946A-8503E79F3B54}"/>
    <dgm:cxn modelId="{63252A64-4977-6A4A-BA9B-22B37E5F6F4B}" type="presOf" srcId="{6E731423-ABF4-AB40-857B-503D62624F90}" destId="{BFA312CD-7EB3-0F42-9AEF-F07C09FEB12D}" srcOrd="1" destOrd="1" presId="urn:microsoft.com/office/officeart/2005/8/layout/vList4"/>
    <dgm:cxn modelId="{67371FE8-B2C3-034D-B77A-8D1C80150CC5}" type="presOf" srcId="{6E731423-ABF4-AB40-857B-503D62624F90}" destId="{1BBE0405-5A9F-904E-8322-847F0590EB49}" srcOrd="0" destOrd="1" presId="urn:microsoft.com/office/officeart/2005/8/layout/vList4"/>
    <dgm:cxn modelId="{A0168316-01E6-774F-AB57-C6F5C6BCA181}" type="presOf" srcId="{2A658E41-7B69-2A4A-9BEC-7CC081522983}" destId="{2352E142-2F17-AF45-9248-34F2CE50E2F8}" srcOrd="0" destOrd="0" presId="urn:microsoft.com/office/officeart/2005/8/layout/vList4"/>
    <dgm:cxn modelId="{733B18A3-5AAB-FE4A-B2BF-8C7929410ABF}" type="presOf" srcId="{363D28D8-471F-F94E-88B6-F63F7518C03A}" destId="{BFA312CD-7EB3-0F42-9AEF-F07C09FEB12D}" srcOrd="1" destOrd="0" presId="urn:microsoft.com/office/officeart/2005/8/layout/vList4"/>
    <dgm:cxn modelId="{8B9D3286-88CC-6647-A1EA-1A91342216B6}" srcId="{363D28D8-471F-F94E-88B6-F63F7518C03A}" destId="{6E731423-ABF4-AB40-857B-503D62624F90}" srcOrd="0" destOrd="0" parTransId="{F9A97474-B3E4-B549-876D-C9870314A0E6}" sibTransId="{A16A3DEB-43A3-F34B-A092-EA21B7CEDC3D}"/>
    <dgm:cxn modelId="{D360303D-8362-8444-AE4D-744B3D8EA4EC}" type="presOf" srcId="{4B731D4D-D0E2-8F42-8BF2-58BB37911619}" destId="{258CCD7E-4EE0-BB45-AEC5-4ADBA0FDAB6E}" srcOrd="1" destOrd="0" presId="urn:microsoft.com/office/officeart/2005/8/layout/vList4"/>
    <dgm:cxn modelId="{77CD747C-6EDC-BB49-9C3D-1C7D9C8924D2}" type="presOf" srcId="{BAD420A1-A36A-FF46-A311-F2CE40225FC3}" destId="{3BFD6C99-C701-204D-A745-E05941B48C95}" srcOrd="0" destOrd="0" presId="urn:microsoft.com/office/officeart/2005/8/layout/vList4"/>
    <dgm:cxn modelId="{4C44E497-0D89-1849-96E2-FFC60DA85C4B}" srcId="{4B731D4D-D0E2-8F42-8BF2-58BB37911619}" destId="{4847FE6C-62CD-7240-9D60-C4D8A8BCE6B6}" srcOrd="0" destOrd="0" parTransId="{A3B00C69-A0B0-344F-931D-91DA2ED4A4B4}" sibTransId="{C5DF83AC-7F6D-7A45-81C1-CD6746BF8402}"/>
    <dgm:cxn modelId="{DAE70F46-98F1-E748-A86B-34368F03D899}" srcId="{BAD420A1-A36A-FF46-A311-F2CE40225FC3}" destId="{363D28D8-471F-F94E-88B6-F63F7518C03A}" srcOrd="0" destOrd="0" parTransId="{0EE32EA7-614E-1048-9AC7-FE9843AC659C}" sibTransId="{E729B5BA-617B-F446-8D74-D440FDD5A365}"/>
    <dgm:cxn modelId="{6A51B0CE-CFAF-E444-B2ED-4300BAB89348}" srcId="{BAD420A1-A36A-FF46-A311-F2CE40225FC3}" destId="{4B731D4D-D0E2-8F42-8BF2-58BB37911619}" srcOrd="1" destOrd="0" parTransId="{774EC9ED-3DFB-3A40-9EEC-1FFDC8044465}" sibTransId="{521F3941-F0DA-EB4F-8D11-7C02B6A40C7F}"/>
    <dgm:cxn modelId="{2C5D5EF5-F3ED-6E4F-B9DE-858A073D6321}" type="presOf" srcId="{2A658E41-7B69-2A4A-9BEC-7CC081522983}" destId="{FC8DCF88-FF71-5844-BCC3-1375C251A6CC}" srcOrd="1" destOrd="0" presId="urn:microsoft.com/office/officeart/2005/8/layout/vList4"/>
    <dgm:cxn modelId="{11A90683-D6CB-D04F-B6A2-4A819E90D1BD}" type="presParOf" srcId="{3BFD6C99-C701-204D-A745-E05941B48C95}" destId="{26424C69-3D66-B345-8651-A0A56304C993}" srcOrd="0" destOrd="0" presId="urn:microsoft.com/office/officeart/2005/8/layout/vList4"/>
    <dgm:cxn modelId="{154255FD-6AE6-CE46-894A-797903E6E2FB}" type="presParOf" srcId="{26424C69-3D66-B345-8651-A0A56304C993}" destId="{1BBE0405-5A9F-904E-8322-847F0590EB49}" srcOrd="0" destOrd="0" presId="urn:microsoft.com/office/officeart/2005/8/layout/vList4"/>
    <dgm:cxn modelId="{4B34002E-AAA9-5B47-AF00-4D709766EDA4}" type="presParOf" srcId="{26424C69-3D66-B345-8651-A0A56304C993}" destId="{5C25EE1A-885E-7444-8B73-0A3A89480445}" srcOrd="1" destOrd="0" presId="urn:microsoft.com/office/officeart/2005/8/layout/vList4"/>
    <dgm:cxn modelId="{93383FA6-4168-4349-9ADE-6589E7BF5228}" type="presParOf" srcId="{26424C69-3D66-B345-8651-A0A56304C993}" destId="{BFA312CD-7EB3-0F42-9AEF-F07C09FEB12D}" srcOrd="2" destOrd="0" presId="urn:microsoft.com/office/officeart/2005/8/layout/vList4"/>
    <dgm:cxn modelId="{2013E96E-B184-6443-9A76-BEB176A331A0}" type="presParOf" srcId="{3BFD6C99-C701-204D-A745-E05941B48C95}" destId="{CD9B4E49-88C6-234B-BE24-DB5F9FD24F8A}" srcOrd="1" destOrd="0" presId="urn:microsoft.com/office/officeart/2005/8/layout/vList4"/>
    <dgm:cxn modelId="{EC7B0749-9D90-914A-8C66-032DEB0891FC}" type="presParOf" srcId="{3BFD6C99-C701-204D-A745-E05941B48C95}" destId="{5688C27D-2209-B443-88C6-3105EB4E6468}" srcOrd="2" destOrd="0" presId="urn:microsoft.com/office/officeart/2005/8/layout/vList4"/>
    <dgm:cxn modelId="{FB4FEB74-E07C-5F41-A8D3-9A8F6389FB13}" type="presParOf" srcId="{5688C27D-2209-B443-88C6-3105EB4E6468}" destId="{5F5C8A4E-2210-3C46-BCC5-446AB5F4ECE7}" srcOrd="0" destOrd="0" presId="urn:microsoft.com/office/officeart/2005/8/layout/vList4"/>
    <dgm:cxn modelId="{DEBC782C-2E73-EA44-A9F9-70B1DC83CC1C}" type="presParOf" srcId="{5688C27D-2209-B443-88C6-3105EB4E6468}" destId="{12BAF45B-2C7F-2B46-8452-70C32190C455}" srcOrd="1" destOrd="0" presId="urn:microsoft.com/office/officeart/2005/8/layout/vList4"/>
    <dgm:cxn modelId="{83BAAB01-09BC-5740-A18B-072A719E33A7}" type="presParOf" srcId="{5688C27D-2209-B443-88C6-3105EB4E6468}" destId="{258CCD7E-4EE0-BB45-AEC5-4ADBA0FDAB6E}" srcOrd="2" destOrd="0" presId="urn:microsoft.com/office/officeart/2005/8/layout/vList4"/>
    <dgm:cxn modelId="{15CB79E0-1B37-DE4E-B109-7CDCFEDBB71F}" type="presParOf" srcId="{3BFD6C99-C701-204D-A745-E05941B48C95}" destId="{F9774A7A-B7B7-AB41-ABAA-4CD2D688E649}" srcOrd="3" destOrd="0" presId="urn:microsoft.com/office/officeart/2005/8/layout/vList4"/>
    <dgm:cxn modelId="{0E09F8AE-6126-094B-BCC1-804AAC645010}" type="presParOf" srcId="{3BFD6C99-C701-204D-A745-E05941B48C95}" destId="{9C32C653-7911-404B-8C7A-5988EE443AEB}" srcOrd="4" destOrd="0" presId="urn:microsoft.com/office/officeart/2005/8/layout/vList4"/>
    <dgm:cxn modelId="{1F95B824-9FEF-4E46-8ECE-3643D2C05C9E}" type="presParOf" srcId="{9C32C653-7911-404B-8C7A-5988EE443AEB}" destId="{2352E142-2F17-AF45-9248-34F2CE50E2F8}" srcOrd="0" destOrd="0" presId="urn:microsoft.com/office/officeart/2005/8/layout/vList4"/>
    <dgm:cxn modelId="{8A67D569-9EB4-494C-80A5-C6F65F38DFAC}" type="presParOf" srcId="{9C32C653-7911-404B-8C7A-5988EE443AEB}" destId="{C1BB758D-168F-6F40-98E0-ABCF7E21C365}" srcOrd="1" destOrd="0" presId="urn:microsoft.com/office/officeart/2005/8/layout/vList4"/>
    <dgm:cxn modelId="{83AA533C-06B3-A34B-B3EE-9CFC685688E5}" type="presParOf" srcId="{9C32C653-7911-404B-8C7A-5988EE443AEB}" destId="{FC8DCF88-FF71-5844-BCC3-1375C251A6CC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13ACF6F-697F-6D4F-ACC5-1A6F3635F256}" type="doc">
      <dgm:prSet loTypeId="urn:microsoft.com/office/officeart/2005/8/layout/vList4" loCatId="list" qsTypeId="urn:microsoft.com/office/officeart/2005/8/quickstyle/simple4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0B565C94-E70E-B447-B367-D26B34717E27}">
      <dgm:prSet phldrT="[Text]"/>
      <dgm:spPr/>
      <dgm:t>
        <a:bodyPr/>
        <a:lstStyle/>
        <a:p>
          <a:r>
            <a:rPr lang="en-US" dirty="0" smtClean="0"/>
            <a:t>Ferdinand Magellan - Spain</a:t>
          </a:r>
          <a:endParaRPr lang="en-US" dirty="0"/>
        </a:p>
      </dgm:t>
    </dgm:pt>
    <dgm:pt modelId="{B510CB82-04A7-964B-98D8-25BA5523FB74}" type="parTrans" cxnId="{F13C4203-F402-3545-82EA-FC9F7D92AD7D}">
      <dgm:prSet/>
      <dgm:spPr/>
      <dgm:t>
        <a:bodyPr/>
        <a:lstStyle/>
        <a:p>
          <a:endParaRPr lang="en-US"/>
        </a:p>
      </dgm:t>
    </dgm:pt>
    <dgm:pt modelId="{92D48E5C-8077-B247-95E6-9B46CC24E810}" type="sibTrans" cxnId="{F13C4203-F402-3545-82EA-FC9F7D92AD7D}">
      <dgm:prSet/>
      <dgm:spPr/>
      <dgm:t>
        <a:bodyPr/>
        <a:lstStyle/>
        <a:p>
          <a:endParaRPr lang="en-US"/>
        </a:p>
      </dgm:t>
    </dgm:pt>
    <dgm:pt modelId="{8ED7856D-EE2A-664C-B2C2-FED18E3CAC67}">
      <dgm:prSet phldrT="[Text]"/>
      <dgm:spPr/>
      <dgm:t>
        <a:bodyPr/>
        <a:lstStyle/>
        <a:p>
          <a:r>
            <a:rPr lang="en-US" dirty="0" smtClean="0"/>
            <a:t>First person to sail around the world</a:t>
          </a:r>
          <a:endParaRPr lang="en-US" dirty="0"/>
        </a:p>
      </dgm:t>
    </dgm:pt>
    <dgm:pt modelId="{6AFC2367-505E-364D-A521-410CF85B3518}" type="parTrans" cxnId="{59D2A8DE-974E-D04D-BF5D-549BA7B21D7F}">
      <dgm:prSet/>
      <dgm:spPr/>
      <dgm:t>
        <a:bodyPr/>
        <a:lstStyle/>
        <a:p>
          <a:endParaRPr lang="en-US"/>
        </a:p>
      </dgm:t>
    </dgm:pt>
    <dgm:pt modelId="{0DFD2A0B-A919-C040-AEFB-39FBC5ADC0CC}" type="sibTrans" cxnId="{59D2A8DE-974E-D04D-BF5D-549BA7B21D7F}">
      <dgm:prSet/>
      <dgm:spPr/>
      <dgm:t>
        <a:bodyPr/>
        <a:lstStyle/>
        <a:p>
          <a:endParaRPr lang="en-US"/>
        </a:p>
      </dgm:t>
    </dgm:pt>
    <dgm:pt modelId="{1C43C539-516F-684A-8A4E-EB0ED2687991}">
      <dgm:prSet phldrT="[Text]"/>
      <dgm:spPr/>
      <dgm:t>
        <a:bodyPr/>
        <a:lstStyle/>
        <a:p>
          <a:r>
            <a:rPr lang="en-US" dirty="0" smtClean="0"/>
            <a:t>Francis Drake - England</a:t>
          </a:r>
          <a:endParaRPr lang="en-US" dirty="0"/>
        </a:p>
      </dgm:t>
    </dgm:pt>
    <dgm:pt modelId="{8A1DB56E-D5D8-0744-8F7A-E0212BBBEC0B}" type="parTrans" cxnId="{3DA92798-1AA4-0946-8ADE-04C11E9B882E}">
      <dgm:prSet/>
      <dgm:spPr/>
      <dgm:t>
        <a:bodyPr/>
        <a:lstStyle/>
        <a:p>
          <a:endParaRPr lang="en-US"/>
        </a:p>
      </dgm:t>
    </dgm:pt>
    <dgm:pt modelId="{B2762429-408F-FD4A-8B73-5332201DBBA7}" type="sibTrans" cxnId="{3DA92798-1AA4-0946-8ADE-04C11E9B882E}">
      <dgm:prSet/>
      <dgm:spPr/>
      <dgm:t>
        <a:bodyPr/>
        <a:lstStyle/>
        <a:p>
          <a:endParaRPr lang="en-US"/>
        </a:p>
      </dgm:t>
    </dgm:pt>
    <dgm:pt modelId="{2997D3B4-A730-0441-8AB9-B58F69AB9720}">
      <dgm:prSet phldrT="[Text]"/>
      <dgm:spPr/>
      <dgm:t>
        <a:bodyPr/>
        <a:lstStyle/>
        <a:p>
          <a:r>
            <a:rPr lang="en-US" dirty="0" smtClean="0"/>
            <a:t>Pirate, explorer</a:t>
          </a:r>
          <a:endParaRPr lang="en-US" dirty="0"/>
        </a:p>
      </dgm:t>
    </dgm:pt>
    <dgm:pt modelId="{86DBA27F-40E3-9842-817B-33A464957EBC}" type="parTrans" cxnId="{FF259568-933A-1B45-8472-0342EE54584E}">
      <dgm:prSet/>
      <dgm:spPr/>
      <dgm:t>
        <a:bodyPr/>
        <a:lstStyle/>
        <a:p>
          <a:endParaRPr lang="en-US"/>
        </a:p>
      </dgm:t>
    </dgm:pt>
    <dgm:pt modelId="{488E8C45-5171-B742-AC76-E81D802C975D}" type="sibTrans" cxnId="{FF259568-933A-1B45-8472-0342EE54584E}">
      <dgm:prSet/>
      <dgm:spPr/>
      <dgm:t>
        <a:bodyPr/>
        <a:lstStyle/>
        <a:p>
          <a:endParaRPr lang="en-US"/>
        </a:p>
      </dgm:t>
    </dgm:pt>
    <dgm:pt modelId="{0A847D6A-93A4-D242-B8A3-D9F11E339A67}">
      <dgm:prSet phldrT="[Text]"/>
      <dgm:spPr/>
      <dgm:t>
        <a:bodyPr/>
        <a:lstStyle/>
        <a:p>
          <a:r>
            <a:rPr lang="en-US" dirty="0" smtClean="0"/>
            <a:t>Jacques Cartier - France</a:t>
          </a:r>
          <a:endParaRPr lang="en-US" dirty="0"/>
        </a:p>
      </dgm:t>
    </dgm:pt>
    <dgm:pt modelId="{C61DFF0C-FAEA-8B4B-9344-EAA143EDC332}" type="parTrans" cxnId="{33CDA332-7D02-A840-8238-4E1F676C6288}">
      <dgm:prSet/>
      <dgm:spPr/>
      <dgm:t>
        <a:bodyPr/>
        <a:lstStyle/>
        <a:p>
          <a:endParaRPr lang="en-US"/>
        </a:p>
      </dgm:t>
    </dgm:pt>
    <dgm:pt modelId="{26CD0662-7514-F44A-A3D3-8B40CB6F2002}" type="sibTrans" cxnId="{33CDA332-7D02-A840-8238-4E1F676C6288}">
      <dgm:prSet/>
      <dgm:spPr/>
      <dgm:t>
        <a:bodyPr/>
        <a:lstStyle/>
        <a:p>
          <a:endParaRPr lang="en-US"/>
        </a:p>
      </dgm:t>
    </dgm:pt>
    <dgm:pt modelId="{8E22E556-C69C-F348-A2E7-48205836D8AC}">
      <dgm:prSet phldrT="[Text]"/>
      <dgm:spPr/>
      <dgm:t>
        <a:bodyPr/>
        <a:lstStyle/>
        <a:p>
          <a:r>
            <a:rPr lang="en-US" dirty="0" smtClean="0"/>
            <a:t>Explored Canada</a:t>
          </a:r>
          <a:endParaRPr lang="en-US" dirty="0"/>
        </a:p>
      </dgm:t>
    </dgm:pt>
    <dgm:pt modelId="{66D1B3CC-B5D0-AB41-8CFF-852E94579795}" type="parTrans" cxnId="{32071372-81AB-AD4B-A83D-4DBA8E7D9073}">
      <dgm:prSet/>
      <dgm:spPr/>
      <dgm:t>
        <a:bodyPr/>
        <a:lstStyle/>
        <a:p>
          <a:endParaRPr lang="en-US"/>
        </a:p>
      </dgm:t>
    </dgm:pt>
    <dgm:pt modelId="{18460D20-9994-774C-83D2-E1B9B28AE90B}" type="sibTrans" cxnId="{32071372-81AB-AD4B-A83D-4DBA8E7D9073}">
      <dgm:prSet/>
      <dgm:spPr/>
      <dgm:t>
        <a:bodyPr/>
        <a:lstStyle/>
        <a:p>
          <a:endParaRPr lang="en-US"/>
        </a:p>
      </dgm:t>
    </dgm:pt>
    <dgm:pt modelId="{DCC69A92-A067-0640-AAE0-6A6B7B72A5AB}" type="pres">
      <dgm:prSet presAssocID="{113ACF6F-697F-6D4F-ACC5-1A6F3635F256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E7B4572-7B8E-1D47-8E02-317A9B727BAC}" type="pres">
      <dgm:prSet presAssocID="{0B565C94-E70E-B447-B367-D26B34717E27}" presName="comp" presStyleCnt="0"/>
      <dgm:spPr/>
    </dgm:pt>
    <dgm:pt modelId="{D3BA251D-1CEF-6F48-9568-2617A0E667FF}" type="pres">
      <dgm:prSet presAssocID="{0B565C94-E70E-B447-B367-D26B34717E27}" presName="box" presStyleLbl="node1" presStyleIdx="0" presStyleCnt="3"/>
      <dgm:spPr/>
      <dgm:t>
        <a:bodyPr/>
        <a:lstStyle/>
        <a:p>
          <a:endParaRPr lang="en-US"/>
        </a:p>
      </dgm:t>
    </dgm:pt>
    <dgm:pt modelId="{F699A2D7-D415-1744-9AEE-C7CC6757E0C8}" type="pres">
      <dgm:prSet presAssocID="{0B565C94-E70E-B447-B367-D26B34717E27}" presName="img" presStyleLbl="fgImgPlace1" presStyleIdx="0" presStyleCnt="3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D4955B53-88B7-4544-9138-7CAFC7DE804F}" type="pres">
      <dgm:prSet presAssocID="{0B565C94-E70E-B447-B367-D26B34717E27}" presName="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648BE55-97FB-7549-85FD-E14BD986B35E}" type="pres">
      <dgm:prSet presAssocID="{92D48E5C-8077-B247-95E6-9B46CC24E810}" presName="spacer" presStyleCnt="0"/>
      <dgm:spPr/>
    </dgm:pt>
    <dgm:pt modelId="{942B1379-AE21-BB4B-824E-04E6C78CDBE9}" type="pres">
      <dgm:prSet presAssocID="{1C43C539-516F-684A-8A4E-EB0ED2687991}" presName="comp" presStyleCnt="0"/>
      <dgm:spPr/>
    </dgm:pt>
    <dgm:pt modelId="{B353C509-8AA2-1C49-905B-7DDA5B7E51B5}" type="pres">
      <dgm:prSet presAssocID="{1C43C539-516F-684A-8A4E-EB0ED2687991}" presName="box" presStyleLbl="node1" presStyleIdx="1" presStyleCnt="3"/>
      <dgm:spPr/>
      <dgm:t>
        <a:bodyPr/>
        <a:lstStyle/>
        <a:p>
          <a:endParaRPr lang="en-US"/>
        </a:p>
      </dgm:t>
    </dgm:pt>
    <dgm:pt modelId="{978585FE-CCEF-3D40-A6AC-765225E85507}" type="pres">
      <dgm:prSet presAssocID="{1C43C539-516F-684A-8A4E-EB0ED2687991}" presName="img" presStyleLbl="fgImgPlace1" presStyleIdx="1" presStyleCnt="3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48DD5741-FC8B-3B4F-898A-CCAF72E9CED0}" type="pres">
      <dgm:prSet presAssocID="{1C43C539-516F-684A-8A4E-EB0ED2687991}" presName="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7B82E84-92B4-D44B-8585-6B1D800F2F24}" type="pres">
      <dgm:prSet presAssocID="{B2762429-408F-FD4A-8B73-5332201DBBA7}" presName="spacer" presStyleCnt="0"/>
      <dgm:spPr/>
    </dgm:pt>
    <dgm:pt modelId="{D423635A-9408-D148-986F-62DEA4DDC868}" type="pres">
      <dgm:prSet presAssocID="{0A847D6A-93A4-D242-B8A3-D9F11E339A67}" presName="comp" presStyleCnt="0"/>
      <dgm:spPr/>
    </dgm:pt>
    <dgm:pt modelId="{540A5DED-7427-724B-B28B-8BCBF671886F}" type="pres">
      <dgm:prSet presAssocID="{0A847D6A-93A4-D242-B8A3-D9F11E339A67}" presName="box" presStyleLbl="node1" presStyleIdx="2" presStyleCnt="3"/>
      <dgm:spPr/>
      <dgm:t>
        <a:bodyPr/>
        <a:lstStyle/>
        <a:p>
          <a:endParaRPr lang="en-US"/>
        </a:p>
      </dgm:t>
    </dgm:pt>
    <dgm:pt modelId="{CB01EF5B-35D9-8E4C-B881-CA20B3205D6B}" type="pres">
      <dgm:prSet presAssocID="{0A847D6A-93A4-D242-B8A3-D9F11E339A67}" presName="img" presStyleLbl="fgImgPlace1" presStyleIdx="2" presStyleCnt="3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  <dgm:pt modelId="{3922639E-9A0A-8749-8C2D-F6636E762C5F}" type="pres">
      <dgm:prSet presAssocID="{0A847D6A-93A4-D242-B8A3-D9F11E339A67}" presName="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2071372-81AB-AD4B-A83D-4DBA8E7D9073}" srcId="{0A847D6A-93A4-D242-B8A3-D9F11E339A67}" destId="{8E22E556-C69C-F348-A2E7-48205836D8AC}" srcOrd="0" destOrd="0" parTransId="{66D1B3CC-B5D0-AB41-8CFF-852E94579795}" sibTransId="{18460D20-9994-774C-83D2-E1B9B28AE90B}"/>
    <dgm:cxn modelId="{E3FBF870-36A5-DD48-A4DA-C3F928BDD1FA}" type="presOf" srcId="{0B565C94-E70E-B447-B367-D26B34717E27}" destId="{D3BA251D-1CEF-6F48-9568-2617A0E667FF}" srcOrd="0" destOrd="0" presId="urn:microsoft.com/office/officeart/2005/8/layout/vList4"/>
    <dgm:cxn modelId="{E0CDDCCC-BC0F-2348-8287-6F2E09C329AA}" type="presOf" srcId="{0A847D6A-93A4-D242-B8A3-D9F11E339A67}" destId="{3922639E-9A0A-8749-8C2D-F6636E762C5F}" srcOrd="1" destOrd="0" presId="urn:microsoft.com/office/officeart/2005/8/layout/vList4"/>
    <dgm:cxn modelId="{DFAB99BF-EA61-834F-A668-F21284C678C7}" type="presOf" srcId="{1C43C539-516F-684A-8A4E-EB0ED2687991}" destId="{48DD5741-FC8B-3B4F-898A-CCAF72E9CED0}" srcOrd="1" destOrd="0" presId="urn:microsoft.com/office/officeart/2005/8/layout/vList4"/>
    <dgm:cxn modelId="{1A9D83CF-B9B3-4743-AE51-D40A38CF4721}" type="presOf" srcId="{0B565C94-E70E-B447-B367-D26B34717E27}" destId="{D4955B53-88B7-4544-9138-7CAFC7DE804F}" srcOrd="1" destOrd="0" presId="urn:microsoft.com/office/officeart/2005/8/layout/vList4"/>
    <dgm:cxn modelId="{3DA92798-1AA4-0946-8ADE-04C11E9B882E}" srcId="{113ACF6F-697F-6D4F-ACC5-1A6F3635F256}" destId="{1C43C539-516F-684A-8A4E-EB0ED2687991}" srcOrd="1" destOrd="0" parTransId="{8A1DB56E-D5D8-0744-8F7A-E0212BBBEC0B}" sibTransId="{B2762429-408F-FD4A-8B73-5332201DBBA7}"/>
    <dgm:cxn modelId="{D007ED5A-5A97-794E-8619-1363E8D29FCC}" type="presOf" srcId="{8ED7856D-EE2A-664C-B2C2-FED18E3CAC67}" destId="{D4955B53-88B7-4544-9138-7CAFC7DE804F}" srcOrd="1" destOrd="1" presId="urn:microsoft.com/office/officeart/2005/8/layout/vList4"/>
    <dgm:cxn modelId="{59D2A8DE-974E-D04D-BF5D-549BA7B21D7F}" srcId="{0B565C94-E70E-B447-B367-D26B34717E27}" destId="{8ED7856D-EE2A-664C-B2C2-FED18E3CAC67}" srcOrd="0" destOrd="0" parTransId="{6AFC2367-505E-364D-A521-410CF85B3518}" sibTransId="{0DFD2A0B-A919-C040-AEFB-39FBC5ADC0CC}"/>
    <dgm:cxn modelId="{BA3B1ABA-EF7A-E645-AFDE-FAA172550994}" type="presOf" srcId="{8E22E556-C69C-F348-A2E7-48205836D8AC}" destId="{540A5DED-7427-724B-B28B-8BCBF671886F}" srcOrd="0" destOrd="1" presId="urn:microsoft.com/office/officeart/2005/8/layout/vList4"/>
    <dgm:cxn modelId="{FDA32AF1-776A-0544-B2DE-55A8416CCF27}" type="presOf" srcId="{8ED7856D-EE2A-664C-B2C2-FED18E3CAC67}" destId="{D3BA251D-1CEF-6F48-9568-2617A0E667FF}" srcOrd="0" destOrd="1" presId="urn:microsoft.com/office/officeart/2005/8/layout/vList4"/>
    <dgm:cxn modelId="{2E74022C-CEC8-604F-8ADD-64806B0E7FF6}" type="presOf" srcId="{8E22E556-C69C-F348-A2E7-48205836D8AC}" destId="{3922639E-9A0A-8749-8C2D-F6636E762C5F}" srcOrd="1" destOrd="1" presId="urn:microsoft.com/office/officeart/2005/8/layout/vList4"/>
    <dgm:cxn modelId="{8B624C70-083B-AC4F-BA93-6CCB5292E171}" type="presOf" srcId="{2997D3B4-A730-0441-8AB9-B58F69AB9720}" destId="{B353C509-8AA2-1C49-905B-7DDA5B7E51B5}" srcOrd="0" destOrd="1" presId="urn:microsoft.com/office/officeart/2005/8/layout/vList4"/>
    <dgm:cxn modelId="{F13C4203-F402-3545-82EA-FC9F7D92AD7D}" srcId="{113ACF6F-697F-6D4F-ACC5-1A6F3635F256}" destId="{0B565C94-E70E-B447-B367-D26B34717E27}" srcOrd="0" destOrd="0" parTransId="{B510CB82-04A7-964B-98D8-25BA5523FB74}" sibTransId="{92D48E5C-8077-B247-95E6-9B46CC24E810}"/>
    <dgm:cxn modelId="{A904E52A-E969-854F-818A-6213C2EE0F96}" type="presOf" srcId="{0A847D6A-93A4-D242-B8A3-D9F11E339A67}" destId="{540A5DED-7427-724B-B28B-8BCBF671886F}" srcOrd="0" destOrd="0" presId="urn:microsoft.com/office/officeart/2005/8/layout/vList4"/>
    <dgm:cxn modelId="{D35842B9-CC3E-4D4A-9561-CD634404B369}" type="presOf" srcId="{2997D3B4-A730-0441-8AB9-B58F69AB9720}" destId="{48DD5741-FC8B-3B4F-898A-CCAF72E9CED0}" srcOrd="1" destOrd="1" presId="urn:microsoft.com/office/officeart/2005/8/layout/vList4"/>
    <dgm:cxn modelId="{FF259568-933A-1B45-8472-0342EE54584E}" srcId="{1C43C539-516F-684A-8A4E-EB0ED2687991}" destId="{2997D3B4-A730-0441-8AB9-B58F69AB9720}" srcOrd="0" destOrd="0" parTransId="{86DBA27F-40E3-9842-817B-33A464957EBC}" sibTransId="{488E8C45-5171-B742-AC76-E81D802C975D}"/>
    <dgm:cxn modelId="{E6C537F5-127D-C745-8502-378F68E48C62}" type="presOf" srcId="{113ACF6F-697F-6D4F-ACC5-1A6F3635F256}" destId="{DCC69A92-A067-0640-AAE0-6A6B7B72A5AB}" srcOrd="0" destOrd="0" presId="urn:microsoft.com/office/officeart/2005/8/layout/vList4"/>
    <dgm:cxn modelId="{7A448006-24A7-7343-A233-D963441076F8}" type="presOf" srcId="{1C43C539-516F-684A-8A4E-EB0ED2687991}" destId="{B353C509-8AA2-1C49-905B-7DDA5B7E51B5}" srcOrd="0" destOrd="0" presId="urn:microsoft.com/office/officeart/2005/8/layout/vList4"/>
    <dgm:cxn modelId="{33CDA332-7D02-A840-8238-4E1F676C6288}" srcId="{113ACF6F-697F-6D4F-ACC5-1A6F3635F256}" destId="{0A847D6A-93A4-D242-B8A3-D9F11E339A67}" srcOrd="2" destOrd="0" parTransId="{C61DFF0C-FAEA-8B4B-9344-EAA143EDC332}" sibTransId="{26CD0662-7514-F44A-A3D3-8B40CB6F2002}"/>
    <dgm:cxn modelId="{1BAF1DD7-4356-134B-9BFB-CF564424FBD2}" type="presParOf" srcId="{DCC69A92-A067-0640-AAE0-6A6B7B72A5AB}" destId="{3E7B4572-7B8E-1D47-8E02-317A9B727BAC}" srcOrd="0" destOrd="0" presId="urn:microsoft.com/office/officeart/2005/8/layout/vList4"/>
    <dgm:cxn modelId="{FFE77F2B-5EAE-E940-99D8-36267C4457BD}" type="presParOf" srcId="{3E7B4572-7B8E-1D47-8E02-317A9B727BAC}" destId="{D3BA251D-1CEF-6F48-9568-2617A0E667FF}" srcOrd="0" destOrd="0" presId="urn:microsoft.com/office/officeart/2005/8/layout/vList4"/>
    <dgm:cxn modelId="{6A97B4B5-B874-1F4E-AF80-12DE95591052}" type="presParOf" srcId="{3E7B4572-7B8E-1D47-8E02-317A9B727BAC}" destId="{F699A2D7-D415-1744-9AEE-C7CC6757E0C8}" srcOrd="1" destOrd="0" presId="urn:microsoft.com/office/officeart/2005/8/layout/vList4"/>
    <dgm:cxn modelId="{748B0FE8-F216-A642-9B0C-CE5E98468B96}" type="presParOf" srcId="{3E7B4572-7B8E-1D47-8E02-317A9B727BAC}" destId="{D4955B53-88B7-4544-9138-7CAFC7DE804F}" srcOrd="2" destOrd="0" presId="urn:microsoft.com/office/officeart/2005/8/layout/vList4"/>
    <dgm:cxn modelId="{37F93FCA-107C-264E-A37C-A64C28242363}" type="presParOf" srcId="{DCC69A92-A067-0640-AAE0-6A6B7B72A5AB}" destId="{E648BE55-97FB-7549-85FD-E14BD986B35E}" srcOrd="1" destOrd="0" presId="urn:microsoft.com/office/officeart/2005/8/layout/vList4"/>
    <dgm:cxn modelId="{1555D0C1-F8F7-E647-A748-647B616E87A9}" type="presParOf" srcId="{DCC69A92-A067-0640-AAE0-6A6B7B72A5AB}" destId="{942B1379-AE21-BB4B-824E-04E6C78CDBE9}" srcOrd="2" destOrd="0" presId="urn:microsoft.com/office/officeart/2005/8/layout/vList4"/>
    <dgm:cxn modelId="{33BCA511-4DCD-124A-BE4A-6DF4A6256BAD}" type="presParOf" srcId="{942B1379-AE21-BB4B-824E-04E6C78CDBE9}" destId="{B353C509-8AA2-1C49-905B-7DDA5B7E51B5}" srcOrd="0" destOrd="0" presId="urn:microsoft.com/office/officeart/2005/8/layout/vList4"/>
    <dgm:cxn modelId="{A6DA516F-7055-EB43-BB15-DBAAF79F00D2}" type="presParOf" srcId="{942B1379-AE21-BB4B-824E-04E6C78CDBE9}" destId="{978585FE-CCEF-3D40-A6AC-765225E85507}" srcOrd="1" destOrd="0" presId="urn:microsoft.com/office/officeart/2005/8/layout/vList4"/>
    <dgm:cxn modelId="{8059527C-1429-BB45-84EE-D01A3E74E052}" type="presParOf" srcId="{942B1379-AE21-BB4B-824E-04E6C78CDBE9}" destId="{48DD5741-FC8B-3B4F-898A-CCAF72E9CED0}" srcOrd="2" destOrd="0" presId="urn:microsoft.com/office/officeart/2005/8/layout/vList4"/>
    <dgm:cxn modelId="{6A01D965-11EB-5146-BBA0-DB024EC3536E}" type="presParOf" srcId="{DCC69A92-A067-0640-AAE0-6A6B7B72A5AB}" destId="{E7B82E84-92B4-D44B-8585-6B1D800F2F24}" srcOrd="3" destOrd="0" presId="urn:microsoft.com/office/officeart/2005/8/layout/vList4"/>
    <dgm:cxn modelId="{4C15ED64-3392-9340-B13E-33EA82696E1E}" type="presParOf" srcId="{DCC69A92-A067-0640-AAE0-6A6B7B72A5AB}" destId="{D423635A-9408-D148-986F-62DEA4DDC868}" srcOrd="4" destOrd="0" presId="urn:microsoft.com/office/officeart/2005/8/layout/vList4"/>
    <dgm:cxn modelId="{DB5E650F-FDBE-CF4C-ACF0-1EF3BBE40E29}" type="presParOf" srcId="{D423635A-9408-D148-986F-62DEA4DDC868}" destId="{540A5DED-7427-724B-B28B-8BCBF671886F}" srcOrd="0" destOrd="0" presId="urn:microsoft.com/office/officeart/2005/8/layout/vList4"/>
    <dgm:cxn modelId="{6F9CB1D1-3B7B-A743-A950-38E747CA4982}" type="presParOf" srcId="{D423635A-9408-D148-986F-62DEA4DDC868}" destId="{CB01EF5B-35D9-8E4C-B881-CA20B3205D6B}" srcOrd="1" destOrd="0" presId="urn:microsoft.com/office/officeart/2005/8/layout/vList4"/>
    <dgm:cxn modelId="{4FF5D311-ACBE-D346-BC0A-5275A0D00520}" type="presParOf" srcId="{D423635A-9408-D148-986F-62DEA4DDC868}" destId="{3922639E-9A0A-8749-8C2D-F6636E762C5F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7AE11DF-3F81-0B48-8D17-35C20EDF087F}" type="doc">
      <dgm:prSet loTypeId="urn:microsoft.com/office/officeart/2005/8/layout/vList4" loCatId="list" qsTypeId="urn:microsoft.com/office/officeart/2005/8/quickstyle/simple4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31BC145F-04B7-554E-BD7A-88DC22D33853}">
      <dgm:prSet phldrT="[Text]"/>
      <dgm:spPr/>
      <dgm:t>
        <a:bodyPr/>
        <a:lstStyle/>
        <a:p>
          <a:r>
            <a:rPr lang="en-US" dirty="0" smtClean="0"/>
            <a:t>Vasco </a:t>
          </a:r>
          <a:r>
            <a:rPr lang="en-US" dirty="0" err="1" smtClean="0"/>
            <a:t>da</a:t>
          </a:r>
          <a:r>
            <a:rPr lang="en-US" dirty="0" smtClean="0"/>
            <a:t> Gama - Portugal</a:t>
          </a:r>
          <a:endParaRPr lang="en-US" dirty="0"/>
        </a:p>
      </dgm:t>
    </dgm:pt>
    <dgm:pt modelId="{F8998CEB-A2AB-3D48-8BB7-C9563ABCFD53}" type="parTrans" cxnId="{53BF76E5-192E-144D-A7CB-A0A75957A3ED}">
      <dgm:prSet/>
      <dgm:spPr/>
      <dgm:t>
        <a:bodyPr/>
        <a:lstStyle/>
        <a:p>
          <a:endParaRPr lang="en-US"/>
        </a:p>
      </dgm:t>
    </dgm:pt>
    <dgm:pt modelId="{9120609D-CDA0-1544-9FEA-58672F922AC0}" type="sibTrans" cxnId="{53BF76E5-192E-144D-A7CB-A0A75957A3ED}">
      <dgm:prSet/>
      <dgm:spPr/>
      <dgm:t>
        <a:bodyPr/>
        <a:lstStyle/>
        <a:p>
          <a:endParaRPr lang="en-US"/>
        </a:p>
      </dgm:t>
    </dgm:pt>
    <dgm:pt modelId="{3BA56A4F-CB1E-D545-8B81-97AAEBF00C40}">
      <dgm:prSet phldrT="[Text]"/>
      <dgm:spPr/>
      <dgm:t>
        <a:bodyPr/>
        <a:lstStyle/>
        <a:p>
          <a:r>
            <a:rPr lang="en-US" dirty="0" smtClean="0"/>
            <a:t>Sailed around Africa to India</a:t>
          </a:r>
          <a:endParaRPr lang="en-US" dirty="0"/>
        </a:p>
      </dgm:t>
    </dgm:pt>
    <dgm:pt modelId="{C6672A1F-8DB4-124C-8C8E-35A91476A396}" type="parTrans" cxnId="{4066505D-B6B5-2A4A-9E71-4443DB8012E0}">
      <dgm:prSet/>
      <dgm:spPr/>
      <dgm:t>
        <a:bodyPr/>
        <a:lstStyle/>
        <a:p>
          <a:endParaRPr lang="en-US"/>
        </a:p>
      </dgm:t>
    </dgm:pt>
    <dgm:pt modelId="{B81283CC-C6AF-464C-9575-C3971365DE5A}" type="sibTrans" cxnId="{4066505D-B6B5-2A4A-9E71-4443DB8012E0}">
      <dgm:prSet/>
      <dgm:spPr/>
      <dgm:t>
        <a:bodyPr/>
        <a:lstStyle/>
        <a:p>
          <a:endParaRPr lang="en-US"/>
        </a:p>
      </dgm:t>
    </dgm:pt>
    <dgm:pt modelId="{B5EC8AE9-BACA-2243-9D38-5B02ED0EC814}" type="pres">
      <dgm:prSet presAssocID="{57AE11DF-3F81-0B48-8D17-35C20EDF087F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9285F70-CEA2-1D4F-82F9-21275EF8D9CF}" type="pres">
      <dgm:prSet presAssocID="{31BC145F-04B7-554E-BD7A-88DC22D33853}" presName="comp" presStyleCnt="0"/>
      <dgm:spPr/>
    </dgm:pt>
    <dgm:pt modelId="{35FF0DAD-F86A-D64C-A34F-CDBAA800897F}" type="pres">
      <dgm:prSet presAssocID="{31BC145F-04B7-554E-BD7A-88DC22D33853}" presName="box" presStyleLbl="node1" presStyleIdx="0" presStyleCnt="1"/>
      <dgm:spPr/>
      <dgm:t>
        <a:bodyPr/>
        <a:lstStyle/>
        <a:p>
          <a:endParaRPr lang="en-US"/>
        </a:p>
      </dgm:t>
    </dgm:pt>
    <dgm:pt modelId="{E6FBD047-491F-8F46-9E7B-E3D69F1D92E5}" type="pres">
      <dgm:prSet presAssocID="{31BC145F-04B7-554E-BD7A-88DC22D33853}" presName="img" presStyleLbl="fgImgPlace1" presStyleIdx="0" presStyleCnt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38708801-31C5-7043-A7F0-F22505477F52}" type="pres">
      <dgm:prSet presAssocID="{31BC145F-04B7-554E-BD7A-88DC22D33853}" presName="text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FAC56E2-F603-8C4B-B21A-4033251E49A4}" type="presOf" srcId="{31BC145F-04B7-554E-BD7A-88DC22D33853}" destId="{38708801-31C5-7043-A7F0-F22505477F52}" srcOrd="1" destOrd="0" presId="urn:microsoft.com/office/officeart/2005/8/layout/vList4"/>
    <dgm:cxn modelId="{8CC8D881-13D4-4640-BCE2-42CFFA5C9999}" type="presOf" srcId="{31BC145F-04B7-554E-BD7A-88DC22D33853}" destId="{35FF0DAD-F86A-D64C-A34F-CDBAA800897F}" srcOrd="0" destOrd="0" presId="urn:microsoft.com/office/officeart/2005/8/layout/vList4"/>
    <dgm:cxn modelId="{4066505D-B6B5-2A4A-9E71-4443DB8012E0}" srcId="{31BC145F-04B7-554E-BD7A-88DC22D33853}" destId="{3BA56A4F-CB1E-D545-8B81-97AAEBF00C40}" srcOrd="0" destOrd="0" parTransId="{C6672A1F-8DB4-124C-8C8E-35A91476A396}" sibTransId="{B81283CC-C6AF-464C-9575-C3971365DE5A}"/>
    <dgm:cxn modelId="{53BF76E5-192E-144D-A7CB-A0A75957A3ED}" srcId="{57AE11DF-3F81-0B48-8D17-35C20EDF087F}" destId="{31BC145F-04B7-554E-BD7A-88DC22D33853}" srcOrd="0" destOrd="0" parTransId="{F8998CEB-A2AB-3D48-8BB7-C9563ABCFD53}" sibTransId="{9120609D-CDA0-1544-9FEA-58672F922AC0}"/>
    <dgm:cxn modelId="{21506C7D-085B-9B4F-9C5A-B83C47C2FCF4}" type="presOf" srcId="{57AE11DF-3F81-0B48-8D17-35C20EDF087F}" destId="{B5EC8AE9-BACA-2243-9D38-5B02ED0EC814}" srcOrd="0" destOrd="0" presId="urn:microsoft.com/office/officeart/2005/8/layout/vList4"/>
    <dgm:cxn modelId="{BC0E6D4E-3E52-3149-980A-A8EE211D3C46}" type="presOf" srcId="{3BA56A4F-CB1E-D545-8B81-97AAEBF00C40}" destId="{35FF0DAD-F86A-D64C-A34F-CDBAA800897F}" srcOrd="0" destOrd="1" presId="urn:microsoft.com/office/officeart/2005/8/layout/vList4"/>
    <dgm:cxn modelId="{B4060119-66E1-CC4A-BE90-6D9CF68D79B1}" type="presOf" srcId="{3BA56A4F-CB1E-D545-8B81-97AAEBF00C40}" destId="{38708801-31C5-7043-A7F0-F22505477F52}" srcOrd="1" destOrd="1" presId="urn:microsoft.com/office/officeart/2005/8/layout/vList4"/>
    <dgm:cxn modelId="{5BF01296-F723-7C4B-AB68-12A1E45BE12E}" type="presParOf" srcId="{B5EC8AE9-BACA-2243-9D38-5B02ED0EC814}" destId="{49285F70-CEA2-1D4F-82F9-21275EF8D9CF}" srcOrd="0" destOrd="0" presId="urn:microsoft.com/office/officeart/2005/8/layout/vList4"/>
    <dgm:cxn modelId="{F71C0D22-3537-DD43-89A5-9723369900E0}" type="presParOf" srcId="{49285F70-CEA2-1D4F-82F9-21275EF8D9CF}" destId="{35FF0DAD-F86A-D64C-A34F-CDBAA800897F}" srcOrd="0" destOrd="0" presId="urn:microsoft.com/office/officeart/2005/8/layout/vList4"/>
    <dgm:cxn modelId="{380B3023-4CB1-CC47-9B84-7A5AC3C19DA8}" type="presParOf" srcId="{49285F70-CEA2-1D4F-82F9-21275EF8D9CF}" destId="{E6FBD047-491F-8F46-9E7B-E3D69F1D92E5}" srcOrd="1" destOrd="0" presId="urn:microsoft.com/office/officeart/2005/8/layout/vList4"/>
    <dgm:cxn modelId="{B2671611-B45C-5246-817F-E145F1DCC1D6}" type="presParOf" srcId="{49285F70-CEA2-1D4F-82F9-21275EF8D9CF}" destId="{38708801-31C5-7043-A7F0-F22505477F52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24DFAB6-478D-9745-B1E9-B702E9ED718D}" type="doc">
      <dgm:prSet loTypeId="urn:microsoft.com/office/officeart/2005/8/layout/vList2" loCatId="list" qsTypeId="urn:microsoft.com/office/officeart/2005/8/quickstyle/simple4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4F924196-D3B5-574B-A7D8-C74F6A086007}">
      <dgm:prSet phldrT="[Text]"/>
      <dgm:spPr/>
      <dgm:t>
        <a:bodyPr/>
        <a:lstStyle/>
        <a:p>
          <a:r>
            <a:rPr lang="en-US" dirty="0" smtClean="0"/>
            <a:t>Migration of colonists to new lands</a:t>
          </a:r>
          <a:endParaRPr lang="en-US" dirty="0"/>
        </a:p>
      </dgm:t>
    </dgm:pt>
    <dgm:pt modelId="{57E21E85-8724-F74C-A8F2-EE4C8D169F1A}" type="parTrans" cxnId="{5C1F4476-7596-1040-AB9C-167BAE582F88}">
      <dgm:prSet/>
      <dgm:spPr/>
      <dgm:t>
        <a:bodyPr/>
        <a:lstStyle/>
        <a:p>
          <a:endParaRPr lang="en-US"/>
        </a:p>
      </dgm:t>
    </dgm:pt>
    <dgm:pt modelId="{9698E2FD-11E3-9A40-8279-C52B09B63818}" type="sibTrans" cxnId="{5C1F4476-7596-1040-AB9C-167BAE582F88}">
      <dgm:prSet/>
      <dgm:spPr/>
      <dgm:t>
        <a:bodyPr/>
        <a:lstStyle/>
        <a:p>
          <a:endParaRPr lang="en-US"/>
        </a:p>
      </dgm:t>
    </dgm:pt>
    <dgm:pt modelId="{65A616FB-DD5D-0440-8367-CE056EA50C16}">
      <dgm:prSet phldrT="[Text]"/>
      <dgm:spPr/>
      <dgm:t>
        <a:bodyPr/>
        <a:lstStyle/>
        <a:p>
          <a:r>
            <a:rPr lang="en-US" dirty="0" smtClean="0"/>
            <a:t>Influence of Catholics and Protestants, who carried their faith, language, and cultures to new lands</a:t>
          </a:r>
          <a:endParaRPr lang="en-US" dirty="0"/>
        </a:p>
      </dgm:t>
    </dgm:pt>
    <dgm:pt modelId="{7A93C132-6589-F74B-88E2-236182BE01CC}" type="parTrans" cxnId="{188DA7F5-C1B8-5D4D-B108-06FE6485B6D7}">
      <dgm:prSet/>
      <dgm:spPr/>
      <dgm:t>
        <a:bodyPr/>
        <a:lstStyle/>
        <a:p>
          <a:endParaRPr lang="en-US"/>
        </a:p>
      </dgm:t>
    </dgm:pt>
    <dgm:pt modelId="{88BAB8A5-A970-8247-A178-E37E4920961A}" type="sibTrans" cxnId="{188DA7F5-C1B8-5D4D-B108-06FE6485B6D7}">
      <dgm:prSet/>
      <dgm:spPr/>
      <dgm:t>
        <a:bodyPr/>
        <a:lstStyle/>
        <a:p>
          <a:endParaRPr lang="en-US"/>
        </a:p>
      </dgm:t>
    </dgm:pt>
    <dgm:pt modelId="{A61EC610-C40C-7F46-AFAB-7DDF8E68E802}">
      <dgm:prSet phldrT="[Text]"/>
      <dgm:spPr/>
      <dgm:t>
        <a:bodyPr/>
        <a:lstStyle/>
        <a:p>
          <a:r>
            <a:rPr lang="en-US" dirty="0" smtClean="0"/>
            <a:t>Conversion of indigenous peoples</a:t>
          </a:r>
          <a:endParaRPr lang="en-US" dirty="0"/>
        </a:p>
      </dgm:t>
    </dgm:pt>
    <dgm:pt modelId="{3CD4C085-00AA-8A4F-88ED-0F07E40970D7}" type="parTrans" cxnId="{E992536C-6020-D34B-A750-D604C6EF742A}">
      <dgm:prSet/>
      <dgm:spPr/>
      <dgm:t>
        <a:bodyPr/>
        <a:lstStyle/>
        <a:p>
          <a:endParaRPr lang="en-US"/>
        </a:p>
      </dgm:t>
    </dgm:pt>
    <dgm:pt modelId="{5772FF74-AB60-9B41-943E-ADC9D95BBF34}" type="sibTrans" cxnId="{E992536C-6020-D34B-A750-D604C6EF742A}">
      <dgm:prSet/>
      <dgm:spPr/>
      <dgm:t>
        <a:bodyPr/>
        <a:lstStyle/>
        <a:p>
          <a:endParaRPr lang="en-US"/>
        </a:p>
      </dgm:t>
    </dgm:pt>
    <dgm:pt modelId="{F85DE274-A559-704A-B8E9-B09E9E5197C4}" type="pres">
      <dgm:prSet presAssocID="{B24DFAB6-478D-9745-B1E9-B702E9ED718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689B3F8-AE70-5644-A57C-E4E9CC68FDAB}" type="pres">
      <dgm:prSet presAssocID="{4F924196-D3B5-574B-A7D8-C74F6A086007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B9E2213-2309-E54F-946C-C1D003C16EBF}" type="pres">
      <dgm:prSet presAssocID="{9698E2FD-11E3-9A40-8279-C52B09B63818}" presName="spacer" presStyleCnt="0"/>
      <dgm:spPr/>
    </dgm:pt>
    <dgm:pt modelId="{C4856BFA-65E2-5848-9E72-890B2C4B3A5D}" type="pres">
      <dgm:prSet presAssocID="{65A616FB-DD5D-0440-8367-CE056EA50C16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D83EF2C-FB71-724C-928E-7DDD58253AE5}" type="pres">
      <dgm:prSet presAssocID="{88BAB8A5-A970-8247-A178-E37E4920961A}" presName="spacer" presStyleCnt="0"/>
      <dgm:spPr/>
    </dgm:pt>
    <dgm:pt modelId="{EE8B134F-47AD-244E-93A4-A83CD06DA368}" type="pres">
      <dgm:prSet presAssocID="{A61EC610-C40C-7F46-AFAB-7DDF8E68E802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55D774D-0A7B-B84C-B9A8-090DBDF0FD18}" type="presOf" srcId="{A61EC610-C40C-7F46-AFAB-7DDF8E68E802}" destId="{EE8B134F-47AD-244E-93A4-A83CD06DA368}" srcOrd="0" destOrd="0" presId="urn:microsoft.com/office/officeart/2005/8/layout/vList2"/>
    <dgm:cxn modelId="{5C1F4476-7596-1040-AB9C-167BAE582F88}" srcId="{B24DFAB6-478D-9745-B1E9-B702E9ED718D}" destId="{4F924196-D3B5-574B-A7D8-C74F6A086007}" srcOrd="0" destOrd="0" parTransId="{57E21E85-8724-F74C-A8F2-EE4C8D169F1A}" sibTransId="{9698E2FD-11E3-9A40-8279-C52B09B63818}"/>
    <dgm:cxn modelId="{E992536C-6020-D34B-A750-D604C6EF742A}" srcId="{B24DFAB6-478D-9745-B1E9-B702E9ED718D}" destId="{A61EC610-C40C-7F46-AFAB-7DDF8E68E802}" srcOrd="2" destOrd="0" parTransId="{3CD4C085-00AA-8A4F-88ED-0F07E40970D7}" sibTransId="{5772FF74-AB60-9B41-943E-ADC9D95BBF34}"/>
    <dgm:cxn modelId="{229F13CB-8F7A-F046-B2A1-BC69DC90EEAC}" type="presOf" srcId="{65A616FB-DD5D-0440-8367-CE056EA50C16}" destId="{C4856BFA-65E2-5848-9E72-890B2C4B3A5D}" srcOrd="0" destOrd="0" presId="urn:microsoft.com/office/officeart/2005/8/layout/vList2"/>
    <dgm:cxn modelId="{188DA7F5-C1B8-5D4D-B108-06FE6485B6D7}" srcId="{B24DFAB6-478D-9745-B1E9-B702E9ED718D}" destId="{65A616FB-DD5D-0440-8367-CE056EA50C16}" srcOrd="1" destOrd="0" parTransId="{7A93C132-6589-F74B-88E2-236182BE01CC}" sibTransId="{88BAB8A5-A970-8247-A178-E37E4920961A}"/>
    <dgm:cxn modelId="{D4A85267-F456-F946-89A4-BA555607A505}" type="presOf" srcId="{4F924196-D3B5-574B-A7D8-C74F6A086007}" destId="{B689B3F8-AE70-5644-A57C-E4E9CC68FDAB}" srcOrd="0" destOrd="0" presId="urn:microsoft.com/office/officeart/2005/8/layout/vList2"/>
    <dgm:cxn modelId="{B222B026-867F-8C48-BAA9-2582B650C60A}" type="presOf" srcId="{B24DFAB6-478D-9745-B1E9-B702E9ED718D}" destId="{F85DE274-A559-704A-B8E9-B09E9E5197C4}" srcOrd="0" destOrd="0" presId="urn:microsoft.com/office/officeart/2005/8/layout/vList2"/>
    <dgm:cxn modelId="{A76DE08E-8564-214B-A0BA-51AF33852EEF}" type="presParOf" srcId="{F85DE274-A559-704A-B8E9-B09E9E5197C4}" destId="{B689B3F8-AE70-5644-A57C-E4E9CC68FDAB}" srcOrd="0" destOrd="0" presId="urn:microsoft.com/office/officeart/2005/8/layout/vList2"/>
    <dgm:cxn modelId="{14486F5B-9D92-EE4B-B1DC-D45282B1FF8A}" type="presParOf" srcId="{F85DE274-A559-704A-B8E9-B09E9E5197C4}" destId="{3B9E2213-2309-E54F-946C-C1D003C16EBF}" srcOrd="1" destOrd="0" presId="urn:microsoft.com/office/officeart/2005/8/layout/vList2"/>
    <dgm:cxn modelId="{EA09F797-4926-CA4F-9902-575D6679ECF1}" type="presParOf" srcId="{F85DE274-A559-704A-B8E9-B09E9E5197C4}" destId="{C4856BFA-65E2-5848-9E72-890B2C4B3A5D}" srcOrd="2" destOrd="0" presId="urn:microsoft.com/office/officeart/2005/8/layout/vList2"/>
    <dgm:cxn modelId="{E922EEFD-516A-2746-8504-10677E95DB8F}" type="presParOf" srcId="{F85DE274-A559-704A-B8E9-B09E9E5197C4}" destId="{6D83EF2C-FB71-724C-928E-7DDD58253AE5}" srcOrd="3" destOrd="0" presId="urn:microsoft.com/office/officeart/2005/8/layout/vList2"/>
    <dgm:cxn modelId="{BDD89E9D-6BA5-E045-A523-18C3F08736A9}" type="presParOf" srcId="{F85DE274-A559-704A-B8E9-B09E9E5197C4}" destId="{EE8B134F-47AD-244E-93A4-A83CD06DA368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065C8DA-5E8D-5149-875F-4C2D3DDE8E09}" type="doc">
      <dgm:prSet loTypeId="urn:microsoft.com/office/officeart/2005/8/layout/vList2" loCatId="list" qsTypeId="urn:microsoft.com/office/officeart/2005/8/quickstyle/simple4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3649BE5D-B0D0-3040-8737-7E0A7C4DEFEF}">
      <dgm:prSet phldrT="[Text]"/>
      <dgm:spPr/>
      <dgm:t>
        <a:bodyPr/>
        <a:lstStyle/>
        <a:p>
          <a:r>
            <a:rPr lang="en-US" dirty="0" smtClean="0"/>
            <a:t>Capital located at Istanbul (Constantinople)</a:t>
          </a:r>
          <a:endParaRPr lang="en-US" dirty="0"/>
        </a:p>
      </dgm:t>
    </dgm:pt>
    <dgm:pt modelId="{B0E59C0F-F605-F940-BE5B-B277883BB9C5}" type="parTrans" cxnId="{1552A433-7DE5-4747-96D4-E59BD17D8300}">
      <dgm:prSet/>
      <dgm:spPr/>
      <dgm:t>
        <a:bodyPr/>
        <a:lstStyle/>
        <a:p>
          <a:endParaRPr lang="en-US"/>
        </a:p>
      </dgm:t>
    </dgm:pt>
    <dgm:pt modelId="{4A782E0F-9316-C248-A6F5-8268E899FD81}" type="sibTrans" cxnId="{1552A433-7DE5-4747-96D4-E59BD17D8300}">
      <dgm:prSet/>
      <dgm:spPr/>
      <dgm:t>
        <a:bodyPr/>
        <a:lstStyle/>
        <a:p>
          <a:endParaRPr lang="en-US"/>
        </a:p>
      </dgm:t>
    </dgm:pt>
    <dgm:pt modelId="{DDFD232B-46A3-A748-A966-5C93E29DD440}">
      <dgm:prSet phldrT="[Text]"/>
      <dgm:spPr/>
      <dgm:t>
        <a:bodyPr/>
        <a:lstStyle/>
        <a:p>
          <a:r>
            <a:rPr lang="en-US" dirty="0" smtClean="0"/>
            <a:t>Islam a unifying force that accepted other religions</a:t>
          </a:r>
          <a:endParaRPr lang="en-US" dirty="0"/>
        </a:p>
      </dgm:t>
    </dgm:pt>
    <dgm:pt modelId="{03BDAE15-335D-B546-AFD4-A29FF1320B82}" type="parTrans" cxnId="{9AF21CDC-5084-7548-BB4F-8B05507FBF28}">
      <dgm:prSet/>
      <dgm:spPr/>
      <dgm:t>
        <a:bodyPr/>
        <a:lstStyle/>
        <a:p>
          <a:endParaRPr lang="en-US"/>
        </a:p>
      </dgm:t>
    </dgm:pt>
    <dgm:pt modelId="{F57EEC20-7D28-C64D-B48D-081857F676F7}" type="sibTrans" cxnId="{9AF21CDC-5084-7548-BB4F-8B05507FBF28}">
      <dgm:prSet/>
      <dgm:spPr/>
      <dgm:t>
        <a:bodyPr/>
        <a:lstStyle/>
        <a:p>
          <a:endParaRPr lang="en-US"/>
        </a:p>
      </dgm:t>
    </dgm:pt>
    <dgm:pt modelId="{8410DB07-0D93-7B42-BCED-53122B6915EE}">
      <dgm:prSet phldrT="[Text]"/>
      <dgm:spPr/>
      <dgm:t>
        <a:bodyPr/>
        <a:lstStyle/>
        <a:p>
          <a:r>
            <a:rPr lang="en-US" dirty="0" smtClean="0"/>
            <a:t>Trade in ceramics and coffee</a:t>
          </a:r>
          <a:endParaRPr lang="en-US" dirty="0"/>
        </a:p>
      </dgm:t>
    </dgm:pt>
    <dgm:pt modelId="{5B42F769-7517-1D4B-8C6F-792E6153C2E1}" type="parTrans" cxnId="{A05F0AD6-CC9F-8648-85E6-E4BA8D6ABFA0}">
      <dgm:prSet/>
      <dgm:spPr/>
      <dgm:t>
        <a:bodyPr/>
        <a:lstStyle/>
        <a:p>
          <a:endParaRPr lang="en-US"/>
        </a:p>
      </dgm:t>
    </dgm:pt>
    <dgm:pt modelId="{90D5468A-82E7-FE45-AA8F-3A596C46E75C}" type="sibTrans" cxnId="{A05F0AD6-CC9F-8648-85E6-E4BA8D6ABFA0}">
      <dgm:prSet/>
      <dgm:spPr/>
      <dgm:t>
        <a:bodyPr/>
        <a:lstStyle/>
        <a:p>
          <a:endParaRPr lang="en-US"/>
        </a:p>
      </dgm:t>
    </dgm:pt>
    <dgm:pt modelId="{6FF3500B-7DBE-9F4A-8FE5-0183EA51C672}" type="pres">
      <dgm:prSet presAssocID="{3065C8DA-5E8D-5149-875F-4C2D3DDE8E09}" presName="linear" presStyleCnt="0">
        <dgm:presLayoutVars>
          <dgm:animLvl val="lvl"/>
          <dgm:resizeHandles val="exact"/>
        </dgm:presLayoutVars>
      </dgm:prSet>
      <dgm:spPr/>
    </dgm:pt>
    <dgm:pt modelId="{9AD037D0-5270-CF40-BA8F-5AF3C99ADF85}" type="pres">
      <dgm:prSet presAssocID="{3649BE5D-B0D0-3040-8737-7E0A7C4DEFEF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2C6D4D3-B723-8240-A22C-6659D36B59C2}" type="pres">
      <dgm:prSet presAssocID="{4A782E0F-9316-C248-A6F5-8268E899FD81}" presName="spacer" presStyleCnt="0"/>
      <dgm:spPr/>
    </dgm:pt>
    <dgm:pt modelId="{FB1AB492-0200-7445-8911-42E653750604}" type="pres">
      <dgm:prSet presAssocID="{DDFD232B-46A3-A748-A966-5C93E29DD440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63B24415-66AF-F14B-97F5-6F921BC38627}" type="pres">
      <dgm:prSet presAssocID="{F57EEC20-7D28-C64D-B48D-081857F676F7}" presName="spacer" presStyleCnt="0"/>
      <dgm:spPr/>
    </dgm:pt>
    <dgm:pt modelId="{69043793-1646-524F-BAEC-EE387683EC23}" type="pres">
      <dgm:prSet presAssocID="{8410DB07-0D93-7B42-BCED-53122B6915EE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4F23C6D-DB6C-2840-BBE8-867E3A569D75}" type="presOf" srcId="{8410DB07-0D93-7B42-BCED-53122B6915EE}" destId="{69043793-1646-524F-BAEC-EE387683EC23}" srcOrd="0" destOrd="0" presId="urn:microsoft.com/office/officeart/2005/8/layout/vList2"/>
    <dgm:cxn modelId="{1552A433-7DE5-4747-96D4-E59BD17D8300}" srcId="{3065C8DA-5E8D-5149-875F-4C2D3DDE8E09}" destId="{3649BE5D-B0D0-3040-8737-7E0A7C4DEFEF}" srcOrd="0" destOrd="0" parTransId="{B0E59C0F-F605-F940-BE5B-B277883BB9C5}" sibTransId="{4A782E0F-9316-C248-A6F5-8268E899FD81}"/>
    <dgm:cxn modelId="{4C1F5E56-721F-0445-9433-BBCFB7942232}" type="presOf" srcId="{3649BE5D-B0D0-3040-8737-7E0A7C4DEFEF}" destId="{9AD037D0-5270-CF40-BA8F-5AF3C99ADF85}" srcOrd="0" destOrd="0" presId="urn:microsoft.com/office/officeart/2005/8/layout/vList2"/>
    <dgm:cxn modelId="{E27B663E-09E5-3E4B-8AEA-C10B28446D30}" type="presOf" srcId="{DDFD232B-46A3-A748-A966-5C93E29DD440}" destId="{FB1AB492-0200-7445-8911-42E653750604}" srcOrd="0" destOrd="0" presId="urn:microsoft.com/office/officeart/2005/8/layout/vList2"/>
    <dgm:cxn modelId="{A05F0AD6-CC9F-8648-85E6-E4BA8D6ABFA0}" srcId="{3065C8DA-5E8D-5149-875F-4C2D3DDE8E09}" destId="{8410DB07-0D93-7B42-BCED-53122B6915EE}" srcOrd="2" destOrd="0" parTransId="{5B42F769-7517-1D4B-8C6F-792E6153C2E1}" sibTransId="{90D5468A-82E7-FE45-AA8F-3A596C46E75C}"/>
    <dgm:cxn modelId="{9AF21CDC-5084-7548-BB4F-8B05507FBF28}" srcId="{3065C8DA-5E8D-5149-875F-4C2D3DDE8E09}" destId="{DDFD232B-46A3-A748-A966-5C93E29DD440}" srcOrd="1" destOrd="0" parTransId="{03BDAE15-335D-B546-AFD4-A29FF1320B82}" sibTransId="{F57EEC20-7D28-C64D-B48D-081857F676F7}"/>
    <dgm:cxn modelId="{5AFDDF76-8AF1-A645-AC03-5C6BD1C8FDAD}" type="presOf" srcId="{3065C8DA-5E8D-5149-875F-4C2D3DDE8E09}" destId="{6FF3500B-7DBE-9F4A-8FE5-0183EA51C672}" srcOrd="0" destOrd="0" presId="urn:microsoft.com/office/officeart/2005/8/layout/vList2"/>
    <dgm:cxn modelId="{53849E53-2772-9E4D-9B2F-54FFD162C8CF}" type="presParOf" srcId="{6FF3500B-7DBE-9F4A-8FE5-0183EA51C672}" destId="{9AD037D0-5270-CF40-BA8F-5AF3C99ADF85}" srcOrd="0" destOrd="0" presId="urn:microsoft.com/office/officeart/2005/8/layout/vList2"/>
    <dgm:cxn modelId="{855AD40C-9775-B349-8989-28177A95B6CC}" type="presParOf" srcId="{6FF3500B-7DBE-9F4A-8FE5-0183EA51C672}" destId="{12C6D4D3-B723-8240-A22C-6659D36B59C2}" srcOrd="1" destOrd="0" presId="urn:microsoft.com/office/officeart/2005/8/layout/vList2"/>
    <dgm:cxn modelId="{CFB77B1C-F51A-7A4D-AAA0-48CEB6B7CD7E}" type="presParOf" srcId="{6FF3500B-7DBE-9F4A-8FE5-0183EA51C672}" destId="{FB1AB492-0200-7445-8911-42E653750604}" srcOrd="2" destOrd="0" presId="urn:microsoft.com/office/officeart/2005/8/layout/vList2"/>
    <dgm:cxn modelId="{B046EAC3-7BD0-DD46-87A7-28320777FEEB}" type="presParOf" srcId="{6FF3500B-7DBE-9F4A-8FE5-0183EA51C672}" destId="{63B24415-66AF-F14B-97F5-6F921BC38627}" srcOrd="3" destOrd="0" presId="urn:microsoft.com/office/officeart/2005/8/layout/vList2"/>
    <dgm:cxn modelId="{D361CD0D-50E9-B841-8775-72A047F69BB3}" type="presParOf" srcId="{6FF3500B-7DBE-9F4A-8FE5-0183EA51C672}" destId="{69043793-1646-524F-BAEC-EE387683EC23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D939E0B-BC48-F543-8050-FF99CD05F452}" type="doc">
      <dgm:prSet loTypeId="urn:microsoft.com/office/officeart/2005/8/layout/vList2" loCatId="list" qsTypeId="urn:microsoft.com/office/officeart/2005/8/quickstyle/simple4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0BADA52F-016F-6448-AC9B-C4C06EBF5E3C}">
      <dgm:prSet phldrT="[Text]"/>
      <dgm:spPr/>
      <dgm:t>
        <a:bodyPr/>
        <a:lstStyle/>
        <a:p>
          <a:r>
            <a:rPr lang="en-US" dirty="0" smtClean="0"/>
            <a:t>Muslim rulers/Hindu subjects</a:t>
          </a:r>
          <a:endParaRPr lang="en-US" dirty="0"/>
        </a:p>
      </dgm:t>
    </dgm:pt>
    <dgm:pt modelId="{80C56D34-1C54-9A45-B4A3-41453424B6AE}" type="parTrans" cxnId="{BC2404CF-92EB-B14E-8017-EADFECE40942}">
      <dgm:prSet/>
      <dgm:spPr/>
      <dgm:t>
        <a:bodyPr/>
        <a:lstStyle/>
        <a:p>
          <a:endParaRPr lang="en-US"/>
        </a:p>
      </dgm:t>
    </dgm:pt>
    <dgm:pt modelId="{28EEA204-B848-F14B-BE22-A1BA7945CF76}" type="sibTrans" cxnId="{BC2404CF-92EB-B14E-8017-EADFECE40942}">
      <dgm:prSet/>
      <dgm:spPr/>
      <dgm:t>
        <a:bodyPr/>
        <a:lstStyle/>
        <a:p>
          <a:endParaRPr lang="en-US"/>
        </a:p>
      </dgm:t>
    </dgm:pt>
    <dgm:pt modelId="{6FEB45C0-F92F-B646-9BCD-E3AA43653710}">
      <dgm:prSet phldrT="[Text]"/>
      <dgm:spPr/>
      <dgm:t>
        <a:bodyPr/>
        <a:lstStyle/>
        <a:p>
          <a:r>
            <a:rPr lang="en-US" dirty="0" smtClean="0"/>
            <a:t>Southern India independent/traded silk spices and gems</a:t>
          </a:r>
          <a:endParaRPr lang="en-US" dirty="0"/>
        </a:p>
      </dgm:t>
    </dgm:pt>
    <dgm:pt modelId="{5267C6E2-9B96-6A4A-9D27-1172F2B16E9F}" type="parTrans" cxnId="{5E2623CD-A00F-F74C-9C90-E4CBAC5F5662}">
      <dgm:prSet/>
      <dgm:spPr/>
      <dgm:t>
        <a:bodyPr/>
        <a:lstStyle/>
        <a:p>
          <a:endParaRPr lang="en-US"/>
        </a:p>
      </dgm:t>
    </dgm:pt>
    <dgm:pt modelId="{D945180F-B3C8-3C47-924F-05A9EAD6DC3D}" type="sibTrans" cxnId="{5E2623CD-A00F-F74C-9C90-E4CBAC5F5662}">
      <dgm:prSet/>
      <dgm:spPr/>
      <dgm:t>
        <a:bodyPr/>
        <a:lstStyle/>
        <a:p>
          <a:endParaRPr lang="en-US"/>
        </a:p>
      </dgm:t>
    </dgm:pt>
    <dgm:pt modelId="{DD5EF7F6-00A4-074D-BD88-AB3C8DC0D5CD}">
      <dgm:prSet phldrT="[Text]"/>
      <dgm:spPr/>
      <dgm:t>
        <a:bodyPr/>
        <a:lstStyle/>
        <a:p>
          <a:r>
            <a:rPr lang="en-US" dirty="0" smtClean="0"/>
            <a:t>Indian textiles influenced British textile industry</a:t>
          </a:r>
          <a:endParaRPr lang="en-US" dirty="0"/>
        </a:p>
      </dgm:t>
    </dgm:pt>
    <dgm:pt modelId="{515C8443-9E5B-B74A-BF44-C5B9AC15BE41}" type="parTrans" cxnId="{640C9D65-9454-9248-8D21-461C7C0CC3E2}">
      <dgm:prSet/>
      <dgm:spPr/>
      <dgm:t>
        <a:bodyPr/>
        <a:lstStyle/>
        <a:p>
          <a:endParaRPr lang="en-US"/>
        </a:p>
      </dgm:t>
    </dgm:pt>
    <dgm:pt modelId="{7467792B-7190-9849-ABCE-4062B6B34CA1}" type="sibTrans" cxnId="{640C9D65-9454-9248-8D21-461C7C0CC3E2}">
      <dgm:prSet/>
      <dgm:spPr/>
      <dgm:t>
        <a:bodyPr/>
        <a:lstStyle/>
        <a:p>
          <a:endParaRPr lang="en-US"/>
        </a:p>
      </dgm:t>
    </dgm:pt>
    <dgm:pt modelId="{A9C956EA-7334-7842-9F20-3BF136B27BD7}">
      <dgm:prSet phldrT="[Text]"/>
      <dgm:spPr/>
      <dgm:t>
        <a:bodyPr/>
        <a:lstStyle/>
        <a:p>
          <a:r>
            <a:rPr lang="en-US" dirty="0" err="1" smtClean="0"/>
            <a:t>Taj</a:t>
          </a:r>
          <a:r>
            <a:rPr lang="en-US" dirty="0" smtClean="0"/>
            <a:t> </a:t>
          </a:r>
          <a:r>
            <a:rPr lang="en-US" dirty="0" err="1" smtClean="0"/>
            <a:t>Mahal</a:t>
          </a:r>
          <a:r>
            <a:rPr lang="en-US" dirty="0" smtClean="0"/>
            <a:t> constructed by </a:t>
          </a:r>
          <a:r>
            <a:rPr lang="en-US" dirty="0" err="1" smtClean="0"/>
            <a:t>Mughal</a:t>
          </a:r>
          <a:r>
            <a:rPr lang="en-US" dirty="0" smtClean="0"/>
            <a:t> Emperor</a:t>
          </a:r>
          <a:endParaRPr lang="en-US" dirty="0"/>
        </a:p>
      </dgm:t>
    </dgm:pt>
    <dgm:pt modelId="{D2D31F80-4262-2145-9A1C-4A82BE533B7D}" type="parTrans" cxnId="{7AD881B8-2AD7-ED40-9F4C-5740DD5978F2}">
      <dgm:prSet/>
      <dgm:spPr/>
      <dgm:t>
        <a:bodyPr/>
        <a:lstStyle/>
        <a:p>
          <a:endParaRPr lang="en-US"/>
        </a:p>
      </dgm:t>
    </dgm:pt>
    <dgm:pt modelId="{6C165562-FF4A-6949-9ECE-ADF45AF7FED6}" type="sibTrans" cxnId="{7AD881B8-2AD7-ED40-9F4C-5740DD5978F2}">
      <dgm:prSet/>
      <dgm:spPr/>
      <dgm:t>
        <a:bodyPr/>
        <a:lstStyle/>
        <a:p>
          <a:endParaRPr lang="en-US"/>
        </a:p>
      </dgm:t>
    </dgm:pt>
    <dgm:pt modelId="{314DB33F-1099-6742-B299-C3AD971F35DF}" type="pres">
      <dgm:prSet presAssocID="{6D939E0B-BC48-F543-8050-FF99CD05F452}" presName="linear" presStyleCnt="0">
        <dgm:presLayoutVars>
          <dgm:animLvl val="lvl"/>
          <dgm:resizeHandles val="exact"/>
        </dgm:presLayoutVars>
      </dgm:prSet>
      <dgm:spPr/>
    </dgm:pt>
    <dgm:pt modelId="{90080028-758B-2E4E-B7C2-B0307441E9A2}" type="pres">
      <dgm:prSet presAssocID="{0BADA52F-016F-6448-AC9B-C4C06EBF5E3C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8D345FAF-4A95-EE4A-9DD7-A4048EA06A42}" type="pres">
      <dgm:prSet presAssocID="{28EEA204-B848-F14B-BE22-A1BA7945CF76}" presName="spacer" presStyleCnt="0"/>
      <dgm:spPr/>
    </dgm:pt>
    <dgm:pt modelId="{23E9B778-15D8-514D-A879-43C7B5A71906}" type="pres">
      <dgm:prSet presAssocID="{6FEB45C0-F92F-B646-9BCD-E3AA43653710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FD1FBD3-C51B-474E-AC0D-85391E391B81}" type="pres">
      <dgm:prSet presAssocID="{D945180F-B3C8-3C47-924F-05A9EAD6DC3D}" presName="spacer" presStyleCnt="0"/>
      <dgm:spPr/>
    </dgm:pt>
    <dgm:pt modelId="{8BD83FE9-AB48-0B48-944C-076BFE977548}" type="pres">
      <dgm:prSet presAssocID="{DD5EF7F6-00A4-074D-BD88-AB3C8DC0D5CD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BEACC4EA-F554-8D4B-AC9C-DC4CF453850B}" type="pres">
      <dgm:prSet presAssocID="{7467792B-7190-9849-ABCE-4062B6B34CA1}" presName="spacer" presStyleCnt="0"/>
      <dgm:spPr/>
    </dgm:pt>
    <dgm:pt modelId="{FA30664F-D505-9D41-8075-D6BA9D3E00AB}" type="pres">
      <dgm:prSet presAssocID="{A9C956EA-7334-7842-9F20-3BF136B27BD7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295EA65-7E1E-DF4C-B344-E2130C2DC2BF}" type="presOf" srcId="{0BADA52F-016F-6448-AC9B-C4C06EBF5E3C}" destId="{90080028-758B-2E4E-B7C2-B0307441E9A2}" srcOrd="0" destOrd="0" presId="urn:microsoft.com/office/officeart/2005/8/layout/vList2"/>
    <dgm:cxn modelId="{D2F6BBB8-D414-1E46-BDC8-1863CE813938}" type="presOf" srcId="{DD5EF7F6-00A4-074D-BD88-AB3C8DC0D5CD}" destId="{8BD83FE9-AB48-0B48-944C-076BFE977548}" srcOrd="0" destOrd="0" presId="urn:microsoft.com/office/officeart/2005/8/layout/vList2"/>
    <dgm:cxn modelId="{BC2404CF-92EB-B14E-8017-EADFECE40942}" srcId="{6D939E0B-BC48-F543-8050-FF99CD05F452}" destId="{0BADA52F-016F-6448-AC9B-C4C06EBF5E3C}" srcOrd="0" destOrd="0" parTransId="{80C56D34-1C54-9A45-B4A3-41453424B6AE}" sibTransId="{28EEA204-B848-F14B-BE22-A1BA7945CF76}"/>
    <dgm:cxn modelId="{7AD881B8-2AD7-ED40-9F4C-5740DD5978F2}" srcId="{6D939E0B-BC48-F543-8050-FF99CD05F452}" destId="{A9C956EA-7334-7842-9F20-3BF136B27BD7}" srcOrd="3" destOrd="0" parTransId="{D2D31F80-4262-2145-9A1C-4A82BE533B7D}" sibTransId="{6C165562-FF4A-6949-9ECE-ADF45AF7FED6}"/>
    <dgm:cxn modelId="{0AB83E13-60F4-7A42-80AA-19026A270922}" type="presOf" srcId="{6D939E0B-BC48-F543-8050-FF99CD05F452}" destId="{314DB33F-1099-6742-B299-C3AD971F35DF}" srcOrd="0" destOrd="0" presId="urn:microsoft.com/office/officeart/2005/8/layout/vList2"/>
    <dgm:cxn modelId="{5E2623CD-A00F-F74C-9C90-E4CBAC5F5662}" srcId="{6D939E0B-BC48-F543-8050-FF99CD05F452}" destId="{6FEB45C0-F92F-B646-9BCD-E3AA43653710}" srcOrd="1" destOrd="0" parTransId="{5267C6E2-9B96-6A4A-9D27-1172F2B16E9F}" sibTransId="{D945180F-B3C8-3C47-924F-05A9EAD6DC3D}"/>
    <dgm:cxn modelId="{7478757C-DD5E-4246-B5A2-E2E224EDEAF4}" type="presOf" srcId="{6FEB45C0-F92F-B646-9BCD-E3AA43653710}" destId="{23E9B778-15D8-514D-A879-43C7B5A71906}" srcOrd="0" destOrd="0" presId="urn:microsoft.com/office/officeart/2005/8/layout/vList2"/>
    <dgm:cxn modelId="{640C9D65-9454-9248-8D21-461C7C0CC3E2}" srcId="{6D939E0B-BC48-F543-8050-FF99CD05F452}" destId="{DD5EF7F6-00A4-074D-BD88-AB3C8DC0D5CD}" srcOrd="2" destOrd="0" parTransId="{515C8443-9E5B-B74A-BF44-C5B9AC15BE41}" sibTransId="{7467792B-7190-9849-ABCE-4062B6B34CA1}"/>
    <dgm:cxn modelId="{95599F39-37A0-4849-8C96-ACA40C78B0E0}" type="presOf" srcId="{A9C956EA-7334-7842-9F20-3BF136B27BD7}" destId="{FA30664F-D505-9D41-8075-D6BA9D3E00AB}" srcOrd="0" destOrd="0" presId="urn:microsoft.com/office/officeart/2005/8/layout/vList2"/>
    <dgm:cxn modelId="{492801C9-7C68-E54D-A787-CF64A38E0BC9}" type="presParOf" srcId="{314DB33F-1099-6742-B299-C3AD971F35DF}" destId="{90080028-758B-2E4E-B7C2-B0307441E9A2}" srcOrd="0" destOrd="0" presId="urn:microsoft.com/office/officeart/2005/8/layout/vList2"/>
    <dgm:cxn modelId="{3472363D-27FF-F14C-94BF-2B691C1A9206}" type="presParOf" srcId="{314DB33F-1099-6742-B299-C3AD971F35DF}" destId="{8D345FAF-4A95-EE4A-9DD7-A4048EA06A42}" srcOrd="1" destOrd="0" presId="urn:microsoft.com/office/officeart/2005/8/layout/vList2"/>
    <dgm:cxn modelId="{0691563A-4094-014E-920B-77DE2E8C1C72}" type="presParOf" srcId="{314DB33F-1099-6742-B299-C3AD971F35DF}" destId="{23E9B778-15D8-514D-A879-43C7B5A71906}" srcOrd="2" destOrd="0" presId="urn:microsoft.com/office/officeart/2005/8/layout/vList2"/>
    <dgm:cxn modelId="{861DA728-A9FD-074E-BD24-28D45E6CDEA9}" type="presParOf" srcId="{314DB33F-1099-6742-B299-C3AD971F35DF}" destId="{9FD1FBD3-C51B-474E-AC0D-85391E391B81}" srcOrd="3" destOrd="0" presId="urn:microsoft.com/office/officeart/2005/8/layout/vList2"/>
    <dgm:cxn modelId="{CDE4351B-FDA2-8146-8773-35E765B7FED4}" type="presParOf" srcId="{314DB33F-1099-6742-B299-C3AD971F35DF}" destId="{8BD83FE9-AB48-0B48-944C-076BFE977548}" srcOrd="4" destOrd="0" presId="urn:microsoft.com/office/officeart/2005/8/layout/vList2"/>
    <dgm:cxn modelId="{E4AE7A3F-975A-7F40-9110-7C35C9371E48}" type="presParOf" srcId="{314DB33F-1099-6742-B299-C3AD971F35DF}" destId="{BEACC4EA-F554-8D4B-AC9C-DC4CF453850B}" srcOrd="5" destOrd="0" presId="urn:microsoft.com/office/officeart/2005/8/layout/vList2"/>
    <dgm:cxn modelId="{E0CEB6B0-D9FD-EA46-BAB7-A8F56EA52108}" type="presParOf" srcId="{314DB33F-1099-6742-B299-C3AD971F35DF}" destId="{FA30664F-D505-9D41-8075-D6BA9D3E00AB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BBE0405-5A9F-904E-8322-847F0590EB49}">
      <dsp:nvSpPr>
        <dsp:cNvPr id="0" name=""/>
        <dsp:cNvSpPr/>
      </dsp:nvSpPr>
      <dsp:spPr>
        <a:xfrm>
          <a:off x="0" y="0"/>
          <a:ext cx="8503920" cy="142874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accent3">
              <a:hueOff val="0"/>
              <a:satOff val="0"/>
              <a:lumOff val="0"/>
              <a:alphaOff val="0"/>
              <a:shade val="70000"/>
              <a:satMod val="105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t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smtClean="0"/>
            <a:t>Christopher Columbus - Spain</a:t>
          </a:r>
          <a:endParaRPr lang="en-US" sz="3700" kern="1200" dirty="0"/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900" kern="1200" dirty="0" smtClean="0"/>
            <a:t>Discovered Western Hemisphere</a:t>
          </a:r>
          <a:endParaRPr lang="en-US" sz="2900" kern="1200" dirty="0"/>
        </a:p>
      </dsp:txBody>
      <dsp:txXfrm>
        <a:off x="1843659" y="0"/>
        <a:ext cx="6660261" cy="1428749"/>
      </dsp:txXfrm>
    </dsp:sp>
    <dsp:sp modelId="{5C25EE1A-885E-7444-8B73-0A3A89480445}">
      <dsp:nvSpPr>
        <dsp:cNvPr id="0" name=""/>
        <dsp:cNvSpPr/>
      </dsp:nvSpPr>
      <dsp:spPr>
        <a:xfrm>
          <a:off x="142875" y="142875"/>
          <a:ext cx="1700784" cy="1142999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accent3">
              <a:tint val="50000"/>
              <a:hueOff val="0"/>
              <a:satOff val="0"/>
              <a:lumOff val="0"/>
              <a:alphaOff val="0"/>
              <a:shade val="70000"/>
              <a:satMod val="105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F5C8A4E-2210-3C46-BCC5-446AB5F4ECE7}">
      <dsp:nvSpPr>
        <dsp:cNvPr id="0" name=""/>
        <dsp:cNvSpPr/>
      </dsp:nvSpPr>
      <dsp:spPr>
        <a:xfrm>
          <a:off x="0" y="1571624"/>
          <a:ext cx="8503920" cy="1428749"/>
        </a:xfrm>
        <a:prstGeom prst="roundRect">
          <a:avLst>
            <a:gd name="adj" fmla="val 10000"/>
          </a:avLst>
        </a:prstGeom>
        <a:solidFill>
          <a:schemeClr val="accent3">
            <a:hueOff val="-4745762"/>
            <a:satOff val="-3118"/>
            <a:lumOff val="-6078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accent3">
              <a:hueOff val="-4745762"/>
              <a:satOff val="-3118"/>
              <a:lumOff val="-6078"/>
              <a:alphaOff val="0"/>
              <a:shade val="70000"/>
              <a:satMod val="105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t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smtClean="0"/>
            <a:t>Hernando Cortez - Spain</a:t>
          </a:r>
          <a:endParaRPr lang="en-US" sz="3700" kern="1200" dirty="0"/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900" kern="1200" dirty="0" smtClean="0"/>
            <a:t>Defeated the Aztec in Mexico</a:t>
          </a:r>
          <a:endParaRPr lang="en-US" sz="2900" kern="1200" dirty="0"/>
        </a:p>
      </dsp:txBody>
      <dsp:txXfrm>
        <a:off x="1843659" y="1571624"/>
        <a:ext cx="6660261" cy="1428749"/>
      </dsp:txXfrm>
    </dsp:sp>
    <dsp:sp modelId="{12BAF45B-2C7F-2B46-8452-70C32190C455}">
      <dsp:nvSpPr>
        <dsp:cNvPr id="0" name=""/>
        <dsp:cNvSpPr/>
      </dsp:nvSpPr>
      <dsp:spPr>
        <a:xfrm>
          <a:off x="142875" y="1714499"/>
          <a:ext cx="1700784" cy="1142999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accent3">
              <a:tint val="50000"/>
              <a:hueOff val="-4800231"/>
              <a:satOff val="-3195"/>
              <a:lumOff val="-1855"/>
              <a:alphaOff val="0"/>
              <a:shade val="70000"/>
              <a:satMod val="105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352E142-2F17-AF45-9248-34F2CE50E2F8}">
      <dsp:nvSpPr>
        <dsp:cNvPr id="0" name=""/>
        <dsp:cNvSpPr/>
      </dsp:nvSpPr>
      <dsp:spPr>
        <a:xfrm>
          <a:off x="0" y="3143249"/>
          <a:ext cx="8503920" cy="1428749"/>
        </a:xfrm>
        <a:prstGeom prst="roundRect">
          <a:avLst>
            <a:gd name="adj" fmla="val 10000"/>
          </a:avLst>
        </a:prstGeom>
        <a:solidFill>
          <a:schemeClr val="accent3">
            <a:hueOff val="-9491525"/>
            <a:satOff val="-6236"/>
            <a:lumOff val="-12157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accent3">
              <a:hueOff val="-9491525"/>
              <a:satOff val="-6236"/>
              <a:lumOff val="-12157"/>
              <a:alphaOff val="0"/>
              <a:shade val="70000"/>
              <a:satMod val="105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t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smtClean="0"/>
            <a:t>Francisco Pizarro - Spain</a:t>
          </a:r>
          <a:endParaRPr lang="en-US" sz="3700" kern="1200" dirty="0"/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900" kern="1200" dirty="0" smtClean="0"/>
            <a:t>Defeated the Inca in Peru</a:t>
          </a:r>
          <a:endParaRPr lang="en-US" sz="2900" kern="1200" dirty="0"/>
        </a:p>
      </dsp:txBody>
      <dsp:txXfrm>
        <a:off x="1843659" y="3143249"/>
        <a:ext cx="6660261" cy="1428749"/>
      </dsp:txXfrm>
    </dsp:sp>
    <dsp:sp modelId="{C1BB758D-168F-6F40-98E0-ABCF7E21C365}">
      <dsp:nvSpPr>
        <dsp:cNvPr id="0" name=""/>
        <dsp:cNvSpPr/>
      </dsp:nvSpPr>
      <dsp:spPr>
        <a:xfrm>
          <a:off x="142875" y="3286124"/>
          <a:ext cx="1700784" cy="1142999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accent3">
              <a:tint val="50000"/>
              <a:hueOff val="-9600461"/>
              <a:satOff val="-6390"/>
              <a:lumOff val="-3709"/>
              <a:alphaOff val="0"/>
              <a:shade val="70000"/>
              <a:satMod val="105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3BA251D-1CEF-6F48-9568-2617A0E667FF}">
      <dsp:nvSpPr>
        <dsp:cNvPr id="0" name=""/>
        <dsp:cNvSpPr/>
      </dsp:nvSpPr>
      <dsp:spPr>
        <a:xfrm>
          <a:off x="0" y="0"/>
          <a:ext cx="8503920" cy="142874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accent3">
              <a:hueOff val="0"/>
              <a:satOff val="0"/>
              <a:lumOff val="0"/>
              <a:alphaOff val="0"/>
              <a:shade val="70000"/>
              <a:satMod val="105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t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smtClean="0"/>
            <a:t>Ferdinand Magellan - Spain</a:t>
          </a:r>
          <a:endParaRPr lang="en-US" sz="3700" kern="1200" dirty="0"/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900" kern="1200" dirty="0" smtClean="0"/>
            <a:t>First person to sail around the world</a:t>
          </a:r>
          <a:endParaRPr lang="en-US" sz="2900" kern="1200" dirty="0"/>
        </a:p>
      </dsp:txBody>
      <dsp:txXfrm>
        <a:off x="1843659" y="0"/>
        <a:ext cx="6660261" cy="1428749"/>
      </dsp:txXfrm>
    </dsp:sp>
    <dsp:sp modelId="{F699A2D7-D415-1744-9AEE-C7CC6757E0C8}">
      <dsp:nvSpPr>
        <dsp:cNvPr id="0" name=""/>
        <dsp:cNvSpPr/>
      </dsp:nvSpPr>
      <dsp:spPr>
        <a:xfrm>
          <a:off x="142875" y="142875"/>
          <a:ext cx="1700784" cy="1142999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accent3">
              <a:tint val="50000"/>
              <a:hueOff val="0"/>
              <a:satOff val="0"/>
              <a:lumOff val="0"/>
              <a:alphaOff val="0"/>
              <a:shade val="70000"/>
              <a:satMod val="105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353C509-8AA2-1C49-905B-7DDA5B7E51B5}">
      <dsp:nvSpPr>
        <dsp:cNvPr id="0" name=""/>
        <dsp:cNvSpPr/>
      </dsp:nvSpPr>
      <dsp:spPr>
        <a:xfrm>
          <a:off x="0" y="1571624"/>
          <a:ext cx="8503920" cy="1428749"/>
        </a:xfrm>
        <a:prstGeom prst="roundRect">
          <a:avLst>
            <a:gd name="adj" fmla="val 10000"/>
          </a:avLst>
        </a:prstGeom>
        <a:solidFill>
          <a:schemeClr val="accent3">
            <a:hueOff val="-4745762"/>
            <a:satOff val="-3118"/>
            <a:lumOff val="-6078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accent3">
              <a:hueOff val="-4745762"/>
              <a:satOff val="-3118"/>
              <a:lumOff val="-6078"/>
              <a:alphaOff val="0"/>
              <a:shade val="70000"/>
              <a:satMod val="105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t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smtClean="0"/>
            <a:t>Francis Drake - England</a:t>
          </a:r>
          <a:endParaRPr lang="en-US" sz="3700" kern="1200" dirty="0"/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900" kern="1200" dirty="0" smtClean="0"/>
            <a:t>Pirate, explorer</a:t>
          </a:r>
          <a:endParaRPr lang="en-US" sz="2900" kern="1200" dirty="0"/>
        </a:p>
      </dsp:txBody>
      <dsp:txXfrm>
        <a:off x="1843659" y="1571624"/>
        <a:ext cx="6660261" cy="1428749"/>
      </dsp:txXfrm>
    </dsp:sp>
    <dsp:sp modelId="{978585FE-CCEF-3D40-A6AC-765225E85507}">
      <dsp:nvSpPr>
        <dsp:cNvPr id="0" name=""/>
        <dsp:cNvSpPr/>
      </dsp:nvSpPr>
      <dsp:spPr>
        <a:xfrm>
          <a:off x="142875" y="1714499"/>
          <a:ext cx="1700784" cy="1142999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accent3">
              <a:tint val="50000"/>
              <a:hueOff val="-4800231"/>
              <a:satOff val="-3195"/>
              <a:lumOff val="-1855"/>
              <a:alphaOff val="0"/>
              <a:shade val="70000"/>
              <a:satMod val="105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40A5DED-7427-724B-B28B-8BCBF671886F}">
      <dsp:nvSpPr>
        <dsp:cNvPr id="0" name=""/>
        <dsp:cNvSpPr/>
      </dsp:nvSpPr>
      <dsp:spPr>
        <a:xfrm>
          <a:off x="0" y="3143249"/>
          <a:ext cx="8503920" cy="1428749"/>
        </a:xfrm>
        <a:prstGeom prst="roundRect">
          <a:avLst>
            <a:gd name="adj" fmla="val 10000"/>
          </a:avLst>
        </a:prstGeom>
        <a:solidFill>
          <a:schemeClr val="accent3">
            <a:hueOff val="-9491525"/>
            <a:satOff val="-6236"/>
            <a:lumOff val="-12157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accent3">
              <a:hueOff val="-9491525"/>
              <a:satOff val="-6236"/>
              <a:lumOff val="-12157"/>
              <a:alphaOff val="0"/>
              <a:shade val="70000"/>
              <a:satMod val="105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t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smtClean="0"/>
            <a:t>Jacques Cartier - France</a:t>
          </a:r>
          <a:endParaRPr lang="en-US" sz="3700" kern="1200" dirty="0"/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900" kern="1200" dirty="0" smtClean="0"/>
            <a:t>Explored Canada</a:t>
          </a:r>
          <a:endParaRPr lang="en-US" sz="2900" kern="1200" dirty="0"/>
        </a:p>
      </dsp:txBody>
      <dsp:txXfrm>
        <a:off x="1843659" y="3143249"/>
        <a:ext cx="6660261" cy="1428749"/>
      </dsp:txXfrm>
    </dsp:sp>
    <dsp:sp modelId="{CB01EF5B-35D9-8E4C-B881-CA20B3205D6B}">
      <dsp:nvSpPr>
        <dsp:cNvPr id="0" name=""/>
        <dsp:cNvSpPr/>
      </dsp:nvSpPr>
      <dsp:spPr>
        <a:xfrm>
          <a:off x="142875" y="3286124"/>
          <a:ext cx="1700784" cy="1142999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accent3">
              <a:tint val="50000"/>
              <a:hueOff val="-9600461"/>
              <a:satOff val="-6390"/>
              <a:lumOff val="-3709"/>
              <a:alphaOff val="0"/>
              <a:shade val="70000"/>
              <a:satMod val="105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5FF0DAD-F86A-D64C-A34F-CDBAA800897F}">
      <dsp:nvSpPr>
        <dsp:cNvPr id="0" name=""/>
        <dsp:cNvSpPr/>
      </dsp:nvSpPr>
      <dsp:spPr>
        <a:xfrm>
          <a:off x="0" y="0"/>
          <a:ext cx="8503920" cy="180881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accent3">
              <a:hueOff val="0"/>
              <a:satOff val="0"/>
              <a:lumOff val="0"/>
              <a:alphaOff val="0"/>
              <a:shade val="70000"/>
              <a:satMod val="105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t" anchorCtr="0">
          <a:noAutofit/>
        </a:bodyPr>
        <a:lstStyle/>
        <a:p>
          <a:pPr lvl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300" kern="1200" dirty="0" smtClean="0"/>
            <a:t>Vasco </a:t>
          </a:r>
          <a:r>
            <a:rPr lang="en-US" sz="4300" kern="1200" dirty="0" err="1" smtClean="0"/>
            <a:t>da</a:t>
          </a:r>
          <a:r>
            <a:rPr lang="en-US" sz="4300" kern="1200" dirty="0" smtClean="0"/>
            <a:t> Gama - Portugal</a:t>
          </a:r>
          <a:endParaRPr lang="en-US" sz="4300" kern="1200" dirty="0"/>
        </a:p>
        <a:p>
          <a:pPr marL="285750" lvl="1" indent="-285750" algn="l" defTabSz="1511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400" kern="1200" dirty="0" smtClean="0"/>
            <a:t>Sailed around Africa to India</a:t>
          </a:r>
          <a:endParaRPr lang="en-US" sz="3400" kern="1200" dirty="0"/>
        </a:p>
      </dsp:txBody>
      <dsp:txXfrm>
        <a:off x="1881665" y="0"/>
        <a:ext cx="6622254" cy="1808819"/>
      </dsp:txXfrm>
    </dsp:sp>
    <dsp:sp modelId="{E6FBD047-491F-8F46-9E7B-E3D69F1D92E5}">
      <dsp:nvSpPr>
        <dsp:cNvPr id="0" name=""/>
        <dsp:cNvSpPr/>
      </dsp:nvSpPr>
      <dsp:spPr>
        <a:xfrm>
          <a:off x="180881" y="180881"/>
          <a:ext cx="1700784" cy="1447055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accent3">
              <a:tint val="50000"/>
              <a:hueOff val="0"/>
              <a:satOff val="0"/>
              <a:lumOff val="0"/>
              <a:alphaOff val="0"/>
              <a:shade val="70000"/>
              <a:satMod val="105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689B3F8-AE70-5644-A57C-E4E9CC68FDAB}">
      <dsp:nvSpPr>
        <dsp:cNvPr id="0" name=""/>
        <dsp:cNvSpPr/>
      </dsp:nvSpPr>
      <dsp:spPr>
        <a:xfrm>
          <a:off x="0" y="536903"/>
          <a:ext cx="8503920" cy="1112304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accent3">
              <a:hueOff val="0"/>
              <a:satOff val="0"/>
              <a:lumOff val="0"/>
              <a:alphaOff val="0"/>
              <a:shade val="70000"/>
              <a:satMod val="105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Migration of colonists to new lands</a:t>
          </a:r>
          <a:endParaRPr lang="en-US" sz="2800" kern="1200" dirty="0"/>
        </a:p>
      </dsp:txBody>
      <dsp:txXfrm>
        <a:off x="0" y="536903"/>
        <a:ext cx="8503920" cy="1112304"/>
      </dsp:txXfrm>
    </dsp:sp>
    <dsp:sp modelId="{C4856BFA-65E2-5848-9E72-890B2C4B3A5D}">
      <dsp:nvSpPr>
        <dsp:cNvPr id="0" name=""/>
        <dsp:cNvSpPr/>
      </dsp:nvSpPr>
      <dsp:spPr>
        <a:xfrm>
          <a:off x="0" y="1729847"/>
          <a:ext cx="8503920" cy="1112304"/>
        </a:xfrm>
        <a:prstGeom prst="roundRect">
          <a:avLst/>
        </a:prstGeom>
        <a:solidFill>
          <a:schemeClr val="accent3">
            <a:hueOff val="-4745762"/>
            <a:satOff val="-3118"/>
            <a:lumOff val="-6078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accent3">
              <a:hueOff val="-4745762"/>
              <a:satOff val="-3118"/>
              <a:lumOff val="-6078"/>
              <a:alphaOff val="0"/>
              <a:shade val="70000"/>
              <a:satMod val="105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Influence of Catholics and Protestants, who carried their faith, language, and cultures to new lands</a:t>
          </a:r>
          <a:endParaRPr lang="en-US" sz="2800" kern="1200" dirty="0"/>
        </a:p>
      </dsp:txBody>
      <dsp:txXfrm>
        <a:off x="0" y="1729847"/>
        <a:ext cx="8503920" cy="1112304"/>
      </dsp:txXfrm>
    </dsp:sp>
    <dsp:sp modelId="{EE8B134F-47AD-244E-93A4-A83CD06DA368}">
      <dsp:nvSpPr>
        <dsp:cNvPr id="0" name=""/>
        <dsp:cNvSpPr/>
      </dsp:nvSpPr>
      <dsp:spPr>
        <a:xfrm>
          <a:off x="0" y="2922792"/>
          <a:ext cx="8503920" cy="1112304"/>
        </a:xfrm>
        <a:prstGeom prst="roundRect">
          <a:avLst/>
        </a:prstGeom>
        <a:solidFill>
          <a:schemeClr val="accent3">
            <a:hueOff val="-9491525"/>
            <a:satOff val="-6236"/>
            <a:lumOff val="-12157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accent3">
              <a:hueOff val="-9491525"/>
              <a:satOff val="-6236"/>
              <a:lumOff val="-12157"/>
              <a:alphaOff val="0"/>
              <a:shade val="70000"/>
              <a:satMod val="105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Conversion of indigenous peoples</a:t>
          </a:r>
          <a:endParaRPr lang="en-US" sz="2800" kern="1200" dirty="0"/>
        </a:p>
      </dsp:txBody>
      <dsp:txXfrm>
        <a:off x="0" y="2922792"/>
        <a:ext cx="8503920" cy="1112304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AD037D0-5270-CF40-BA8F-5AF3C99ADF85}">
      <dsp:nvSpPr>
        <dsp:cNvPr id="0" name=""/>
        <dsp:cNvSpPr/>
      </dsp:nvSpPr>
      <dsp:spPr>
        <a:xfrm>
          <a:off x="0" y="34200"/>
          <a:ext cx="8503920" cy="143208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accent3">
              <a:hueOff val="0"/>
              <a:satOff val="0"/>
              <a:lumOff val="0"/>
              <a:alphaOff val="0"/>
              <a:shade val="70000"/>
              <a:satMod val="105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Capital located at Istanbul (Constantinople)</a:t>
          </a:r>
          <a:endParaRPr lang="en-US" sz="3600" kern="1200" dirty="0"/>
        </a:p>
      </dsp:txBody>
      <dsp:txXfrm>
        <a:off x="0" y="34200"/>
        <a:ext cx="8503920" cy="1432080"/>
      </dsp:txXfrm>
    </dsp:sp>
    <dsp:sp modelId="{FB1AB492-0200-7445-8911-42E653750604}">
      <dsp:nvSpPr>
        <dsp:cNvPr id="0" name=""/>
        <dsp:cNvSpPr/>
      </dsp:nvSpPr>
      <dsp:spPr>
        <a:xfrm>
          <a:off x="0" y="1569960"/>
          <a:ext cx="8503920" cy="1432080"/>
        </a:xfrm>
        <a:prstGeom prst="roundRect">
          <a:avLst/>
        </a:prstGeom>
        <a:solidFill>
          <a:schemeClr val="accent3">
            <a:hueOff val="-4745762"/>
            <a:satOff val="-3118"/>
            <a:lumOff val="-6078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accent3">
              <a:hueOff val="-4745762"/>
              <a:satOff val="-3118"/>
              <a:lumOff val="-6078"/>
              <a:alphaOff val="0"/>
              <a:shade val="70000"/>
              <a:satMod val="105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Islam a unifying force that accepted other religions</a:t>
          </a:r>
          <a:endParaRPr lang="en-US" sz="3600" kern="1200" dirty="0"/>
        </a:p>
      </dsp:txBody>
      <dsp:txXfrm>
        <a:off x="0" y="1569960"/>
        <a:ext cx="8503920" cy="1432080"/>
      </dsp:txXfrm>
    </dsp:sp>
    <dsp:sp modelId="{69043793-1646-524F-BAEC-EE387683EC23}">
      <dsp:nvSpPr>
        <dsp:cNvPr id="0" name=""/>
        <dsp:cNvSpPr/>
      </dsp:nvSpPr>
      <dsp:spPr>
        <a:xfrm>
          <a:off x="0" y="3105720"/>
          <a:ext cx="8503920" cy="1432080"/>
        </a:xfrm>
        <a:prstGeom prst="roundRect">
          <a:avLst/>
        </a:prstGeom>
        <a:solidFill>
          <a:schemeClr val="accent3">
            <a:hueOff val="-9491525"/>
            <a:satOff val="-6236"/>
            <a:lumOff val="-12157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accent3">
              <a:hueOff val="-9491525"/>
              <a:satOff val="-6236"/>
              <a:lumOff val="-12157"/>
              <a:alphaOff val="0"/>
              <a:shade val="70000"/>
              <a:satMod val="105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Trade in ceramics and coffee</a:t>
          </a:r>
          <a:endParaRPr lang="en-US" sz="3600" kern="1200" dirty="0"/>
        </a:p>
      </dsp:txBody>
      <dsp:txXfrm>
        <a:off x="0" y="3105720"/>
        <a:ext cx="8503920" cy="1432080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0080028-758B-2E4E-B7C2-B0307441E9A2}">
      <dsp:nvSpPr>
        <dsp:cNvPr id="0" name=""/>
        <dsp:cNvSpPr/>
      </dsp:nvSpPr>
      <dsp:spPr>
        <a:xfrm>
          <a:off x="0" y="24201"/>
          <a:ext cx="8503920" cy="1072579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accent3">
              <a:hueOff val="0"/>
              <a:satOff val="0"/>
              <a:lumOff val="0"/>
              <a:alphaOff val="0"/>
              <a:shade val="70000"/>
              <a:satMod val="105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Muslim rulers/Hindu subjects</a:t>
          </a:r>
          <a:endParaRPr lang="en-US" sz="2700" kern="1200" dirty="0"/>
        </a:p>
      </dsp:txBody>
      <dsp:txXfrm>
        <a:off x="0" y="24201"/>
        <a:ext cx="8503920" cy="1072579"/>
      </dsp:txXfrm>
    </dsp:sp>
    <dsp:sp modelId="{23E9B778-15D8-514D-A879-43C7B5A71906}">
      <dsp:nvSpPr>
        <dsp:cNvPr id="0" name=""/>
        <dsp:cNvSpPr/>
      </dsp:nvSpPr>
      <dsp:spPr>
        <a:xfrm>
          <a:off x="0" y="1174540"/>
          <a:ext cx="8503920" cy="1072579"/>
        </a:xfrm>
        <a:prstGeom prst="roundRect">
          <a:avLst/>
        </a:prstGeom>
        <a:solidFill>
          <a:schemeClr val="accent3">
            <a:hueOff val="-3163842"/>
            <a:satOff val="-2079"/>
            <a:lumOff val="-4052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accent3">
              <a:hueOff val="-3163842"/>
              <a:satOff val="-2079"/>
              <a:lumOff val="-4052"/>
              <a:alphaOff val="0"/>
              <a:shade val="70000"/>
              <a:satMod val="105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Southern India independent/traded silk spices and gems</a:t>
          </a:r>
          <a:endParaRPr lang="en-US" sz="2700" kern="1200" dirty="0"/>
        </a:p>
      </dsp:txBody>
      <dsp:txXfrm>
        <a:off x="0" y="1174540"/>
        <a:ext cx="8503920" cy="1072579"/>
      </dsp:txXfrm>
    </dsp:sp>
    <dsp:sp modelId="{8BD83FE9-AB48-0B48-944C-076BFE977548}">
      <dsp:nvSpPr>
        <dsp:cNvPr id="0" name=""/>
        <dsp:cNvSpPr/>
      </dsp:nvSpPr>
      <dsp:spPr>
        <a:xfrm>
          <a:off x="0" y="2324880"/>
          <a:ext cx="8503920" cy="1072579"/>
        </a:xfrm>
        <a:prstGeom prst="roundRect">
          <a:avLst/>
        </a:prstGeom>
        <a:solidFill>
          <a:schemeClr val="accent3">
            <a:hueOff val="-6327683"/>
            <a:satOff val="-4157"/>
            <a:lumOff val="-8105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accent3">
              <a:hueOff val="-6327683"/>
              <a:satOff val="-4157"/>
              <a:lumOff val="-8105"/>
              <a:alphaOff val="0"/>
              <a:shade val="70000"/>
              <a:satMod val="105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Indian textiles influenced British textile industry</a:t>
          </a:r>
          <a:endParaRPr lang="en-US" sz="2700" kern="1200" dirty="0"/>
        </a:p>
      </dsp:txBody>
      <dsp:txXfrm>
        <a:off x="0" y="2324880"/>
        <a:ext cx="8503920" cy="1072579"/>
      </dsp:txXfrm>
    </dsp:sp>
    <dsp:sp modelId="{FA30664F-D505-9D41-8075-D6BA9D3E00AB}">
      <dsp:nvSpPr>
        <dsp:cNvPr id="0" name=""/>
        <dsp:cNvSpPr/>
      </dsp:nvSpPr>
      <dsp:spPr>
        <a:xfrm>
          <a:off x="0" y="3475219"/>
          <a:ext cx="8503920" cy="1072579"/>
        </a:xfrm>
        <a:prstGeom prst="roundRect">
          <a:avLst/>
        </a:prstGeom>
        <a:solidFill>
          <a:schemeClr val="accent3">
            <a:hueOff val="-9491525"/>
            <a:satOff val="-6236"/>
            <a:lumOff val="-12157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accent3">
              <a:hueOff val="-9491525"/>
              <a:satOff val="-6236"/>
              <a:lumOff val="-12157"/>
              <a:alphaOff val="0"/>
              <a:shade val="70000"/>
              <a:satMod val="105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err="1" smtClean="0"/>
            <a:t>Taj</a:t>
          </a:r>
          <a:r>
            <a:rPr lang="en-US" sz="2700" kern="1200" dirty="0" smtClean="0"/>
            <a:t> </a:t>
          </a:r>
          <a:r>
            <a:rPr lang="en-US" sz="2700" kern="1200" dirty="0" err="1" smtClean="0"/>
            <a:t>Mahal</a:t>
          </a:r>
          <a:r>
            <a:rPr lang="en-US" sz="2700" kern="1200" dirty="0" smtClean="0"/>
            <a:t> constructed by </a:t>
          </a:r>
          <a:r>
            <a:rPr lang="en-US" sz="2700" kern="1200" dirty="0" err="1" smtClean="0"/>
            <a:t>Mughal</a:t>
          </a:r>
          <a:r>
            <a:rPr lang="en-US" sz="2700" kern="1200" dirty="0" smtClean="0"/>
            <a:t> Emperor</a:t>
          </a:r>
          <a:endParaRPr lang="en-US" sz="2700" kern="1200" dirty="0"/>
        </a:p>
      </dsp:txBody>
      <dsp:txXfrm>
        <a:off x="0" y="3475219"/>
        <a:ext cx="8503920" cy="107257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DF27C-C77C-AF4D-950C-34F931135A5A}" type="datetimeFigureOut">
              <a:rPr lang="en-US" smtClean="0"/>
              <a:pPr/>
              <a:t>2/5/12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8BF18A8-2AA5-7B47-B4A7-89205016CC5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DF27C-C77C-AF4D-950C-34F931135A5A}" type="datetimeFigureOut">
              <a:rPr lang="en-US" smtClean="0"/>
              <a:pPr/>
              <a:t>2/5/12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F18A8-2AA5-7B47-B4A7-89205016CC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E8BF18A8-2AA5-7B47-B4A7-89205016CC5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DF27C-C77C-AF4D-950C-34F931135A5A}" type="datetimeFigureOut">
              <a:rPr lang="en-US" smtClean="0"/>
              <a:pPr/>
              <a:t>2/5/12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DF27C-C77C-AF4D-950C-34F931135A5A}" type="datetimeFigureOut">
              <a:rPr lang="en-US" smtClean="0"/>
              <a:pPr/>
              <a:t>2/5/12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E8BF18A8-2AA5-7B47-B4A7-89205016CC5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DF27C-C77C-AF4D-950C-34F931135A5A}" type="datetimeFigureOut">
              <a:rPr lang="en-US" smtClean="0"/>
              <a:pPr/>
              <a:t>2/5/12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8BF18A8-2AA5-7B47-B4A7-89205016CC5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063DF27C-C77C-AF4D-950C-34F931135A5A}" type="datetimeFigureOut">
              <a:rPr lang="en-US" smtClean="0"/>
              <a:pPr/>
              <a:t>2/5/12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F18A8-2AA5-7B47-B4A7-89205016CC5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DF27C-C77C-AF4D-950C-34F931135A5A}" type="datetimeFigureOut">
              <a:rPr lang="en-US" smtClean="0"/>
              <a:pPr/>
              <a:t>2/5/12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E8BF18A8-2AA5-7B47-B4A7-89205016CC5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DF27C-C77C-AF4D-950C-34F931135A5A}" type="datetimeFigureOut">
              <a:rPr lang="en-US" smtClean="0"/>
              <a:pPr/>
              <a:t>2/5/12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E8BF18A8-2AA5-7B47-B4A7-89205016CC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DF27C-C77C-AF4D-950C-34F931135A5A}" type="datetimeFigureOut">
              <a:rPr lang="en-US" smtClean="0"/>
              <a:pPr/>
              <a:t>2/5/12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8BF18A8-2AA5-7B47-B4A7-89205016CC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8BF18A8-2AA5-7B47-B4A7-89205016CC5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DF27C-C77C-AF4D-950C-34F931135A5A}" type="datetimeFigureOut">
              <a:rPr lang="en-US" smtClean="0"/>
              <a:pPr/>
              <a:t>2/5/12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E8BF18A8-2AA5-7B47-B4A7-89205016CC5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063DF27C-C77C-AF4D-950C-34F931135A5A}" type="datetimeFigureOut">
              <a:rPr lang="en-US" smtClean="0"/>
              <a:pPr/>
              <a:t>2/5/12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063DF27C-C77C-AF4D-950C-34F931135A5A}" type="datetimeFigureOut">
              <a:rPr lang="en-US" smtClean="0"/>
              <a:pPr/>
              <a:t>2/5/12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8BF18A8-2AA5-7B47-B4A7-89205016CC5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4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5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6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7.gi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4" Type="http://schemas.openxmlformats.org/officeDocument/2006/relationships/diagramQuickStyle" Target="../diagrams/quickStyle5.xml"/><Relationship Id="rId5" Type="http://schemas.openxmlformats.org/officeDocument/2006/relationships/diagramColors" Target="../diagrams/colors5.xml"/><Relationship Id="rId6" Type="http://schemas.microsoft.com/office/2007/relationships/diagramDrawing" Target="../diagrams/drawing5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4" Type="http://schemas.openxmlformats.org/officeDocument/2006/relationships/diagramQuickStyle" Target="../diagrams/quickStyle6.xml"/><Relationship Id="rId5" Type="http://schemas.openxmlformats.org/officeDocument/2006/relationships/diagramColors" Target="../diagrams/colors6.xml"/><Relationship Id="rId6" Type="http://schemas.microsoft.com/office/2007/relationships/diagramDrawing" Target="../diagrams/drawing6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8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4" Type="http://schemas.openxmlformats.org/officeDocument/2006/relationships/diagramQuickStyle" Target="../diagrams/quickStyle4.xml"/><Relationship Id="rId5" Type="http://schemas.openxmlformats.org/officeDocument/2006/relationships/diagramColors" Target="../diagrams/colors4.xml"/><Relationship Id="rId6" Type="http://schemas.microsoft.com/office/2007/relationships/diagramDrawing" Target="../diagrams/drawing4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European Discovery </a:t>
            </a:r>
          </a:p>
          <a:p>
            <a:r>
              <a:rPr lang="en-US" sz="2000" dirty="0" smtClean="0"/>
              <a:t>WHII 4a - </a:t>
            </a:r>
            <a:r>
              <a:rPr lang="en-US" sz="2000" dirty="0" err="1" smtClean="0"/>
              <a:t>f</a:t>
            </a:r>
            <a:endParaRPr lang="en-US" sz="2000" dirty="0"/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Exploration and Colonization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Effect of European  Migration on Africa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5151171" cy="2683702"/>
          </a:xfrm>
        </p:spPr>
        <p:txBody>
          <a:bodyPr>
            <a:normAutofit/>
          </a:bodyPr>
          <a:lstStyle/>
          <a:p>
            <a:r>
              <a:rPr lang="en-US" sz="2900" dirty="0" smtClean="0"/>
              <a:t>European trading posts along the coast</a:t>
            </a:r>
          </a:p>
          <a:p>
            <a:r>
              <a:rPr lang="en-US" sz="2900" dirty="0" smtClean="0"/>
              <a:t>Trade in slaves, gold, and other products</a:t>
            </a:r>
            <a:endParaRPr lang="en-US" sz="2900" dirty="0"/>
          </a:p>
        </p:txBody>
      </p:sp>
      <p:pic>
        <p:nvPicPr>
          <p:cNvPr id="4" name="Picture 3" descr="slave_forts_afric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22313" y="1527049"/>
            <a:ext cx="2659935" cy="45750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Effect of European Migration on Asia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600" dirty="0" smtClean="0"/>
              <a:t>Colonization by small groups of merchants (India, the Indies, China)</a:t>
            </a:r>
          </a:p>
          <a:p>
            <a:r>
              <a:rPr lang="en-US" sz="2600" dirty="0" smtClean="0"/>
              <a:t>Influence of trading companies (Portuguese, Dutch, British)</a:t>
            </a:r>
            <a:endParaRPr lang="en-US" sz="2600" dirty="0"/>
          </a:p>
        </p:txBody>
      </p:sp>
      <p:pic>
        <p:nvPicPr>
          <p:cNvPr id="4" name="Picture 3" descr="portugueseempir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0485" y="3277998"/>
            <a:ext cx="6603903" cy="305619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Columbian Exchange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Western Hemisphere agricultural products such as corn, potatoes, and tobacco changed European lifestyles.</a:t>
            </a:r>
          </a:p>
          <a:p>
            <a:r>
              <a:rPr lang="en-US" dirty="0" smtClean="0"/>
              <a:t>European horses and cattle changed the lifestyles of American Indians.</a:t>
            </a:r>
          </a:p>
          <a:p>
            <a:r>
              <a:rPr lang="en-US" dirty="0" smtClean="0"/>
              <a:t>European diseases like smallpox killed many Indians.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Shortage of labor to grow cash crops led to the use of African slaves.</a:t>
            </a:r>
          </a:p>
          <a:p>
            <a:r>
              <a:rPr lang="en-US" dirty="0" smtClean="0"/>
              <a:t>Slavery based on race.</a:t>
            </a:r>
          </a:p>
          <a:p>
            <a:r>
              <a:rPr lang="en-US" dirty="0" smtClean="0"/>
              <a:t>European plantation system in the Caribbean and the Americas destroyed indigenous economics and damaged the environment.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olumbianexchan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200" y="856141"/>
            <a:ext cx="8727680" cy="469587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olumbianexchange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6309" y="1168399"/>
            <a:ext cx="8696037" cy="455506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Triangular Trade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 trade network that linked Europe, Africa, and the Americas</a:t>
            </a:r>
          </a:p>
          <a:p>
            <a:r>
              <a:rPr lang="en-US" dirty="0" smtClean="0"/>
              <a:t>Gold and precious metals exported to Europe and Asia</a:t>
            </a:r>
          </a:p>
          <a:p>
            <a:r>
              <a:rPr lang="en-US" dirty="0" smtClean="0"/>
              <a:t>Slaves exported to colonies in Americas</a:t>
            </a:r>
          </a:p>
          <a:p>
            <a:r>
              <a:rPr lang="en-US" dirty="0" smtClean="0"/>
              <a:t>Raw resources exported to Europe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riangular_trad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933" y="474133"/>
            <a:ext cx="8572847" cy="592999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Ottoman Empire</a:t>
            </a:r>
            <a:endParaRPr lang="en-US" dirty="0"/>
          </a:p>
        </p:txBody>
      </p:sp>
      <p:pic>
        <p:nvPicPr>
          <p:cNvPr id="4" name="Picture 3" descr="ottoman-empire-1580.gif"/>
          <p:cNvPicPr>
            <a:picLocks noChangeAspect="1"/>
          </p:cNvPicPr>
          <p:nvPr/>
        </p:nvPicPr>
        <p:blipFill>
          <a:blip r:embed="rId2"/>
          <a:srcRect b="20168"/>
          <a:stretch>
            <a:fillRect/>
          </a:stretch>
        </p:blipFill>
        <p:spPr>
          <a:xfrm>
            <a:off x="746060" y="1507064"/>
            <a:ext cx="7823199" cy="4826001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Ottoman Empire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</p:nvPr>
        </p:nvGraphicFramePr>
        <p:xfrm>
          <a:off x="301752" y="1527048"/>
          <a:ext cx="8503920" cy="4572000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Mughal</a:t>
            </a:r>
            <a:r>
              <a:rPr lang="en-US" dirty="0" smtClean="0"/>
              <a:t> Empire (India)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301752" y="1527048"/>
          <a:ext cx="8503920" cy="4572000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European Discovery of Lands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3000" dirty="0" smtClean="0"/>
              <a:t>Demand for gold, spices, and natural resources in Europe</a:t>
            </a:r>
          </a:p>
          <a:p>
            <a:r>
              <a:rPr lang="en-US" sz="3000" dirty="0" smtClean="0"/>
              <a:t>Desire to spread Christianity</a:t>
            </a:r>
          </a:p>
          <a:p>
            <a:r>
              <a:rPr lang="en-US" sz="3000" dirty="0" smtClean="0"/>
              <a:t>Political and economic competition between European empires</a:t>
            </a:r>
          </a:p>
          <a:p>
            <a:r>
              <a:rPr lang="en-US" sz="3000" dirty="0" smtClean="0"/>
              <a:t>Innovations in navigational arts</a:t>
            </a:r>
          </a:p>
          <a:p>
            <a:r>
              <a:rPr lang="en-US" sz="3000" dirty="0" smtClean="0"/>
              <a:t>Role of Prince Henry the Navigator</a:t>
            </a:r>
            <a:endParaRPr lang="en-US" sz="3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mughalempir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7663" y="237067"/>
            <a:ext cx="5150613" cy="598908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Mughal</a:t>
            </a:r>
            <a:r>
              <a:rPr lang="en-US" dirty="0" smtClean="0"/>
              <a:t> Empire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During the </a:t>
            </a:r>
            <a:r>
              <a:rPr lang="en-US" dirty="0" err="1" smtClean="0"/>
              <a:t>Mughal</a:t>
            </a:r>
            <a:r>
              <a:rPr lang="en-US" dirty="0" smtClean="0"/>
              <a:t> Empire most of southern India was independent and traded with Europeans</a:t>
            </a:r>
          </a:p>
          <a:p>
            <a:r>
              <a:rPr lang="en-US" dirty="0" smtClean="0"/>
              <a:t>Europeans set up trading posts on the coast and traded for gems, spices, textiles, and silks</a:t>
            </a:r>
          </a:p>
          <a:p>
            <a:r>
              <a:rPr lang="en-US" dirty="0" smtClean="0"/>
              <a:t>Portugal, England, and the Netherlands competed for the Indian Ocean trade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China and Japan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China and Japan tried to limit the influence of Europeans</a:t>
            </a:r>
          </a:p>
          <a:p>
            <a:r>
              <a:rPr lang="en-US" dirty="0" smtClean="0"/>
              <a:t>China only allowed foreigners to trade in certain areas called enclaves</a:t>
            </a:r>
          </a:p>
          <a:p>
            <a:r>
              <a:rPr lang="en-US" dirty="0" smtClean="0"/>
              <a:t>The imperial policy of China was to control foreign trade</a:t>
            </a:r>
          </a:p>
          <a:p>
            <a:r>
              <a:rPr lang="en-US" dirty="0" smtClean="0"/>
              <a:t>Europeans traded gold for tea, porcelains, and silk</a:t>
            </a:r>
          </a:p>
          <a:p>
            <a:r>
              <a:rPr lang="en-US" dirty="0" smtClean="0"/>
              <a:t>Japan was ruled by a military leader called a Shogun</a:t>
            </a:r>
          </a:p>
          <a:p>
            <a:r>
              <a:rPr lang="en-US" dirty="0" smtClean="0"/>
              <a:t>Japan adopted a policy of isolationism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Mercantilism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European countries competed for overseas markets, colonies, and resources</a:t>
            </a:r>
          </a:p>
          <a:p>
            <a:r>
              <a:rPr lang="en-US" dirty="0" smtClean="0"/>
              <a:t>Mercantilism was an economic practice that said colonies only existed for the benefit of the home country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Famous Explorers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</p:nvPr>
        </p:nvGraphicFramePr>
        <p:xfrm>
          <a:off x="301752" y="1527048"/>
          <a:ext cx="8503920" cy="4572000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Famous Explorers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301752" y="1527048"/>
          <a:ext cx="8503920" cy="4572000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Famous Explorers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301752" y="1527048"/>
          <a:ext cx="8503920" cy="1808819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exploration_earl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5" y="618068"/>
            <a:ext cx="8460317" cy="514044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exploration_ma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8798" y="991340"/>
            <a:ext cx="8111067" cy="49476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did other lands become Christian?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</p:nvPr>
        </p:nvGraphicFramePr>
        <p:xfrm>
          <a:off x="301752" y="1527048"/>
          <a:ext cx="8503920" cy="4572000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Effect of European Migration on America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900" dirty="0" smtClean="0"/>
              <a:t>Expansion of overseas territorial claims and European emigration to North and South America</a:t>
            </a:r>
          </a:p>
          <a:p>
            <a:r>
              <a:rPr lang="en-US" sz="2900" dirty="0" smtClean="0"/>
              <a:t>Demise of Aztec, and Inca Empires</a:t>
            </a:r>
          </a:p>
          <a:p>
            <a:r>
              <a:rPr lang="en-US" sz="2900" dirty="0" smtClean="0"/>
              <a:t>Rigid class system in Latin America</a:t>
            </a:r>
          </a:p>
          <a:p>
            <a:r>
              <a:rPr lang="en-US" sz="2900" dirty="0" smtClean="0"/>
              <a:t>Forced migration of Africans into slavery</a:t>
            </a:r>
          </a:p>
          <a:p>
            <a:r>
              <a:rPr lang="en-US" sz="2900" dirty="0" smtClean="0"/>
              <a:t>Colonies’ imitation of the culture and social patterns of their parent country</a:t>
            </a:r>
            <a:endParaRPr lang="en-US" sz="2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Civic.thmx</Template>
  <TotalTime>15122</TotalTime>
  <Words>548</Words>
  <Application>Microsoft Macintosh PowerPoint</Application>
  <PresentationFormat>On-screen Show (4:3)</PresentationFormat>
  <Paragraphs>78</Paragraphs>
  <Slides>23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Civic</vt:lpstr>
      <vt:lpstr>Exploration and Colonization</vt:lpstr>
      <vt:lpstr>European Discovery of Lands</vt:lpstr>
      <vt:lpstr>Famous Explorers</vt:lpstr>
      <vt:lpstr>Famous Explorers</vt:lpstr>
      <vt:lpstr>Famous Explorers</vt:lpstr>
      <vt:lpstr>Slide 6</vt:lpstr>
      <vt:lpstr>Slide 7</vt:lpstr>
      <vt:lpstr>How did other lands become Christian?</vt:lpstr>
      <vt:lpstr>Effect of European Migration on America</vt:lpstr>
      <vt:lpstr>Effect of European  Migration on Africa</vt:lpstr>
      <vt:lpstr>Effect of European Migration on Asia</vt:lpstr>
      <vt:lpstr>Columbian Exchange</vt:lpstr>
      <vt:lpstr>Slide 13</vt:lpstr>
      <vt:lpstr>Slide 14</vt:lpstr>
      <vt:lpstr>Triangular Trade</vt:lpstr>
      <vt:lpstr>Slide 16</vt:lpstr>
      <vt:lpstr>Ottoman Empire</vt:lpstr>
      <vt:lpstr>Ottoman Empire</vt:lpstr>
      <vt:lpstr>Mughal Empire (India)</vt:lpstr>
      <vt:lpstr>Slide 20</vt:lpstr>
      <vt:lpstr>Mughal Empire</vt:lpstr>
      <vt:lpstr>China and Japan</vt:lpstr>
      <vt:lpstr>Mercantilism</vt:lpstr>
    </vt:vector>
  </TitlesOfParts>
  <Company>Menchville High 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Exploration and Colonization</dc:title>
  <dc:creator>Arram Dreyer</dc:creator>
  <cp:lastModifiedBy>Arram Dreyer</cp:lastModifiedBy>
  <cp:revision>19</cp:revision>
  <dcterms:created xsi:type="dcterms:W3CDTF">2012-02-05T20:23:03Z</dcterms:created>
  <dcterms:modified xsi:type="dcterms:W3CDTF">2012-02-11T12:17:39Z</dcterms:modified>
</cp:coreProperties>
</file>