
<file path=[Content_Types].xml><?xml version="1.0" encoding="utf-8"?>
<Types xmlns="http://schemas.openxmlformats.org/package/2006/content-types">
  <Override PartName="/ppt/diagrams/layout2.xml" ContentType="application/vnd.openxmlformats-officedocument.drawingml.diagramLayout+xml"/>
  <Override PartName="/ppt/diagrams/layout9.xml" ContentType="application/vnd.openxmlformats-officedocument.drawingml.diagramLayout+xml"/>
  <Override PartName="/ppt/slides/slide14.xml" ContentType="application/vnd.openxmlformats-officedocument.presentationml.slide+xml"/>
  <Override PartName="/ppt/diagrams/data10.xml" ContentType="application/vnd.openxmlformats-officedocument.drawingml.diagramData+xml"/>
  <Default Extension="rels" ContentType="application/vnd.openxmlformats-package.relationships+xml"/>
  <Override PartName="/ppt/diagrams/colors8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1.xml" ContentType="application/vnd.openxmlformats-officedocument.drawingml.diagramColors+xml"/>
  <Default Extension="xml" ContentType="application/xml"/>
  <Override PartName="/ppt/tableStyles.xml" ContentType="application/vnd.openxmlformats-officedocument.presentationml.tableStyles+xml"/>
  <Override PartName="/ppt/slideLayouts/slideLayout16.xml" ContentType="application/vnd.openxmlformats-officedocument.presentationml.slideLayout+xml"/>
  <Override PartName="/ppt/diagrams/drawing7.xml" ContentType="application/vnd.ms-office.drawingml.diagramDrawing+xml"/>
  <Override PartName="/ppt/slides/slide21.xml" ContentType="application/vnd.openxmlformats-officedocument.presentationml.slide+xml"/>
  <Override PartName="/ppt/slides/slide5.xml" ContentType="application/vnd.openxmlformats-officedocument.presentationml.slide+xml"/>
  <Override PartName="/ppt/diagrams/layout8.xml" ContentType="application/vnd.openxmlformats-officedocument.drawingml.diagramLayout+xml"/>
  <Override PartName="/ppt/slideLayouts/slideLayout5.xml" ContentType="application/vnd.openxmlformats-officedocument.presentationml.slide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diagrams/colors7.xml" ContentType="application/vnd.openxmlformats-officedocument.drawingml.diagramColors+xml"/>
  <Override PartName="/docProps/core.xml" ContentType="application/vnd.openxmlformats-package.core-properties+xml"/>
  <Override PartName="/ppt/diagrams/quickStyle4.xml" ContentType="application/vnd.openxmlformats-officedocument.drawingml.diagramStyle+xml"/>
  <Override PartName="/ppt/slideLayouts/slideLayout15.xml" ContentType="application/vnd.openxmlformats-officedocument.presentationml.slideLayout+xml"/>
  <Override PartName="/ppt/diagrams/drawing6.xml" ContentType="application/vnd.ms-office.drawingml.diagramDrawing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diagrams/layout7.xml" ContentType="application/vnd.openxmlformats-officedocument.drawingml.diagramLayout+xml"/>
  <Override PartName="/ppt/slides/slide19.xml" ContentType="application/vnd.openxmlformats-officedocument.presentationml.slide+xml"/>
  <Override PartName="/ppt/diagrams/data3.xml" ContentType="application/vnd.openxmlformats-officedocument.drawingml.diagramData+xml"/>
  <Default Extension="png" ContentType="image/png"/>
  <Override PartName="/ppt/slideLayouts/slideLayout4.xml" ContentType="application/vnd.openxmlformats-officedocument.presentationml.slideLayout+xml"/>
  <Override PartName="/ppt/diagrams/colors10.xml" ContentType="application/vnd.openxmlformats-officedocument.drawingml.diagramColors+xml"/>
  <Override PartName="/ppt/slides/slide12.xml" ContentType="application/vnd.openxmlformats-officedocument.presentationml.slide+xml"/>
  <Override PartName="/ppt/diagrams/colors6.xml" ContentType="application/vnd.openxmlformats-officedocument.drawingml.diagramColors+xml"/>
  <Override PartName="/ppt/diagrams/quickStyle3.xml" ContentType="application/vnd.openxmlformats-officedocument.drawingml.diagramStyle+xml"/>
  <Override PartName="/ppt/presProps.xml" ContentType="application/vnd.openxmlformats-officedocument.presentationml.presProps+xml"/>
  <Override PartName="/ppt/slideLayouts/slideLayout14.xml" ContentType="application/vnd.openxmlformats-officedocument.presentationml.slideLayout+xml"/>
  <Override PartName="/ppt/diagrams/drawing5.xml" ContentType="application/vnd.ms-office.drawingml.diagramDrawing+xml"/>
  <Override PartName="/ppt/diagrams/data9.xml" ContentType="application/vnd.openxmlformats-officedocument.drawingml.diagramData+xml"/>
  <Override PartName="/ppt/diagrams/layout6.xml" ContentType="application/vnd.openxmlformats-officedocument.drawingml.diagramLayout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diagrams/data2.xml" ContentType="application/vnd.openxmlformats-officedocument.drawingml.diagramData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diagrams/quickStyle9.xml" ContentType="application/vnd.openxmlformats-officedocument.drawingml.diagramStyle+xml"/>
  <Override PartName="/ppt/diagrams/colors5.xml" ContentType="application/vnd.openxmlformats-officedocument.drawingml.diagramColors+xml"/>
  <Override PartName="/ppt/diagrams/quickStyle2.xml" ContentType="application/vnd.openxmlformats-officedocument.drawingml.diagramStyle+xml"/>
  <Override PartName="/ppt/slideLayouts/slideLayout13.xml" ContentType="application/vnd.openxmlformats-officedocument.presentationml.slideLayout+xml"/>
  <Override PartName="/ppt/slides/slide9.xml" ContentType="application/vnd.openxmlformats-officedocument.presentationml.slide+xml"/>
  <Override PartName="/ppt/diagrams/drawing4.xml" ContentType="application/vnd.ms-office.drawingml.diagramDrawing+xml"/>
  <Override PartName="/ppt/slideLayouts/slideLayout9.xml" ContentType="application/vnd.openxmlformats-officedocument.presentationml.slideLayout+xml"/>
  <Override PartName="/ppt/diagrams/data8.xml" ContentType="application/vnd.openxmlformats-officedocument.drawingml.diagramData+xml"/>
  <Override PartName="/ppt/diagrams/layout10.xml" ContentType="application/vnd.openxmlformats-officedocument.drawingml.diagramLayout+xml"/>
  <Override PartName="/ppt/diagrams/layout5.xml" ContentType="application/vnd.openxmlformats-officedocument.drawingml.diagramLayout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diagrams/data1.xml" ContentType="application/vnd.openxmlformats-officedocument.drawingml.diagramData+xml"/>
  <Override PartName="/ppt/diagrams/quickStyle10.xml" ContentType="application/vnd.openxmlformats-officedocument.drawingml.diagramStyle+xml"/>
  <Override PartName="/ppt/slides/slide10.xml" ContentType="application/vnd.openxmlformats-officedocument.presentationml.slide+xml"/>
  <Override PartName="/ppt/diagrams/quickStyle8.xml" ContentType="application/vnd.openxmlformats-officedocument.drawingml.diagramStyle+xml"/>
  <Override PartName="/ppt/diagrams/colors4.xml" ContentType="application/vnd.openxmlformats-officedocument.drawingml.diagramColors+xml"/>
  <Override PartName="/docProps/app.xml" ContentType="application/vnd.openxmlformats-officedocument.extended-properties+xml"/>
  <Override PartName="/ppt/diagrams/quickStyle1.xml" ContentType="application/vnd.openxmlformats-officedocument.drawingml.diagramStyle+xml"/>
  <Override PartName="/ppt/slideLayouts/slideLayout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rawing3.xml" ContentType="application/vnd.ms-office.drawingml.diagramDrawing+xml"/>
  <Override PartName="/ppt/slides/slide8.xml" ContentType="application/vnd.openxmlformats-officedocument.presentationml.slide+xml"/>
  <Override PartName="/ppt/diagrams/data7.xml" ContentType="application/vnd.openxmlformats-officedocument.drawingml.diagramData+xml"/>
  <Override PartName="/ppt/slideLayouts/slideLayout8.xml" ContentType="application/vnd.openxmlformats-officedocument.presentationml.slideLayout+xml"/>
  <Override PartName="/ppt/slides/slide1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diagrams/colors3.xml" ContentType="application/vnd.openxmlformats-officedocument.drawingml.diagramColors+xml"/>
  <Override PartName="/ppt/slideLayouts/slideLayout18.xml" ContentType="application/vnd.openxmlformats-officedocument.presentationml.slideLayout+xml"/>
  <Override PartName="/ppt/diagrams/drawing9.xml" ContentType="application/vnd.ms-office.drawingml.diagramDrawing+xml"/>
  <Override PartName="/ppt/diagrams/drawing10.xml" ContentType="application/vnd.ms-office.drawingml.diagramDrawing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diagrams/drawing2.xml" ContentType="application/vnd.ms-office.drawingml.diagramDrawing+xml"/>
  <Override PartName="/ppt/slides/slide7.xml" ContentType="application/vnd.openxmlformats-officedocument.presentationml.slide+xml"/>
  <Override PartName="/ppt/diagrams/data6.xml" ContentType="application/vnd.openxmlformats-officedocument.drawingml.diagramData+xml"/>
  <Override PartName="/ppt/slideLayouts/slideLayout20.xml" ContentType="application/vnd.openxmlformats-officedocument.presentationml.slideLayout+xml"/>
  <Override PartName="/ppt/slideLayouts/slideLayout7.xml" ContentType="application/vnd.openxmlformats-officedocument.presentationml.slideLayout+xml"/>
  <Override PartName="/ppt/diagrams/layout3.xml" ContentType="application/vnd.openxmlformats-officedocument.drawingml.diagramLayout+xml"/>
  <Override PartName="/ppt/slides/slide15.xml" ContentType="application/vnd.openxmlformats-officedocument.presentationml.slide+xml"/>
  <Override PartName="/ppt/diagrams/colors9.xml" ContentType="application/vnd.openxmlformats-officedocument.drawingml.diagramColors+xml"/>
  <Override PartName="/ppt/diagrams/quickStyle6.xml" ContentType="application/vnd.openxmlformats-officedocument.drawingml.diagramStyle+xml"/>
  <Override PartName="/ppt/diagrams/colors2.xml" ContentType="application/vnd.openxmlformats-officedocument.drawingml.diagramColors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diagrams/drawing8.xml" ContentType="application/vnd.ms-office.drawingml.diagramDrawing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0.xml" ContentType="application/vnd.openxmlformats-officedocument.presentationml.slideLayout+xml"/>
  <Override PartName="/ppt/slides/slide6.xml" ContentType="application/vnd.openxmlformats-officedocument.presentationml.slide+xml"/>
  <Override PartName="/ppt/diagrams/drawing1.xml" ContentType="application/vnd.ms-office.drawingml.diagramDrawing+xml"/>
  <Override PartName="/ppt/slideLayouts/slideLayout6.xml" ContentType="application/vnd.openxmlformats-officedocument.presentationml.slideLayout+xml"/>
  <Override PartName="/ppt/diagrams/data5.xml" ContentType="application/vnd.openxmlformats-officedocument.drawingml.diagramData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2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8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image" Target="../media/image2.jpeg"/><Relationship Id="rId2" Type="http://schemas.openxmlformats.org/officeDocument/2006/relationships/image" Target="../media/image13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image" Target="../media/image2.jpeg"/><Relationship Id="rId2" Type="http://schemas.openxmlformats.org/officeDocument/2006/relationships/image" Target="../media/image16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1CD663-A82C-234E-995A-C310B1005B35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7CC235-310C-B240-AEF6-FFF69CDCA76C}">
      <dgm:prSet phldrT="[Text]"/>
      <dgm:spPr/>
      <dgm:t>
        <a:bodyPr/>
        <a:lstStyle/>
        <a:p>
          <a:r>
            <a:rPr lang="en-US" dirty="0" smtClean="0"/>
            <a:t>How did mythology help the early Greek civilizations explain the natural world and the human conditions?</a:t>
          </a:r>
          <a:endParaRPr lang="en-US" dirty="0"/>
        </a:p>
      </dgm:t>
    </dgm:pt>
    <dgm:pt modelId="{1554C005-12FD-4A43-B416-0FB1B3EE4E64}" type="parTrans" cxnId="{5EA34F42-9BB8-F64D-AB94-B34D5F978ACD}">
      <dgm:prSet/>
      <dgm:spPr/>
      <dgm:t>
        <a:bodyPr/>
        <a:lstStyle/>
        <a:p>
          <a:endParaRPr lang="en-US"/>
        </a:p>
      </dgm:t>
    </dgm:pt>
    <dgm:pt modelId="{9BE8A164-4A09-A041-A1F6-5137658C831F}" type="sibTrans" cxnId="{5EA34F42-9BB8-F64D-AB94-B34D5F978ACD}">
      <dgm:prSet/>
      <dgm:spPr/>
      <dgm:t>
        <a:bodyPr/>
        <a:lstStyle/>
        <a:p>
          <a:endParaRPr lang="en-US"/>
        </a:p>
      </dgm:t>
    </dgm:pt>
    <dgm:pt modelId="{A82B7CB1-704B-8B41-ABB8-13DF43A2A662}">
      <dgm:prSet phldrT="[Text]"/>
      <dgm:spPr/>
      <dgm:t>
        <a:bodyPr/>
        <a:lstStyle/>
        <a:p>
          <a:r>
            <a:rPr lang="en-US" dirty="0" smtClean="0"/>
            <a:t>What impact did Greek mythology have on later civilizations and the contemporary world?</a:t>
          </a:r>
          <a:endParaRPr lang="en-US" dirty="0"/>
        </a:p>
      </dgm:t>
    </dgm:pt>
    <dgm:pt modelId="{30067B97-5B09-4442-B49B-5C30BF33C36F}" type="parTrans" cxnId="{F206B6CC-3386-F54C-9714-DDC106031A71}">
      <dgm:prSet/>
      <dgm:spPr/>
      <dgm:t>
        <a:bodyPr/>
        <a:lstStyle/>
        <a:p>
          <a:endParaRPr lang="en-US"/>
        </a:p>
      </dgm:t>
    </dgm:pt>
    <dgm:pt modelId="{CD293DE5-1423-854F-B715-7FB5D6A97494}" type="sibTrans" cxnId="{F206B6CC-3386-F54C-9714-DDC106031A71}">
      <dgm:prSet/>
      <dgm:spPr/>
      <dgm:t>
        <a:bodyPr/>
        <a:lstStyle/>
        <a:p>
          <a:endParaRPr lang="en-US"/>
        </a:p>
      </dgm:t>
    </dgm:pt>
    <dgm:pt modelId="{25B31CBC-64D0-9C4A-8ED4-BFF6197DC496}" type="pres">
      <dgm:prSet presAssocID="{7B1CD663-A82C-234E-995A-C310B1005B3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531A7A-DB71-0749-9813-9EB90928D806}" type="pres">
      <dgm:prSet presAssocID="{237CC235-310C-B240-AEF6-FFF69CDCA76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82D278-3BAC-8544-B086-1A9ED7CA27B8}" type="pres">
      <dgm:prSet presAssocID="{9BE8A164-4A09-A041-A1F6-5137658C831F}" presName="spacer" presStyleCnt="0"/>
      <dgm:spPr/>
    </dgm:pt>
    <dgm:pt modelId="{E64BC6BE-1189-6D41-A8E3-7C185FB8D157}" type="pres">
      <dgm:prSet presAssocID="{A82B7CB1-704B-8B41-ABB8-13DF43A2A66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C32BEE-3DB5-0C45-BC35-F06551CB099D}" type="presOf" srcId="{A82B7CB1-704B-8B41-ABB8-13DF43A2A662}" destId="{E64BC6BE-1189-6D41-A8E3-7C185FB8D157}" srcOrd="0" destOrd="0" presId="urn:microsoft.com/office/officeart/2005/8/layout/vList2"/>
    <dgm:cxn modelId="{F206B6CC-3386-F54C-9714-DDC106031A71}" srcId="{7B1CD663-A82C-234E-995A-C310B1005B35}" destId="{A82B7CB1-704B-8B41-ABB8-13DF43A2A662}" srcOrd="1" destOrd="0" parTransId="{30067B97-5B09-4442-B49B-5C30BF33C36F}" sibTransId="{CD293DE5-1423-854F-B715-7FB5D6A97494}"/>
    <dgm:cxn modelId="{5EA34F42-9BB8-F64D-AB94-B34D5F978ACD}" srcId="{7B1CD663-A82C-234E-995A-C310B1005B35}" destId="{237CC235-310C-B240-AEF6-FFF69CDCA76C}" srcOrd="0" destOrd="0" parTransId="{1554C005-12FD-4A43-B416-0FB1B3EE4E64}" sibTransId="{9BE8A164-4A09-A041-A1F6-5137658C831F}"/>
    <dgm:cxn modelId="{9BB0AD79-7AF0-F046-B226-0A2DF96FDE66}" type="presOf" srcId="{237CC235-310C-B240-AEF6-FFF69CDCA76C}" destId="{D7531A7A-DB71-0749-9813-9EB90928D806}" srcOrd="0" destOrd="0" presId="urn:microsoft.com/office/officeart/2005/8/layout/vList2"/>
    <dgm:cxn modelId="{A1F96965-777A-1B4C-9FE5-67BF43A6C274}" type="presOf" srcId="{7B1CD663-A82C-234E-995A-C310B1005B35}" destId="{25B31CBC-64D0-9C4A-8ED4-BFF6197DC496}" srcOrd="0" destOrd="0" presId="urn:microsoft.com/office/officeart/2005/8/layout/vList2"/>
    <dgm:cxn modelId="{81416F09-0C3D-DA43-AA3A-AE3D07DCE73C}" type="presParOf" srcId="{25B31CBC-64D0-9C4A-8ED4-BFF6197DC496}" destId="{D7531A7A-DB71-0749-9813-9EB90928D806}" srcOrd="0" destOrd="0" presId="urn:microsoft.com/office/officeart/2005/8/layout/vList2"/>
    <dgm:cxn modelId="{CF30451F-9FF8-F449-854F-914D69C8AC20}" type="presParOf" srcId="{25B31CBC-64D0-9C4A-8ED4-BFF6197DC496}" destId="{9182D278-3BAC-8544-B086-1A9ED7CA27B8}" srcOrd="1" destOrd="0" presId="urn:microsoft.com/office/officeart/2005/8/layout/vList2"/>
    <dgm:cxn modelId="{93A20DB5-4B3D-2743-AF9E-74B8D7C10BA1}" type="presParOf" srcId="{25B31CBC-64D0-9C4A-8ED4-BFF6197DC496}" destId="{E64BC6BE-1189-6D41-A8E3-7C185FB8D15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DBCC9F5-CC1E-BD45-A63E-B8B1AD651848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D906A8-CB3D-134D-A082-1E3BFFDA2ECD}">
      <dgm:prSet phldrT="[Text]"/>
      <dgm:spPr/>
      <dgm:t>
        <a:bodyPr/>
        <a:lstStyle/>
        <a:p>
          <a:r>
            <a:rPr lang="en-US" smtClean="0"/>
            <a:t>Socrates</a:t>
          </a:r>
          <a:endParaRPr lang="en-US"/>
        </a:p>
      </dgm:t>
    </dgm:pt>
    <dgm:pt modelId="{4843F377-A9ED-FE41-AD9B-283D5D27FBED}" type="parTrans" cxnId="{37CC05DB-BB90-1F4B-9EC4-E656C05BA123}">
      <dgm:prSet/>
      <dgm:spPr/>
      <dgm:t>
        <a:bodyPr/>
        <a:lstStyle/>
        <a:p>
          <a:endParaRPr lang="en-US"/>
        </a:p>
      </dgm:t>
    </dgm:pt>
    <dgm:pt modelId="{87F3646D-CD0D-474D-9848-8ABE2B72044A}" type="sibTrans" cxnId="{37CC05DB-BB90-1F4B-9EC4-E656C05BA123}">
      <dgm:prSet/>
      <dgm:spPr/>
      <dgm:t>
        <a:bodyPr/>
        <a:lstStyle/>
        <a:p>
          <a:endParaRPr lang="en-US"/>
        </a:p>
      </dgm:t>
    </dgm:pt>
    <dgm:pt modelId="{929795CF-1023-F74F-B4FA-2974D8C093FF}">
      <dgm:prSet phldrT="[Text]"/>
      <dgm:spPr/>
      <dgm:t>
        <a:bodyPr/>
        <a:lstStyle/>
        <a:p>
          <a:r>
            <a:rPr lang="en-US" dirty="0" smtClean="0"/>
            <a:t>Plato</a:t>
          </a:r>
          <a:endParaRPr lang="en-US" dirty="0"/>
        </a:p>
      </dgm:t>
    </dgm:pt>
    <dgm:pt modelId="{C8810FC1-E92D-964F-AA4D-54A987FC1307}" type="parTrans" cxnId="{46C87386-426D-F64C-9560-4EF8BC0CE64C}">
      <dgm:prSet/>
      <dgm:spPr/>
      <dgm:t>
        <a:bodyPr/>
        <a:lstStyle/>
        <a:p>
          <a:endParaRPr lang="en-US"/>
        </a:p>
      </dgm:t>
    </dgm:pt>
    <dgm:pt modelId="{C4E52524-D67A-4344-8DE8-98449FF51338}" type="sibTrans" cxnId="{46C87386-426D-F64C-9560-4EF8BC0CE64C}">
      <dgm:prSet/>
      <dgm:spPr/>
      <dgm:t>
        <a:bodyPr/>
        <a:lstStyle/>
        <a:p>
          <a:endParaRPr lang="en-US"/>
        </a:p>
      </dgm:t>
    </dgm:pt>
    <dgm:pt modelId="{01A94563-4855-5D45-ADC8-7EE931EC39E0}">
      <dgm:prSet phldrT="[Text]"/>
      <dgm:spPr/>
      <dgm:t>
        <a:bodyPr/>
        <a:lstStyle/>
        <a:p>
          <a:r>
            <a:rPr lang="en-US" dirty="0" smtClean="0"/>
            <a:t>Founded the academy</a:t>
          </a:r>
          <a:endParaRPr lang="en-US" dirty="0"/>
        </a:p>
      </dgm:t>
    </dgm:pt>
    <dgm:pt modelId="{E361092B-FD80-A04A-9806-9AE4C814007A}" type="parTrans" cxnId="{E08AEAC2-E960-4245-A7EE-BAD480E1AD71}">
      <dgm:prSet/>
      <dgm:spPr/>
      <dgm:t>
        <a:bodyPr/>
        <a:lstStyle/>
        <a:p>
          <a:endParaRPr lang="en-US"/>
        </a:p>
      </dgm:t>
    </dgm:pt>
    <dgm:pt modelId="{5BD3738C-0E59-594D-A8CE-D0052FEF716D}" type="sibTrans" cxnId="{E08AEAC2-E960-4245-A7EE-BAD480E1AD71}">
      <dgm:prSet/>
      <dgm:spPr/>
      <dgm:t>
        <a:bodyPr/>
        <a:lstStyle/>
        <a:p>
          <a:endParaRPr lang="en-US"/>
        </a:p>
      </dgm:t>
    </dgm:pt>
    <dgm:pt modelId="{EE8C7E80-0089-F74D-95BE-90081E783E86}">
      <dgm:prSet phldrT="[Text]"/>
      <dgm:spPr/>
      <dgm:t>
        <a:bodyPr/>
        <a:lstStyle/>
        <a:p>
          <a:r>
            <a:rPr lang="en-US" dirty="0" smtClean="0"/>
            <a:t>Aristotle</a:t>
          </a:r>
          <a:endParaRPr lang="en-US" dirty="0"/>
        </a:p>
      </dgm:t>
    </dgm:pt>
    <dgm:pt modelId="{61FCC090-F096-3844-A063-DE2F6080A8EF}" type="parTrans" cxnId="{C7EE672F-DED7-C647-AB33-871E1A980DBB}">
      <dgm:prSet/>
      <dgm:spPr/>
    </dgm:pt>
    <dgm:pt modelId="{54DF1DEC-3D0F-4C44-ACE1-A19AE2BBAB63}" type="sibTrans" cxnId="{C7EE672F-DED7-C647-AB33-871E1A980DBB}">
      <dgm:prSet/>
      <dgm:spPr/>
    </dgm:pt>
    <dgm:pt modelId="{B08B96BC-26EB-3D4E-B026-D12F6617A3C2}">
      <dgm:prSet phldrT="[Text]"/>
      <dgm:spPr/>
      <dgm:t>
        <a:bodyPr/>
        <a:lstStyle/>
        <a:p>
          <a:r>
            <a:rPr lang="en-US" dirty="0" smtClean="0"/>
            <a:t>Taught Alexander the Great</a:t>
          </a:r>
          <a:endParaRPr lang="en-US" dirty="0"/>
        </a:p>
      </dgm:t>
    </dgm:pt>
    <dgm:pt modelId="{AC419F77-CA3B-7844-9001-737AE63621BF}" type="parTrans" cxnId="{83D5A469-B732-054F-BCF6-6333322AFB37}">
      <dgm:prSet/>
      <dgm:spPr/>
    </dgm:pt>
    <dgm:pt modelId="{743F548C-B8DD-5B40-82B2-DE1BD26F3FF8}" type="sibTrans" cxnId="{83D5A469-B732-054F-BCF6-6333322AFB37}">
      <dgm:prSet/>
      <dgm:spPr/>
    </dgm:pt>
    <dgm:pt modelId="{CB324F8E-23BA-2741-B5C6-FF0907CC9B64}" type="pres">
      <dgm:prSet presAssocID="{7DBCC9F5-CC1E-BD45-A63E-B8B1AD65184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B88975-A546-6444-A615-CBD19375E218}" type="pres">
      <dgm:prSet presAssocID="{69D906A8-CB3D-134D-A082-1E3BFFDA2EC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69B273-C83D-6B4F-BF15-61190E5B275A}" type="pres">
      <dgm:prSet presAssocID="{87F3646D-CD0D-474D-9848-8ABE2B72044A}" presName="spacer" presStyleCnt="0"/>
      <dgm:spPr/>
    </dgm:pt>
    <dgm:pt modelId="{26E019E0-4E44-1B49-9BC9-ACF83491BCB1}" type="pres">
      <dgm:prSet presAssocID="{929795CF-1023-F74F-B4FA-2974D8C093F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EC1924-DBC8-734A-A15E-889BAB9E4B13}" type="pres">
      <dgm:prSet presAssocID="{929795CF-1023-F74F-B4FA-2974D8C093FF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FDD55D-97A6-C944-807B-49AB5CF4037A}" type="pres">
      <dgm:prSet presAssocID="{EE8C7E80-0089-F74D-95BE-90081E783E8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36BB8-9CCC-8142-8DB4-CE5A970DDD07}" type="pres">
      <dgm:prSet presAssocID="{EE8C7E80-0089-F74D-95BE-90081E783E86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97C985-AC58-F14F-BC8B-39AB0ACF411A}" type="presOf" srcId="{01A94563-4855-5D45-ADC8-7EE931EC39E0}" destId="{C0EC1924-DBC8-734A-A15E-889BAB9E4B13}" srcOrd="0" destOrd="0" presId="urn:microsoft.com/office/officeart/2005/8/layout/vList2"/>
    <dgm:cxn modelId="{83D5A469-B732-054F-BCF6-6333322AFB37}" srcId="{EE8C7E80-0089-F74D-95BE-90081E783E86}" destId="{B08B96BC-26EB-3D4E-B026-D12F6617A3C2}" srcOrd="0" destOrd="0" parTransId="{AC419F77-CA3B-7844-9001-737AE63621BF}" sibTransId="{743F548C-B8DD-5B40-82B2-DE1BD26F3FF8}"/>
    <dgm:cxn modelId="{2BD6CB38-A370-9F47-A25A-F2D0D7CDC45C}" type="presOf" srcId="{69D906A8-CB3D-134D-A082-1E3BFFDA2ECD}" destId="{8EB88975-A546-6444-A615-CBD19375E218}" srcOrd="0" destOrd="0" presId="urn:microsoft.com/office/officeart/2005/8/layout/vList2"/>
    <dgm:cxn modelId="{C7EE672F-DED7-C647-AB33-871E1A980DBB}" srcId="{7DBCC9F5-CC1E-BD45-A63E-B8B1AD651848}" destId="{EE8C7E80-0089-F74D-95BE-90081E783E86}" srcOrd="2" destOrd="0" parTransId="{61FCC090-F096-3844-A063-DE2F6080A8EF}" sibTransId="{54DF1DEC-3D0F-4C44-ACE1-A19AE2BBAB63}"/>
    <dgm:cxn modelId="{46C87386-426D-F64C-9560-4EF8BC0CE64C}" srcId="{7DBCC9F5-CC1E-BD45-A63E-B8B1AD651848}" destId="{929795CF-1023-F74F-B4FA-2974D8C093FF}" srcOrd="1" destOrd="0" parTransId="{C8810FC1-E92D-964F-AA4D-54A987FC1307}" sibTransId="{C4E52524-D67A-4344-8DE8-98449FF51338}"/>
    <dgm:cxn modelId="{37CC05DB-BB90-1F4B-9EC4-E656C05BA123}" srcId="{7DBCC9F5-CC1E-BD45-A63E-B8B1AD651848}" destId="{69D906A8-CB3D-134D-A082-1E3BFFDA2ECD}" srcOrd="0" destOrd="0" parTransId="{4843F377-A9ED-FE41-AD9B-283D5D27FBED}" sibTransId="{87F3646D-CD0D-474D-9848-8ABE2B72044A}"/>
    <dgm:cxn modelId="{D5EFCF18-5472-A64D-8C36-3E3BF82765BF}" type="presOf" srcId="{929795CF-1023-F74F-B4FA-2974D8C093FF}" destId="{26E019E0-4E44-1B49-9BC9-ACF83491BCB1}" srcOrd="0" destOrd="0" presId="urn:microsoft.com/office/officeart/2005/8/layout/vList2"/>
    <dgm:cxn modelId="{A398EC5C-8AD0-DF4E-B7B4-42F09C0308F7}" type="presOf" srcId="{B08B96BC-26EB-3D4E-B026-D12F6617A3C2}" destId="{4A036BB8-9CCC-8142-8DB4-CE5A970DDD07}" srcOrd="0" destOrd="0" presId="urn:microsoft.com/office/officeart/2005/8/layout/vList2"/>
    <dgm:cxn modelId="{E08AEAC2-E960-4245-A7EE-BAD480E1AD71}" srcId="{929795CF-1023-F74F-B4FA-2974D8C093FF}" destId="{01A94563-4855-5D45-ADC8-7EE931EC39E0}" srcOrd="0" destOrd="0" parTransId="{E361092B-FD80-A04A-9806-9AE4C814007A}" sibTransId="{5BD3738C-0E59-594D-A8CE-D0052FEF716D}"/>
    <dgm:cxn modelId="{E763C000-3022-ED48-A02E-A107DDCE2083}" type="presOf" srcId="{7DBCC9F5-CC1E-BD45-A63E-B8B1AD651848}" destId="{CB324F8E-23BA-2741-B5C6-FF0907CC9B64}" srcOrd="0" destOrd="0" presId="urn:microsoft.com/office/officeart/2005/8/layout/vList2"/>
    <dgm:cxn modelId="{DFD9FCD8-A392-BA4B-9D03-B2443E74D968}" type="presOf" srcId="{EE8C7E80-0089-F74D-95BE-90081E783E86}" destId="{E1FDD55D-97A6-C944-807B-49AB5CF4037A}" srcOrd="0" destOrd="0" presId="urn:microsoft.com/office/officeart/2005/8/layout/vList2"/>
    <dgm:cxn modelId="{BD08936F-1C51-8C45-85F0-A4CFEA01086F}" type="presParOf" srcId="{CB324F8E-23BA-2741-B5C6-FF0907CC9B64}" destId="{8EB88975-A546-6444-A615-CBD19375E218}" srcOrd="0" destOrd="0" presId="urn:microsoft.com/office/officeart/2005/8/layout/vList2"/>
    <dgm:cxn modelId="{26C90D37-B429-EF44-A75C-C53519A0069C}" type="presParOf" srcId="{CB324F8E-23BA-2741-B5C6-FF0907CC9B64}" destId="{5A69B273-C83D-6B4F-BF15-61190E5B275A}" srcOrd="1" destOrd="0" presId="urn:microsoft.com/office/officeart/2005/8/layout/vList2"/>
    <dgm:cxn modelId="{38CBE991-A60D-1B44-87F5-21A67215628A}" type="presParOf" srcId="{CB324F8E-23BA-2741-B5C6-FF0907CC9B64}" destId="{26E019E0-4E44-1B49-9BC9-ACF83491BCB1}" srcOrd="2" destOrd="0" presId="urn:microsoft.com/office/officeart/2005/8/layout/vList2"/>
    <dgm:cxn modelId="{ED28A81E-0D5B-C44A-8120-12EAEEE948AF}" type="presParOf" srcId="{CB324F8E-23BA-2741-B5C6-FF0907CC9B64}" destId="{C0EC1924-DBC8-734A-A15E-889BAB9E4B13}" srcOrd="3" destOrd="0" presId="urn:microsoft.com/office/officeart/2005/8/layout/vList2"/>
    <dgm:cxn modelId="{C202F1A3-8798-CE40-9EEB-18869E12F3D1}" type="presParOf" srcId="{CB324F8E-23BA-2741-B5C6-FF0907CC9B64}" destId="{E1FDD55D-97A6-C944-807B-49AB5CF4037A}" srcOrd="4" destOrd="0" presId="urn:microsoft.com/office/officeart/2005/8/layout/vList2"/>
    <dgm:cxn modelId="{7188EED0-6AF3-0D43-B65C-9267F87C2641}" type="presParOf" srcId="{CB324F8E-23BA-2741-B5C6-FF0907CC9B64}" destId="{4A036BB8-9CCC-8142-8DB4-CE5A970DDD07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27B50F-81B1-FF4E-92E6-AA9C565E28F8}" type="doc">
      <dgm:prSet loTypeId="urn:microsoft.com/office/officeart/2005/8/layout/vList3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955BBF-F6EF-A04F-AEEC-F8A62A7EC80A}">
      <dgm:prSet phldrT="[Text]"/>
      <dgm:spPr/>
      <dgm:t>
        <a:bodyPr/>
        <a:lstStyle/>
        <a:p>
          <a:r>
            <a:rPr lang="en-US" dirty="0" smtClean="0"/>
            <a:t>Zeus</a:t>
          </a:r>
          <a:endParaRPr lang="en-US" dirty="0"/>
        </a:p>
      </dgm:t>
    </dgm:pt>
    <dgm:pt modelId="{416F05B3-9680-614C-8F4A-41145DE7D936}" type="parTrans" cxnId="{36100E57-AFC9-5B4D-90FC-B929A9424FAA}">
      <dgm:prSet/>
      <dgm:spPr/>
      <dgm:t>
        <a:bodyPr/>
        <a:lstStyle/>
        <a:p>
          <a:endParaRPr lang="en-US"/>
        </a:p>
      </dgm:t>
    </dgm:pt>
    <dgm:pt modelId="{AAB23F6C-2CE5-1E4F-B3E0-CFE1BE910D20}" type="sibTrans" cxnId="{36100E57-AFC9-5B4D-90FC-B929A9424FAA}">
      <dgm:prSet/>
      <dgm:spPr/>
      <dgm:t>
        <a:bodyPr/>
        <a:lstStyle/>
        <a:p>
          <a:endParaRPr lang="en-US"/>
        </a:p>
      </dgm:t>
    </dgm:pt>
    <dgm:pt modelId="{717908A3-AA3D-E04D-910F-1537B2BE946A}">
      <dgm:prSet phldrT="[Text]"/>
      <dgm:spPr/>
      <dgm:t>
        <a:bodyPr/>
        <a:lstStyle/>
        <a:p>
          <a:r>
            <a:rPr lang="en-US" dirty="0" smtClean="0"/>
            <a:t>Hera</a:t>
          </a:r>
          <a:endParaRPr lang="en-US" dirty="0"/>
        </a:p>
      </dgm:t>
    </dgm:pt>
    <dgm:pt modelId="{BFA48352-7CD5-6440-B3F8-47E017D14B91}" type="parTrans" cxnId="{D5A91A4B-62D2-A34A-B9AC-1EFF2FD779B2}">
      <dgm:prSet/>
      <dgm:spPr/>
      <dgm:t>
        <a:bodyPr/>
        <a:lstStyle/>
        <a:p>
          <a:endParaRPr lang="en-US"/>
        </a:p>
      </dgm:t>
    </dgm:pt>
    <dgm:pt modelId="{DEB28D40-1839-DA42-8CD5-ED7B8F81806F}" type="sibTrans" cxnId="{D5A91A4B-62D2-A34A-B9AC-1EFF2FD779B2}">
      <dgm:prSet/>
      <dgm:spPr/>
      <dgm:t>
        <a:bodyPr/>
        <a:lstStyle/>
        <a:p>
          <a:endParaRPr lang="en-US"/>
        </a:p>
      </dgm:t>
    </dgm:pt>
    <dgm:pt modelId="{1196EA5E-00D4-6D48-A861-7FFF0688E5F1}">
      <dgm:prSet phldrT="[Text]"/>
      <dgm:spPr/>
      <dgm:t>
        <a:bodyPr/>
        <a:lstStyle/>
        <a:p>
          <a:r>
            <a:rPr lang="en-US" dirty="0" smtClean="0"/>
            <a:t>Athena</a:t>
          </a:r>
          <a:endParaRPr lang="en-US" dirty="0"/>
        </a:p>
      </dgm:t>
    </dgm:pt>
    <dgm:pt modelId="{44CF0BDB-4002-F943-ADFC-6C6656A279BB}" type="parTrans" cxnId="{B0985B8B-1984-9C4C-8BBD-29785A424CDF}">
      <dgm:prSet/>
      <dgm:spPr/>
      <dgm:t>
        <a:bodyPr/>
        <a:lstStyle/>
        <a:p>
          <a:endParaRPr lang="en-US"/>
        </a:p>
      </dgm:t>
    </dgm:pt>
    <dgm:pt modelId="{F0F94AFB-EBEB-FE4D-B518-98B4215883F3}" type="sibTrans" cxnId="{B0985B8B-1984-9C4C-8BBD-29785A424CDF}">
      <dgm:prSet/>
      <dgm:spPr/>
      <dgm:t>
        <a:bodyPr/>
        <a:lstStyle/>
        <a:p>
          <a:endParaRPr lang="en-US"/>
        </a:p>
      </dgm:t>
    </dgm:pt>
    <dgm:pt modelId="{93CB9EA8-6A05-474F-83DE-AFE18B8593C6}" type="pres">
      <dgm:prSet presAssocID="{1327B50F-81B1-FF4E-92E6-AA9C565E28F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141F90-2B8A-0844-8CE3-BFF5C155A7F6}" type="pres">
      <dgm:prSet presAssocID="{28955BBF-F6EF-A04F-AEEC-F8A62A7EC80A}" presName="composite" presStyleCnt="0"/>
      <dgm:spPr/>
    </dgm:pt>
    <dgm:pt modelId="{2A6337A8-CB01-2E48-B351-4F99F9ABEE95}" type="pres">
      <dgm:prSet presAssocID="{28955BBF-F6EF-A04F-AEEC-F8A62A7EC80A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F273504-309B-4C4D-805B-D0ABD87D06AB}" type="pres">
      <dgm:prSet presAssocID="{28955BBF-F6EF-A04F-AEEC-F8A62A7EC80A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CC666D-5F39-FE4E-A95C-DED5E9C98490}" type="pres">
      <dgm:prSet presAssocID="{AAB23F6C-2CE5-1E4F-B3E0-CFE1BE910D20}" presName="spacing" presStyleCnt="0"/>
      <dgm:spPr/>
    </dgm:pt>
    <dgm:pt modelId="{C30D1A2C-1F7F-254C-A6B3-A2DCE92945D2}" type="pres">
      <dgm:prSet presAssocID="{717908A3-AA3D-E04D-910F-1537B2BE946A}" presName="composite" presStyleCnt="0"/>
      <dgm:spPr/>
    </dgm:pt>
    <dgm:pt modelId="{53F6F2E9-8E8C-7A46-A6AB-AD13BFECF814}" type="pres">
      <dgm:prSet presAssocID="{717908A3-AA3D-E04D-910F-1537B2BE946A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750807F-EAB9-5244-BAD1-25C6478FED55}" type="pres">
      <dgm:prSet presAssocID="{717908A3-AA3D-E04D-910F-1537B2BE946A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8F420A-186C-434F-A785-D59D9E41189E}" type="pres">
      <dgm:prSet presAssocID="{DEB28D40-1839-DA42-8CD5-ED7B8F81806F}" presName="spacing" presStyleCnt="0"/>
      <dgm:spPr/>
    </dgm:pt>
    <dgm:pt modelId="{B53EDE4C-C859-6941-8F4F-D9CD7299478D}" type="pres">
      <dgm:prSet presAssocID="{1196EA5E-00D4-6D48-A861-7FFF0688E5F1}" presName="composite" presStyleCnt="0"/>
      <dgm:spPr/>
    </dgm:pt>
    <dgm:pt modelId="{D15A53E6-D749-1B49-B60E-36480A5E3A10}" type="pres">
      <dgm:prSet presAssocID="{1196EA5E-00D4-6D48-A861-7FFF0688E5F1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D49C432-DA07-8241-9E6E-1952C37339B4}" type="pres">
      <dgm:prSet presAssocID="{1196EA5E-00D4-6D48-A861-7FFF0688E5F1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985B8B-1984-9C4C-8BBD-29785A424CDF}" srcId="{1327B50F-81B1-FF4E-92E6-AA9C565E28F8}" destId="{1196EA5E-00D4-6D48-A861-7FFF0688E5F1}" srcOrd="2" destOrd="0" parTransId="{44CF0BDB-4002-F943-ADFC-6C6656A279BB}" sibTransId="{F0F94AFB-EBEB-FE4D-B518-98B4215883F3}"/>
    <dgm:cxn modelId="{43212892-0A6D-BA41-B9CF-FEA4422E004F}" type="presOf" srcId="{1196EA5E-00D4-6D48-A861-7FFF0688E5F1}" destId="{FD49C432-DA07-8241-9E6E-1952C37339B4}" srcOrd="0" destOrd="0" presId="urn:microsoft.com/office/officeart/2005/8/layout/vList3"/>
    <dgm:cxn modelId="{36100E57-AFC9-5B4D-90FC-B929A9424FAA}" srcId="{1327B50F-81B1-FF4E-92E6-AA9C565E28F8}" destId="{28955BBF-F6EF-A04F-AEEC-F8A62A7EC80A}" srcOrd="0" destOrd="0" parTransId="{416F05B3-9680-614C-8F4A-41145DE7D936}" sibTransId="{AAB23F6C-2CE5-1E4F-B3E0-CFE1BE910D20}"/>
    <dgm:cxn modelId="{AC43DEBE-1E03-474D-8286-025FBAA5DA89}" type="presOf" srcId="{28955BBF-F6EF-A04F-AEEC-F8A62A7EC80A}" destId="{AF273504-309B-4C4D-805B-D0ABD87D06AB}" srcOrd="0" destOrd="0" presId="urn:microsoft.com/office/officeart/2005/8/layout/vList3"/>
    <dgm:cxn modelId="{D5A91A4B-62D2-A34A-B9AC-1EFF2FD779B2}" srcId="{1327B50F-81B1-FF4E-92E6-AA9C565E28F8}" destId="{717908A3-AA3D-E04D-910F-1537B2BE946A}" srcOrd="1" destOrd="0" parTransId="{BFA48352-7CD5-6440-B3F8-47E017D14B91}" sibTransId="{DEB28D40-1839-DA42-8CD5-ED7B8F81806F}"/>
    <dgm:cxn modelId="{9DC917B7-2542-224D-92A6-F96379F87907}" type="presOf" srcId="{1327B50F-81B1-FF4E-92E6-AA9C565E28F8}" destId="{93CB9EA8-6A05-474F-83DE-AFE18B8593C6}" srcOrd="0" destOrd="0" presId="urn:microsoft.com/office/officeart/2005/8/layout/vList3"/>
    <dgm:cxn modelId="{26701654-9F8C-774E-A4F7-EE02E63741D2}" type="presOf" srcId="{717908A3-AA3D-E04D-910F-1537B2BE946A}" destId="{6750807F-EAB9-5244-BAD1-25C6478FED55}" srcOrd="0" destOrd="0" presId="urn:microsoft.com/office/officeart/2005/8/layout/vList3"/>
    <dgm:cxn modelId="{FDD4C113-6857-5747-9D09-05FEC3583F6E}" type="presParOf" srcId="{93CB9EA8-6A05-474F-83DE-AFE18B8593C6}" destId="{F3141F90-2B8A-0844-8CE3-BFF5C155A7F6}" srcOrd="0" destOrd="0" presId="urn:microsoft.com/office/officeart/2005/8/layout/vList3"/>
    <dgm:cxn modelId="{BDFBFF8E-F869-C94E-892C-A574AE063AB7}" type="presParOf" srcId="{F3141F90-2B8A-0844-8CE3-BFF5C155A7F6}" destId="{2A6337A8-CB01-2E48-B351-4F99F9ABEE95}" srcOrd="0" destOrd="0" presId="urn:microsoft.com/office/officeart/2005/8/layout/vList3"/>
    <dgm:cxn modelId="{FEC73875-6162-6745-9E5F-B85A9143563D}" type="presParOf" srcId="{F3141F90-2B8A-0844-8CE3-BFF5C155A7F6}" destId="{AF273504-309B-4C4D-805B-D0ABD87D06AB}" srcOrd="1" destOrd="0" presId="urn:microsoft.com/office/officeart/2005/8/layout/vList3"/>
    <dgm:cxn modelId="{F0684073-B823-184C-ABBD-D6BDC668830A}" type="presParOf" srcId="{93CB9EA8-6A05-474F-83DE-AFE18B8593C6}" destId="{DECC666D-5F39-FE4E-A95C-DED5E9C98490}" srcOrd="1" destOrd="0" presId="urn:microsoft.com/office/officeart/2005/8/layout/vList3"/>
    <dgm:cxn modelId="{FB21753D-C660-AE47-BFD3-7D8459286AE0}" type="presParOf" srcId="{93CB9EA8-6A05-474F-83DE-AFE18B8593C6}" destId="{C30D1A2C-1F7F-254C-A6B3-A2DCE92945D2}" srcOrd="2" destOrd="0" presId="urn:microsoft.com/office/officeart/2005/8/layout/vList3"/>
    <dgm:cxn modelId="{1C5C64B3-5F14-4648-8F65-77836189200E}" type="presParOf" srcId="{C30D1A2C-1F7F-254C-A6B3-A2DCE92945D2}" destId="{53F6F2E9-8E8C-7A46-A6AB-AD13BFECF814}" srcOrd="0" destOrd="0" presId="urn:microsoft.com/office/officeart/2005/8/layout/vList3"/>
    <dgm:cxn modelId="{F25140A7-CDE2-3841-95E2-EFCF221DE6CC}" type="presParOf" srcId="{C30D1A2C-1F7F-254C-A6B3-A2DCE92945D2}" destId="{6750807F-EAB9-5244-BAD1-25C6478FED55}" srcOrd="1" destOrd="0" presId="urn:microsoft.com/office/officeart/2005/8/layout/vList3"/>
    <dgm:cxn modelId="{CF38942A-8856-D04C-B3AF-15DDD730017B}" type="presParOf" srcId="{93CB9EA8-6A05-474F-83DE-AFE18B8593C6}" destId="{D18F420A-186C-434F-A785-D59D9E41189E}" srcOrd="3" destOrd="0" presId="urn:microsoft.com/office/officeart/2005/8/layout/vList3"/>
    <dgm:cxn modelId="{5A28DBFA-C0F2-D542-BE83-8BC38D43E126}" type="presParOf" srcId="{93CB9EA8-6A05-474F-83DE-AFE18B8593C6}" destId="{B53EDE4C-C859-6941-8F4F-D9CD7299478D}" srcOrd="4" destOrd="0" presId="urn:microsoft.com/office/officeart/2005/8/layout/vList3"/>
    <dgm:cxn modelId="{C74655E4-B8D9-8147-B001-2952F97B9D77}" type="presParOf" srcId="{B53EDE4C-C859-6941-8F4F-D9CD7299478D}" destId="{D15A53E6-D749-1B49-B60E-36480A5E3A10}" srcOrd="0" destOrd="0" presId="urn:microsoft.com/office/officeart/2005/8/layout/vList3"/>
    <dgm:cxn modelId="{F9A59FA2-C584-5241-A770-2FDD46C61164}" type="presParOf" srcId="{B53EDE4C-C859-6941-8F4F-D9CD7299478D}" destId="{FD49C432-DA07-8241-9E6E-1952C37339B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CED5CC-8D25-F44C-AFA5-32AA1C577D62}" type="doc">
      <dgm:prSet loTypeId="urn:microsoft.com/office/officeart/2005/8/layout/vList3" loCatId="list" qsTypeId="urn:microsoft.com/office/officeart/2005/8/quickstyle/simple4" qsCatId="simple" csTypeId="urn:microsoft.com/office/officeart/2005/8/colors/accent1_2" csCatId="accent1" phldr="1"/>
      <dgm:spPr/>
    </dgm:pt>
    <dgm:pt modelId="{E0C65967-114E-794B-89AD-EB825F78EA2A}">
      <dgm:prSet phldrT="[Text]"/>
      <dgm:spPr/>
      <dgm:t>
        <a:bodyPr/>
        <a:lstStyle/>
        <a:p>
          <a:r>
            <a:rPr lang="en-US" dirty="0" smtClean="0"/>
            <a:t>Ares</a:t>
          </a:r>
          <a:endParaRPr lang="en-US" dirty="0"/>
        </a:p>
      </dgm:t>
    </dgm:pt>
    <dgm:pt modelId="{30766394-A5A8-6041-BE7F-F7A294C38B02}" type="parTrans" cxnId="{BF34BC8F-24F2-BA47-845E-C84F0DED3A95}">
      <dgm:prSet/>
      <dgm:spPr/>
      <dgm:t>
        <a:bodyPr/>
        <a:lstStyle/>
        <a:p>
          <a:endParaRPr lang="en-US"/>
        </a:p>
      </dgm:t>
    </dgm:pt>
    <dgm:pt modelId="{CBA039F1-5AAA-4F47-B7CA-DAE4B2DD5A21}" type="sibTrans" cxnId="{BF34BC8F-24F2-BA47-845E-C84F0DED3A95}">
      <dgm:prSet/>
      <dgm:spPr/>
      <dgm:t>
        <a:bodyPr/>
        <a:lstStyle/>
        <a:p>
          <a:endParaRPr lang="en-US"/>
        </a:p>
      </dgm:t>
    </dgm:pt>
    <dgm:pt modelId="{9E2C8560-6F00-BF49-96D1-2BD992D82C10}">
      <dgm:prSet phldrT="[Text]"/>
      <dgm:spPr/>
      <dgm:t>
        <a:bodyPr/>
        <a:lstStyle/>
        <a:p>
          <a:r>
            <a:rPr lang="en-US" dirty="0" smtClean="0"/>
            <a:t>Artemis</a:t>
          </a:r>
          <a:endParaRPr lang="en-US" dirty="0"/>
        </a:p>
      </dgm:t>
    </dgm:pt>
    <dgm:pt modelId="{C5D795B4-0D0D-8C49-93F7-0E926CCD77DF}" type="parTrans" cxnId="{B640821A-02AD-3D4C-9F87-E04E0939EC97}">
      <dgm:prSet/>
      <dgm:spPr/>
      <dgm:t>
        <a:bodyPr/>
        <a:lstStyle/>
        <a:p>
          <a:endParaRPr lang="en-US"/>
        </a:p>
      </dgm:t>
    </dgm:pt>
    <dgm:pt modelId="{864FA543-2377-5C49-AEFF-B48132A0175E}" type="sibTrans" cxnId="{B640821A-02AD-3D4C-9F87-E04E0939EC97}">
      <dgm:prSet/>
      <dgm:spPr/>
      <dgm:t>
        <a:bodyPr/>
        <a:lstStyle/>
        <a:p>
          <a:endParaRPr lang="en-US"/>
        </a:p>
      </dgm:t>
    </dgm:pt>
    <dgm:pt modelId="{63E006AF-2A9C-9543-AE64-485CD42ADE68}">
      <dgm:prSet phldrT="[Text]"/>
      <dgm:spPr/>
      <dgm:t>
        <a:bodyPr/>
        <a:lstStyle/>
        <a:p>
          <a:r>
            <a:rPr lang="en-US" dirty="0" smtClean="0"/>
            <a:t>Aphrodite</a:t>
          </a:r>
          <a:endParaRPr lang="en-US" dirty="0"/>
        </a:p>
      </dgm:t>
    </dgm:pt>
    <dgm:pt modelId="{CB4A73E9-2C63-EA44-9CAD-6FC4AA71B6F4}" type="parTrans" cxnId="{25B6865E-9CDE-784B-B8BD-4611DE1BDF98}">
      <dgm:prSet/>
      <dgm:spPr/>
      <dgm:t>
        <a:bodyPr/>
        <a:lstStyle/>
        <a:p>
          <a:endParaRPr lang="en-US"/>
        </a:p>
      </dgm:t>
    </dgm:pt>
    <dgm:pt modelId="{8E642515-B7A5-8A49-95C9-8B572C0C2CF8}" type="sibTrans" cxnId="{25B6865E-9CDE-784B-B8BD-4611DE1BDF98}">
      <dgm:prSet/>
      <dgm:spPr/>
      <dgm:t>
        <a:bodyPr/>
        <a:lstStyle/>
        <a:p>
          <a:endParaRPr lang="en-US"/>
        </a:p>
      </dgm:t>
    </dgm:pt>
    <dgm:pt modelId="{AAAB1C95-935A-5B4E-8DD6-3E95A7E5C303}" type="pres">
      <dgm:prSet presAssocID="{2ACED5CC-8D25-F44C-AFA5-32AA1C577D62}" presName="linearFlow" presStyleCnt="0">
        <dgm:presLayoutVars>
          <dgm:dir/>
          <dgm:resizeHandles val="exact"/>
        </dgm:presLayoutVars>
      </dgm:prSet>
      <dgm:spPr/>
    </dgm:pt>
    <dgm:pt modelId="{C5E9438F-8102-1B4C-989F-2403C6D19522}" type="pres">
      <dgm:prSet presAssocID="{E0C65967-114E-794B-89AD-EB825F78EA2A}" presName="composite" presStyleCnt="0"/>
      <dgm:spPr/>
    </dgm:pt>
    <dgm:pt modelId="{5D6D981D-F323-DD4D-9A0D-A8A74A5B5C56}" type="pres">
      <dgm:prSet presAssocID="{E0C65967-114E-794B-89AD-EB825F78EA2A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3D6B383-7025-314F-BEC7-D01C9F9BA56A}" type="pres">
      <dgm:prSet presAssocID="{E0C65967-114E-794B-89AD-EB825F78EA2A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7A481-FF8D-FA44-9123-61103389F555}" type="pres">
      <dgm:prSet presAssocID="{CBA039F1-5AAA-4F47-B7CA-DAE4B2DD5A21}" presName="spacing" presStyleCnt="0"/>
      <dgm:spPr/>
    </dgm:pt>
    <dgm:pt modelId="{66D0C53E-70F7-0545-9FEB-E29DDE8F4ECF}" type="pres">
      <dgm:prSet presAssocID="{9E2C8560-6F00-BF49-96D1-2BD992D82C10}" presName="composite" presStyleCnt="0"/>
      <dgm:spPr/>
    </dgm:pt>
    <dgm:pt modelId="{B30B3670-CBA6-3746-B4AE-76C92E7F1CE9}" type="pres">
      <dgm:prSet presAssocID="{9E2C8560-6F00-BF49-96D1-2BD992D82C10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62506B1-090B-7742-B9E1-7D49F9EE41C0}" type="pres">
      <dgm:prSet presAssocID="{9E2C8560-6F00-BF49-96D1-2BD992D82C10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3C0DC3-4E84-F949-B920-E584D4AE249A}" type="pres">
      <dgm:prSet presAssocID="{864FA543-2377-5C49-AEFF-B48132A0175E}" presName="spacing" presStyleCnt="0"/>
      <dgm:spPr/>
    </dgm:pt>
    <dgm:pt modelId="{5D25076F-A390-2546-841C-B83C43EDB8F4}" type="pres">
      <dgm:prSet presAssocID="{63E006AF-2A9C-9543-AE64-485CD42ADE68}" presName="composite" presStyleCnt="0"/>
      <dgm:spPr/>
    </dgm:pt>
    <dgm:pt modelId="{E4E7FE34-2204-C746-A62C-65BC93EDF69A}" type="pres">
      <dgm:prSet presAssocID="{63E006AF-2A9C-9543-AE64-485CD42ADE68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BEB2300-AD84-4C4F-A276-A2543C010D03}" type="pres">
      <dgm:prSet presAssocID="{63E006AF-2A9C-9543-AE64-485CD42ADE68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B6865E-9CDE-784B-B8BD-4611DE1BDF98}" srcId="{2ACED5CC-8D25-F44C-AFA5-32AA1C577D62}" destId="{63E006AF-2A9C-9543-AE64-485CD42ADE68}" srcOrd="2" destOrd="0" parTransId="{CB4A73E9-2C63-EA44-9CAD-6FC4AA71B6F4}" sibTransId="{8E642515-B7A5-8A49-95C9-8B572C0C2CF8}"/>
    <dgm:cxn modelId="{9325AE51-B249-0D4F-82F9-C722AC91CF8B}" type="presOf" srcId="{E0C65967-114E-794B-89AD-EB825F78EA2A}" destId="{63D6B383-7025-314F-BEC7-D01C9F9BA56A}" srcOrd="0" destOrd="0" presId="urn:microsoft.com/office/officeart/2005/8/layout/vList3"/>
    <dgm:cxn modelId="{BF34BC8F-24F2-BA47-845E-C84F0DED3A95}" srcId="{2ACED5CC-8D25-F44C-AFA5-32AA1C577D62}" destId="{E0C65967-114E-794B-89AD-EB825F78EA2A}" srcOrd="0" destOrd="0" parTransId="{30766394-A5A8-6041-BE7F-F7A294C38B02}" sibTransId="{CBA039F1-5AAA-4F47-B7CA-DAE4B2DD5A21}"/>
    <dgm:cxn modelId="{B640821A-02AD-3D4C-9F87-E04E0939EC97}" srcId="{2ACED5CC-8D25-F44C-AFA5-32AA1C577D62}" destId="{9E2C8560-6F00-BF49-96D1-2BD992D82C10}" srcOrd="1" destOrd="0" parTransId="{C5D795B4-0D0D-8C49-93F7-0E926CCD77DF}" sibTransId="{864FA543-2377-5C49-AEFF-B48132A0175E}"/>
    <dgm:cxn modelId="{05044661-5B7D-2545-8D14-F498FD6D061A}" type="presOf" srcId="{63E006AF-2A9C-9543-AE64-485CD42ADE68}" destId="{0BEB2300-AD84-4C4F-A276-A2543C010D03}" srcOrd="0" destOrd="0" presId="urn:microsoft.com/office/officeart/2005/8/layout/vList3"/>
    <dgm:cxn modelId="{F36C2356-2538-0A4E-8B1E-3DA81EAEA4B6}" type="presOf" srcId="{2ACED5CC-8D25-F44C-AFA5-32AA1C577D62}" destId="{AAAB1C95-935A-5B4E-8DD6-3E95A7E5C303}" srcOrd="0" destOrd="0" presId="urn:microsoft.com/office/officeart/2005/8/layout/vList3"/>
    <dgm:cxn modelId="{8EE7815B-D073-0A4B-BE23-E57B4D2E22AF}" type="presOf" srcId="{9E2C8560-6F00-BF49-96D1-2BD992D82C10}" destId="{762506B1-090B-7742-B9E1-7D49F9EE41C0}" srcOrd="0" destOrd="0" presId="urn:microsoft.com/office/officeart/2005/8/layout/vList3"/>
    <dgm:cxn modelId="{4DC37DA5-70E4-2549-9AAF-233D5E56532C}" type="presParOf" srcId="{AAAB1C95-935A-5B4E-8DD6-3E95A7E5C303}" destId="{C5E9438F-8102-1B4C-989F-2403C6D19522}" srcOrd="0" destOrd="0" presId="urn:microsoft.com/office/officeart/2005/8/layout/vList3"/>
    <dgm:cxn modelId="{FC626D54-E1E0-304F-B1BD-63164112849F}" type="presParOf" srcId="{C5E9438F-8102-1B4C-989F-2403C6D19522}" destId="{5D6D981D-F323-DD4D-9A0D-A8A74A5B5C56}" srcOrd="0" destOrd="0" presId="urn:microsoft.com/office/officeart/2005/8/layout/vList3"/>
    <dgm:cxn modelId="{2D5433B3-2D69-6E45-B152-B1866430FD27}" type="presParOf" srcId="{C5E9438F-8102-1B4C-989F-2403C6D19522}" destId="{63D6B383-7025-314F-BEC7-D01C9F9BA56A}" srcOrd="1" destOrd="0" presId="urn:microsoft.com/office/officeart/2005/8/layout/vList3"/>
    <dgm:cxn modelId="{DB71FB1C-A4E0-254A-970D-C4D14CC828B4}" type="presParOf" srcId="{AAAB1C95-935A-5B4E-8DD6-3E95A7E5C303}" destId="{D3A7A481-FF8D-FA44-9123-61103389F555}" srcOrd="1" destOrd="0" presId="urn:microsoft.com/office/officeart/2005/8/layout/vList3"/>
    <dgm:cxn modelId="{8B8473A5-3E58-ED4C-957B-7CD9D5FC25EE}" type="presParOf" srcId="{AAAB1C95-935A-5B4E-8DD6-3E95A7E5C303}" destId="{66D0C53E-70F7-0545-9FEB-E29DDE8F4ECF}" srcOrd="2" destOrd="0" presId="urn:microsoft.com/office/officeart/2005/8/layout/vList3"/>
    <dgm:cxn modelId="{CCFC2A7D-A2AC-A049-9DBB-4786A7411633}" type="presParOf" srcId="{66D0C53E-70F7-0545-9FEB-E29DDE8F4ECF}" destId="{B30B3670-CBA6-3746-B4AE-76C92E7F1CE9}" srcOrd="0" destOrd="0" presId="urn:microsoft.com/office/officeart/2005/8/layout/vList3"/>
    <dgm:cxn modelId="{9BB622C4-B1B6-D740-8BEF-9D8056FF8698}" type="presParOf" srcId="{66D0C53E-70F7-0545-9FEB-E29DDE8F4ECF}" destId="{762506B1-090B-7742-B9E1-7D49F9EE41C0}" srcOrd="1" destOrd="0" presId="urn:microsoft.com/office/officeart/2005/8/layout/vList3"/>
    <dgm:cxn modelId="{A3F9D9B6-7D03-CD4E-A9AB-ECFC50C6D5F1}" type="presParOf" srcId="{AAAB1C95-935A-5B4E-8DD6-3E95A7E5C303}" destId="{013C0DC3-4E84-F949-B920-E584D4AE249A}" srcOrd="3" destOrd="0" presId="urn:microsoft.com/office/officeart/2005/8/layout/vList3"/>
    <dgm:cxn modelId="{DE9B0090-A9D7-D04A-A393-24B3D240B38A}" type="presParOf" srcId="{AAAB1C95-935A-5B4E-8DD6-3E95A7E5C303}" destId="{5D25076F-A390-2546-841C-B83C43EDB8F4}" srcOrd="4" destOrd="0" presId="urn:microsoft.com/office/officeart/2005/8/layout/vList3"/>
    <dgm:cxn modelId="{22139EAA-F46F-3749-B53A-5E24B8A90097}" type="presParOf" srcId="{5D25076F-A390-2546-841C-B83C43EDB8F4}" destId="{E4E7FE34-2204-C746-A62C-65BC93EDF69A}" srcOrd="0" destOrd="0" presId="urn:microsoft.com/office/officeart/2005/8/layout/vList3"/>
    <dgm:cxn modelId="{399190B5-4AA6-AE4D-922F-F02398F61081}" type="presParOf" srcId="{5D25076F-A390-2546-841C-B83C43EDB8F4}" destId="{0BEB2300-AD84-4C4F-A276-A2543C010D0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98D6C8-9760-294D-94CE-7984396563E9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802444-2E92-4243-8170-CD8226FBA4D7}">
      <dgm:prSet phldrT="[Text]"/>
      <dgm:spPr/>
      <dgm:t>
        <a:bodyPr/>
        <a:lstStyle/>
        <a:p>
          <a:r>
            <a:rPr lang="en-US" dirty="0" smtClean="0"/>
            <a:t>What were some important contributions of Greek culture to Western civilization?</a:t>
          </a:r>
          <a:endParaRPr lang="en-US" dirty="0"/>
        </a:p>
      </dgm:t>
    </dgm:pt>
    <dgm:pt modelId="{C60CA093-8A2E-C041-B3B2-B601F290779E}" type="parTrans" cxnId="{A7045F94-4E15-E44E-A978-FAA7E116CE86}">
      <dgm:prSet/>
      <dgm:spPr/>
      <dgm:t>
        <a:bodyPr/>
        <a:lstStyle/>
        <a:p>
          <a:endParaRPr lang="en-US"/>
        </a:p>
      </dgm:t>
    </dgm:pt>
    <dgm:pt modelId="{4D865AEA-6714-8446-BAD0-1911BDA822C3}" type="sibTrans" cxnId="{A7045F94-4E15-E44E-A978-FAA7E116CE86}">
      <dgm:prSet/>
      <dgm:spPr/>
      <dgm:t>
        <a:bodyPr/>
        <a:lstStyle/>
        <a:p>
          <a:endParaRPr lang="en-US"/>
        </a:p>
      </dgm:t>
    </dgm:pt>
    <dgm:pt modelId="{83129D85-607E-0A40-B74E-18477AB2DF97}">
      <dgm:prSet phldrT="[Text]"/>
      <dgm:spPr/>
      <dgm:t>
        <a:bodyPr/>
        <a:lstStyle/>
        <a:p>
          <a:r>
            <a:rPr lang="en-US" dirty="0" smtClean="0"/>
            <a:t>Why was the leadership of Pericles important to the development of Athenian life and Greek culture?</a:t>
          </a:r>
          <a:endParaRPr lang="en-US" dirty="0"/>
        </a:p>
      </dgm:t>
    </dgm:pt>
    <dgm:pt modelId="{9544508C-234C-044C-BF1A-C4991619D1EA}" type="parTrans" cxnId="{C839652F-0D7B-2749-9B6C-18FB04913486}">
      <dgm:prSet/>
      <dgm:spPr/>
      <dgm:t>
        <a:bodyPr/>
        <a:lstStyle/>
        <a:p>
          <a:endParaRPr lang="en-US"/>
        </a:p>
      </dgm:t>
    </dgm:pt>
    <dgm:pt modelId="{98F6F93E-E3DD-C74E-ADC5-1F3CC28BA33C}" type="sibTrans" cxnId="{C839652F-0D7B-2749-9B6C-18FB04913486}">
      <dgm:prSet/>
      <dgm:spPr/>
      <dgm:t>
        <a:bodyPr/>
        <a:lstStyle/>
        <a:p>
          <a:endParaRPr lang="en-US"/>
        </a:p>
      </dgm:t>
    </dgm:pt>
    <dgm:pt modelId="{8834C4A0-EC20-5A4D-99BB-840AFB36D279}" type="pres">
      <dgm:prSet presAssocID="{7598D6C8-9760-294D-94CE-7984396563E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66B696-E606-1647-B1A4-D580B9851B8A}" type="pres">
      <dgm:prSet presAssocID="{C4802444-2E92-4243-8170-CD8226FBA4D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398D2D-9D60-FD41-9322-E9744541F4C4}" type="pres">
      <dgm:prSet presAssocID="{4D865AEA-6714-8446-BAD0-1911BDA822C3}" presName="spacer" presStyleCnt="0"/>
      <dgm:spPr/>
    </dgm:pt>
    <dgm:pt modelId="{C312B0BF-8E23-9141-B2C6-ED680B221767}" type="pres">
      <dgm:prSet presAssocID="{83129D85-607E-0A40-B74E-18477AB2DF9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DAE169-312A-D149-879C-DE3429E3533B}" type="presOf" srcId="{7598D6C8-9760-294D-94CE-7984396563E9}" destId="{8834C4A0-EC20-5A4D-99BB-840AFB36D279}" srcOrd="0" destOrd="0" presId="urn:microsoft.com/office/officeart/2005/8/layout/vList2"/>
    <dgm:cxn modelId="{5D71AA7A-2595-F640-8C30-1F318E25CDD7}" type="presOf" srcId="{C4802444-2E92-4243-8170-CD8226FBA4D7}" destId="{AA66B696-E606-1647-B1A4-D580B9851B8A}" srcOrd="0" destOrd="0" presId="urn:microsoft.com/office/officeart/2005/8/layout/vList2"/>
    <dgm:cxn modelId="{C839652F-0D7B-2749-9B6C-18FB04913486}" srcId="{7598D6C8-9760-294D-94CE-7984396563E9}" destId="{83129D85-607E-0A40-B74E-18477AB2DF97}" srcOrd="1" destOrd="0" parTransId="{9544508C-234C-044C-BF1A-C4991619D1EA}" sibTransId="{98F6F93E-E3DD-C74E-ADC5-1F3CC28BA33C}"/>
    <dgm:cxn modelId="{A7045F94-4E15-E44E-A978-FAA7E116CE86}" srcId="{7598D6C8-9760-294D-94CE-7984396563E9}" destId="{C4802444-2E92-4243-8170-CD8226FBA4D7}" srcOrd="0" destOrd="0" parTransId="{C60CA093-8A2E-C041-B3B2-B601F290779E}" sibTransId="{4D865AEA-6714-8446-BAD0-1911BDA822C3}"/>
    <dgm:cxn modelId="{B0BFC7A2-D110-A040-BB93-899F5ECF1E6B}" type="presOf" srcId="{83129D85-607E-0A40-B74E-18477AB2DF97}" destId="{C312B0BF-8E23-9141-B2C6-ED680B221767}" srcOrd="0" destOrd="0" presId="urn:microsoft.com/office/officeart/2005/8/layout/vList2"/>
    <dgm:cxn modelId="{E0FABFF7-84D8-DB47-9369-33CF6B13D13E}" type="presParOf" srcId="{8834C4A0-EC20-5A4D-99BB-840AFB36D279}" destId="{AA66B696-E606-1647-B1A4-D580B9851B8A}" srcOrd="0" destOrd="0" presId="urn:microsoft.com/office/officeart/2005/8/layout/vList2"/>
    <dgm:cxn modelId="{DE617E4E-5183-3B45-969B-1F04C09EA60F}" type="presParOf" srcId="{8834C4A0-EC20-5A4D-99BB-840AFB36D279}" destId="{C1398D2D-9D60-FD41-9322-E9744541F4C4}" srcOrd="1" destOrd="0" presId="urn:microsoft.com/office/officeart/2005/8/layout/vList2"/>
    <dgm:cxn modelId="{DED0A2F0-76BF-044C-8D5F-1A322D876BDE}" type="presParOf" srcId="{8834C4A0-EC20-5A4D-99BB-840AFB36D279}" destId="{C312B0BF-8E23-9141-B2C6-ED680B22176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0063B84-3489-A14D-B40E-152281667DC8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D7F10E-7552-AA42-87E4-6F55018F7AA5}">
      <dgm:prSet phldrT="[Text]"/>
      <dgm:spPr/>
      <dgm:t>
        <a:bodyPr/>
        <a:lstStyle/>
        <a:p>
          <a:r>
            <a:rPr lang="en-US" dirty="0" smtClean="0"/>
            <a:t>Important politician in Athens</a:t>
          </a:r>
          <a:endParaRPr lang="en-US" dirty="0"/>
        </a:p>
      </dgm:t>
    </dgm:pt>
    <dgm:pt modelId="{5C6F704C-0EB6-F342-91B8-5037EC99E6FE}" type="parTrans" cxnId="{AEF5D0B2-4CAD-5249-85D4-0A0E737D5BFF}">
      <dgm:prSet/>
      <dgm:spPr/>
      <dgm:t>
        <a:bodyPr/>
        <a:lstStyle/>
        <a:p>
          <a:endParaRPr lang="en-US"/>
        </a:p>
      </dgm:t>
    </dgm:pt>
    <dgm:pt modelId="{6CFB7501-B5DB-454D-A02D-C3FB4660A34F}" type="sibTrans" cxnId="{AEF5D0B2-4CAD-5249-85D4-0A0E737D5BFF}">
      <dgm:prSet/>
      <dgm:spPr/>
      <dgm:t>
        <a:bodyPr/>
        <a:lstStyle/>
        <a:p>
          <a:endParaRPr lang="en-US"/>
        </a:p>
      </dgm:t>
    </dgm:pt>
    <dgm:pt modelId="{BCF2076B-F011-7044-9D92-F959B94F85B1}">
      <dgm:prSet phldrT="[Text]"/>
      <dgm:spPr/>
      <dgm:t>
        <a:bodyPr/>
        <a:lstStyle/>
        <a:p>
          <a:r>
            <a:rPr lang="en-US" dirty="0" smtClean="0"/>
            <a:t>Extended citizenship</a:t>
          </a:r>
          <a:endParaRPr lang="en-US" dirty="0"/>
        </a:p>
      </dgm:t>
    </dgm:pt>
    <dgm:pt modelId="{6C711150-40BA-B648-B086-A427AEDF6922}" type="parTrans" cxnId="{98672E07-F4E4-C840-836A-0D642B737171}">
      <dgm:prSet/>
      <dgm:spPr/>
      <dgm:t>
        <a:bodyPr/>
        <a:lstStyle/>
        <a:p>
          <a:endParaRPr lang="en-US"/>
        </a:p>
      </dgm:t>
    </dgm:pt>
    <dgm:pt modelId="{FBCBE91F-41CC-0E4F-A8E6-86BF726A2C0B}" type="sibTrans" cxnId="{98672E07-F4E4-C840-836A-0D642B737171}">
      <dgm:prSet/>
      <dgm:spPr/>
      <dgm:t>
        <a:bodyPr/>
        <a:lstStyle/>
        <a:p>
          <a:endParaRPr lang="en-US"/>
        </a:p>
      </dgm:t>
    </dgm:pt>
    <dgm:pt modelId="{30A85B7E-5299-2542-8872-EB6BDA594DCE}">
      <dgm:prSet phldrT="[Text]"/>
      <dgm:spPr/>
      <dgm:t>
        <a:bodyPr/>
        <a:lstStyle/>
        <a:p>
          <a:r>
            <a:rPr lang="en-US" dirty="0" smtClean="0"/>
            <a:t>Built the Parthenon</a:t>
          </a:r>
          <a:endParaRPr lang="en-US" dirty="0"/>
        </a:p>
      </dgm:t>
    </dgm:pt>
    <dgm:pt modelId="{BF7DEE0E-4EDA-1F4D-829D-10AEB6C90D0B}" type="parTrans" cxnId="{14C60237-3DD0-6C44-AF17-59B2A8D3C79C}">
      <dgm:prSet/>
      <dgm:spPr/>
      <dgm:t>
        <a:bodyPr/>
        <a:lstStyle/>
        <a:p>
          <a:endParaRPr lang="en-US"/>
        </a:p>
      </dgm:t>
    </dgm:pt>
    <dgm:pt modelId="{87A09C60-3272-784A-954D-A2F7C60177BF}" type="sibTrans" cxnId="{14C60237-3DD0-6C44-AF17-59B2A8D3C79C}">
      <dgm:prSet/>
      <dgm:spPr/>
      <dgm:t>
        <a:bodyPr/>
        <a:lstStyle/>
        <a:p>
          <a:endParaRPr lang="en-US"/>
        </a:p>
      </dgm:t>
    </dgm:pt>
    <dgm:pt modelId="{1CF8E6F6-F80C-9240-9DC5-728F7056B3E3}" type="pres">
      <dgm:prSet presAssocID="{A0063B84-3489-A14D-B40E-152281667DC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9D36CB-3862-4F4B-B45C-8C7B06509996}" type="pres">
      <dgm:prSet presAssocID="{19D7F10E-7552-AA42-87E4-6F55018F7AA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EC2EDD-4249-4B45-A8ED-3BE548070F83}" type="pres">
      <dgm:prSet presAssocID="{6CFB7501-B5DB-454D-A02D-C3FB4660A34F}" presName="spacer" presStyleCnt="0"/>
      <dgm:spPr/>
    </dgm:pt>
    <dgm:pt modelId="{EC2F4AF4-346F-D743-8D8B-383F8E20E1D0}" type="pres">
      <dgm:prSet presAssocID="{BCF2076B-F011-7044-9D92-F959B94F85B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AB37BB-B65B-9942-93F2-E394A7878AA3}" type="pres">
      <dgm:prSet presAssocID="{FBCBE91F-41CC-0E4F-A8E6-86BF726A2C0B}" presName="spacer" presStyleCnt="0"/>
      <dgm:spPr/>
    </dgm:pt>
    <dgm:pt modelId="{EA9C9371-5DF1-6C4F-90D8-4D89CDCBB2D4}" type="pres">
      <dgm:prSet presAssocID="{30A85B7E-5299-2542-8872-EB6BDA594DC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F5D0B2-4CAD-5249-85D4-0A0E737D5BFF}" srcId="{A0063B84-3489-A14D-B40E-152281667DC8}" destId="{19D7F10E-7552-AA42-87E4-6F55018F7AA5}" srcOrd="0" destOrd="0" parTransId="{5C6F704C-0EB6-F342-91B8-5037EC99E6FE}" sibTransId="{6CFB7501-B5DB-454D-A02D-C3FB4660A34F}"/>
    <dgm:cxn modelId="{8715D98B-FB89-5044-A243-7CBCA0B2B3B0}" type="presOf" srcId="{A0063B84-3489-A14D-B40E-152281667DC8}" destId="{1CF8E6F6-F80C-9240-9DC5-728F7056B3E3}" srcOrd="0" destOrd="0" presId="urn:microsoft.com/office/officeart/2005/8/layout/vList2"/>
    <dgm:cxn modelId="{98672E07-F4E4-C840-836A-0D642B737171}" srcId="{A0063B84-3489-A14D-B40E-152281667DC8}" destId="{BCF2076B-F011-7044-9D92-F959B94F85B1}" srcOrd="1" destOrd="0" parTransId="{6C711150-40BA-B648-B086-A427AEDF6922}" sibTransId="{FBCBE91F-41CC-0E4F-A8E6-86BF726A2C0B}"/>
    <dgm:cxn modelId="{376A8680-1B4E-C041-9CFD-8F19B0121AAF}" type="presOf" srcId="{19D7F10E-7552-AA42-87E4-6F55018F7AA5}" destId="{9D9D36CB-3862-4F4B-B45C-8C7B06509996}" srcOrd="0" destOrd="0" presId="urn:microsoft.com/office/officeart/2005/8/layout/vList2"/>
    <dgm:cxn modelId="{AD9B4D0E-77F2-BF44-BDFC-C29A4E6F037F}" type="presOf" srcId="{30A85B7E-5299-2542-8872-EB6BDA594DCE}" destId="{EA9C9371-5DF1-6C4F-90D8-4D89CDCBB2D4}" srcOrd="0" destOrd="0" presId="urn:microsoft.com/office/officeart/2005/8/layout/vList2"/>
    <dgm:cxn modelId="{F861CEF3-9CA3-814E-8C40-31EAC8C2AF42}" type="presOf" srcId="{BCF2076B-F011-7044-9D92-F959B94F85B1}" destId="{EC2F4AF4-346F-D743-8D8B-383F8E20E1D0}" srcOrd="0" destOrd="0" presId="urn:microsoft.com/office/officeart/2005/8/layout/vList2"/>
    <dgm:cxn modelId="{14C60237-3DD0-6C44-AF17-59B2A8D3C79C}" srcId="{A0063B84-3489-A14D-B40E-152281667DC8}" destId="{30A85B7E-5299-2542-8872-EB6BDA594DCE}" srcOrd="2" destOrd="0" parTransId="{BF7DEE0E-4EDA-1F4D-829D-10AEB6C90D0B}" sibTransId="{87A09C60-3272-784A-954D-A2F7C60177BF}"/>
    <dgm:cxn modelId="{7C26A963-6ACA-7A41-9E39-8BFCD7364A1C}" type="presParOf" srcId="{1CF8E6F6-F80C-9240-9DC5-728F7056B3E3}" destId="{9D9D36CB-3862-4F4B-B45C-8C7B06509996}" srcOrd="0" destOrd="0" presId="urn:microsoft.com/office/officeart/2005/8/layout/vList2"/>
    <dgm:cxn modelId="{3ED0A942-0BEB-D248-8E26-CC74A3E26C63}" type="presParOf" srcId="{1CF8E6F6-F80C-9240-9DC5-728F7056B3E3}" destId="{A0EC2EDD-4249-4B45-A8ED-3BE548070F83}" srcOrd="1" destOrd="0" presId="urn:microsoft.com/office/officeart/2005/8/layout/vList2"/>
    <dgm:cxn modelId="{E88A59F3-41C1-9847-B91C-C44964550304}" type="presParOf" srcId="{1CF8E6F6-F80C-9240-9DC5-728F7056B3E3}" destId="{EC2F4AF4-346F-D743-8D8B-383F8E20E1D0}" srcOrd="2" destOrd="0" presId="urn:microsoft.com/office/officeart/2005/8/layout/vList2"/>
    <dgm:cxn modelId="{C5A3962F-45C6-744F-886E-A0278AEB418A}" type="presParOf" srcId="{1CF8E6F6-F80C-9240-9DC5-728F7056B3E3}" destId="{70AB37BB-B65B-9942-93F2-E394A7878AA3}" srcOrd="3" destOrd="0" presId="urn:microsoft.com/office/officeart/2005/8/layout/vList2"/>
    <dgm:cxn modelId="{9C1F15BC-B24F-1147-A6E9-BF82C583281A}" type="presParOf" srcId="{1CF8E6F6-F80C-9240-9DC5-728F7056B3E3}" destId="{EA9C9371-5DF1-6C4F-90D8-4D89CDCBB2D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E48FE8B-9A17-D047-A0D1-1D6434C5449F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A4B1DF-4289-D944-99EA-4484C73AC058}">
      <dgm:prSet phldrT="[Text]"/>
      <dgm:spPr/>
      <dgm:t>
        <a:bodyPr/>
        <a:lstStyle/>
        <a:p>
          <a:r>
            <a:rPr lang="en-US" dirty="0" smtClean="0"/>
            <a:t>Sophocles - </a:t>
          </a:r>
          <a:r>
            <a:rPr lang="en-US" dirty="0" err="1" smtClean="0"/>
            <a:t>Antigone</a:t>
          </a:r>
          <a:endParaRPr lang="en-US" dirty="0"/>
        </a:p>
      </dgm:t>
    </dgm:pt>
    <dgm:pt modelId="{D185C965-AEC5-8F4E-9CCD-309271576B81}" type="parTrans" cxnId="{77FAF956-6C27-7E46-B056-023D63C1C8A4}">
      <dgm:prSet/>
      <dgm:spPr/>
      <dgm:t>
        <a:bodyPr/>
        <a:lstStyle/>
        <a:p>
          <a:endParaRPr lang="en-US"/>
        </a:p>
      </dgm:t>
    </dgm:pt>
    <dgm:pt modelId="{BA58233F-33EF-0046-B39C-649540F1F6DD}" type="sibTrans" cxnId="{77FAF956-6C27-7E46-B056-023D63C1C8A4}">
      <dgm:prSet/>
      <dgm:spPr/>
      <dgm:t>
        <a:bodyPr/>
        <a:lstStyle/>
        <a:p>
          <a:endParaRPr lang="en-US"/>
        </a:p>
      </dgm:t>
    </dgm:pt>
    <dgm:pt modelId="{F204C54B-7B0A-5449-B38B-8050F4C9993A}">
      <dgm:prSet phldrT="[Text]"/>
      <dgm:spPr/>
      <dgm:t>
        <a:bodyPr/>
        <a:lstStyle/>
        <a:p>
          <a:r>
            <a:rPr lang="en-US" dirty="0" smtClean="0"/>
            <a:t>Aeschylus – The Persians</a:t>
          </a:r>
          <a:endParaRPr lang="en-US" dirty="0"/>
        </a:p>
      </dgm:t>
    </dgm:pt>
    <dgm:pt modelId="{09BD6231-AC39-9945-B5D5-143383F8968B}" type="parTrans" cxnId="{82BAA1D6-4AD5-7B45-A215-0D995091617D}">
      <dgm:prSet/>
      <dgm:spPr/>
      <dgm:t>
        <a:bodyPr/>
        <a:lstStyle/>
        <a:p>
          <a:endParaRPr lang="en-US"/>
        </a:p>
      </dgm:t>
    </dgm:pt>
    <dgm:pt modelId="{374B14A7-AE60-BC45-9E91-532D24D3A793}" type="sibTrans" cxnId="{82BAA1D6-4AD5-7B45-A215-0D995091617D}">
      <dgm:prSet/>
      <dgm:spPr/>
      <dgm:t>
        <a:bodyPr/>
        <a:lstStyle/>
        <a:p>
          <a:endParaRPr lang="en-US"/>
        </a:p>
      </dgm:t>
    </dgm:pt>
    <dgm:pt modelId="{BCF3119B-C756-E54C-9DB7-DCD24C2714AB}">
      <dgm:prSet phldrT="[Text]"/>
      <dgm:spPr/>
      <dgm:t>
        <a:bodyPr/>
        <a:lstStyle/>
        <a:p>
          <a:r>
            <a:rPr lang="en-US" dirty="0" smtClean="0"/>
            <a:t>Euripides – Trojan Women</a:t>
          </a:r>
          <a:endParaRPr lang="en-US" dirty="0"/>
        </a:p>
      </dgm:t>
    </dgm:pt>
    <dgm:pt modelId="{4B8E0210-39C3-824A-B4E3-0A93412CF47C}" type="parTrans" cxnId="{CB2A5790-21C9-BF4F-BEE5-B51E767D055B}">
      <dgm:prSet/>
      <dgm:spPr/>
      <dgm:t>
        <a:bodyPr/>
        <a:lstStyle/>
        <a:p>
          <a:endParaRPr lang="en-US"/>
        </a:p>
      </dgm:t>
    </dgm:pt>
    <dgm:pt modelId="{1A038BCF-AC12-2347-BF43-EEB6ADFA80F9}" type="sibTrans" cxnId="{CB2A5790-21C9-BF4F-BEE5-B51E767D055B}">
      <dgm:prSet/>
      <dgm:spPr/>
      <dgm:t>
        <a:bodyPr/>
        <a:lstStyle/>
        <a:p>
          <a:endParaRPr lang="en-US"/>
        </a:p>
      </dgm:t>
    </dgm:pt>
    <dgm:pt modelId="{5C05CA61-E4B0-FD44-A432-73C2A25090F9}" type="pres">
      <dgm:prSet presAssocID="{6E48FE8B-9A17-D047-A0D1-1D6434C5449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098294-5577-4B40-9D29-4636C1AF29E6}" type="pres">
      <dgm:prSet presAssocID="{52A4B1DF-4289-D944-99EA-4484C73AC05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5E3BB8-EA62-584F-A016-17A289A4CAD1}" type="pres">
      <dgm:prSet presAssocID="{BA58233F-33EF-0046-B39C-649540F1F6DD}" presName="spacer" presStyleCnt="0"/>
      <dgm:spPr/>
    </dgm:pt>
    <dgm:pt modelId="{2E6997B6-9AC8-C243-9FBD-1B396A9506CF}" type="pres">
      <dgm:prSet presAssocID="{F204C54B-7B0A-5449-B38B-8050F4C9993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B1C4AD-7367-2B42-B879-1DC94B31000D}" type="pres">
      <dgm:prSet presAssocID="{374B14A7-AE60-BC45-9E91-532D24D3A793}" presName="spacer" presStyleCnt="0"/>
      <dgm:spPr/>
    </dgm:pt>
    <dgm:pt modelId="{B98D2123-838C-4445-85E4-7006AA548FD5}" type="pres">
      <dgm:prSet presAssocID="{BCF3119B-C756-E54C-9DB7-DCD24C2714A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A6B8C8-CC0E-2649-81CB-0FDF6B65EA2A}" type="presOf" srcId="{52A4B1DF-4289-D944-99EA-4484C73AC058}" destId="{AB098294-5577-4B40-9D29-4636C1AF29E6}" srcOrd="0" destOrd="0" presId="urn:microsoft.com/office/officeart/2005/8/layout/vList2"/>
    <dgm:cxn modelId="{FBD42FAE-CC29-4E46-BF71-B59FD8E71289}" type="presOf" srcId="{F204C54B-7B0A-5449-B38B-8050F4C9993A}" destId="{2E6997B6-9AC8-C243-9FBD-1B396A9506CF}" srcOrd="0" destOrd="0" presId="urn:microsoft.com/office/officeart/2005/8/layout/vList2"/>
    <dgm:cxn modelId="{CB2A5790-21C9-BF4F-BEE5-B51E767D055B}" srcId="{6E48FE8B-9A17-D047-A0D1-1D6434C5449F}" destId="{BCF3119B-C756-E54C-9DB7-DCD24C2714AB}" srcOrd="2" destOrd="0" parTransId="{4B8E0210-39C3-824A-B4E3-0A93412CF47C}" sibTransId="{1A038BCF-AC12-2347-BF43-EEB6ADFA80F9}"/>
    <dgm:cxn modelId="{82BAA1D6-4AD5-7B45-A215-0D995091617D}" srcId="{6E48FE8B-9A17-D047-A0D1-1D6434C5449F}" destId="{F204C54B-7B0A-5449-B38B-8050F4C9993A}" srcOrd="1" destOrd="0" parTransId="{09BD6231-AC39-9945-B5D5-143383F8968B}" sibTransId="{374B14A7-AE60-BC45-9E91-532D24D3A793}"/>
    <dgm:cxn modelId="{77FAF956-6C27-7E46-B056-023D63C1C8A4}" srcId="{6E48FE8B-9A17-D047-A0D1-1D6434C5449F}" destId="{52A4B1DF-4289-D944-99EA-4484C73AC058}" srcOrd="0" destOrd="0" parTransId="{D185C965-AEC5-8F4E-9CCD-309271576B81}" sibTransId="{BA58233F-33EF-0046-B39C-649540F1F6DD}"/>
    <dgm:cxn modelId="{257A72E2-55ED-F94D-BF23-9DC04E14265C}" type="presOf" srcId="{BCF3119B-C756-E54C-9DB7-DCD24C2714AB}" destId="{B98D2123-838C-4445-85E4-7006AA548FD5}" srcOrd="0" destOrd="0" presId="urn:microsoft.com/office/officeart/2005/8/layout/vList2"/>
    <dgm:cxn modelId="{2E22553B-7686-B849-A354-F785369622D1}" type="presOf" srcId="{6E48FE8B-9A17-D047-A0D1-1D6434C5449F}" destId="{5C05CA61-E4B0-FD44-A432-73C2A25090F9}" srcOrd="0" destOrd="0" presId="urn:microsoft.com/office/officeart/2005/8/layout/vList2"/>
    <dgm:cxn modelId="{2CBBC651-6C97-8247-9A70-9429E28728CD}" type="presParOf" srcId="{5C05CA61-E4B0-FD44-A432-73C2A25090F9}" destId="{AB098294-5577-4B40-9D29-4636C1AF29E6}" srcOrd="0" destOrd="0" presId="urn:microsoft.com/office/officeart/2005/8/layout/vList2"/>
    <dgm:cxn modelId="{7308E163-2A92-4C4D-9944-392B8840AEB8}" type="presParOf" srcId="{5C05CA61-E4B0-FD44-A432-73C2A25090F9}" destId="{6A5E3BB8-EA62-584F-A016-17A289A4CAD1}" srcOrd="1" destOrd="0" presId="urn:microsoft.com/office/officeart/2005/8/layout/vList2"/>
    <dgm:cxn modelId="{6422515B-2F08-A34B-9C8E-633E98C3C21A}" type="presParOf" srcId="{5C05CA61-E4B0-FD44-A432-73C2A25090F9}" destId="{2E6997B6-9AC8-C243-9FBD-1B396A9506CF}" srcOrd="2" destOrd="0" presId="urn:microsoft.com/office/officeart/2005/8/layout/vList2"/>
    <dgm:cxn modelId="{DC50160D-7768-024C-80BA-414F1E7326FE}" type="presParOf" srcId="{5C05CA61-E4B0-FD44-A432-73C2A25090F9}" destId="{C1B1C4AD-7367-2B42-B879-1DC94B31000D}" srcOrd="3" destOrd="0" presId="urn:microsoft.com/office/officeart/2005/8/layout/vList2"/>
    <dgm:cxn modelId="{0CCC411F-322C-7C44-9B29-DBE0D60D480D}" type="presParOf" srcId="{5C05CA61-E4B0-FD44-A432-73C2A25090F9}" destId="{B98D2123-838C-4445-85E4-7006AA548FD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D23D4C1-2C3B-C848-AE2B-12BE6D680A7D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7D0DCA-5762-8A4B-817E-475524A6E076}">
      <dgm:prSet phldrT="[Text]"/>
      <dgm:spPr/>
      <dgm:t>
        <a:bodyPr/>
        <a:lstStyle/>
        <a:p>
          <a:r>
            <a:rPr lang="en-US" dirty="0" smtClean="0"/>
            <a:t>Herodotus</a:t>
          </a:r>
          <a:endParaRPr lang="en-US" dirty="0"/>
        </a:p>
      </dgm:t>
    </dgm:pt>
    <dgm:pt modelId="{A8104920-EA39-A440-835B-BE36D972ABE9}" type="parTrans" cxnId="{C7A1578D-296A-1749-B8C9-9D3F3C9E8B6C}">
      <dgm:prSet/>
      <dgm:spPr/>
      <dgm:t>
        <a:bodyPr/>
        <a:lstStyle/>
        <a:p>
          <a:endParaRPr lang="en-US"/>
        </a:p>
      </dgm:t>
    </dgm:pt>
    <dgm:pt modelId="{DC387323-29D7-5F48-B468-F43143367617}" type="sibTrans" cxnId="{C7A1578D-296A-1749-B8C9-9D3F3C9E8B6C}">
      <dgm:prSet/>
      <dgm:spPr/>
      <dgm:t>
        <a:bodyPr/>
        <a:lstStyle/>
        <a:p>
          <a:endParaRPr lang="en-US"/>
        </a:p>
      </dgm:t>
    </dgm:pt>
    <dgm:pt modelId="{C67A5D5C-75E3-A740-A9E6-93FC6062F819}">
      <dgm:prSet phldrT="[Text]"/>
      <dgm:spPr/>
      <dgm:t>
        <a:bodyPr/>
        <a:lstStyle/>
        <a:p>
          <a:r>
            <a:rPr lang="en-US" dirty="0" smtClean="0"/>
            <a:t>Known as father of history</a:t>
          </a:r>
          <a:endParaRPr lang="en-US" dirty="0"/>
        </a:p>
      </dgm:t>
    </dgm:pt>
    <dgm:pt modelId="{40110749-1FE6-DE47-91BD-CEE05AC88129}" type="parTrans" cxnId="{58FCEE39-C529-CE49-A1FD-56BFAB144CF4}">
      <dgm:prSet/>
      <dgm:spPr/>
      <dgm:t>
        <a:bodyPr/>
        <a:lstStyle/>
        <a:p>
          <a:endParaRPr lang="en-US"/>
        </a:p>
      </dgm:t>
    </dgm:pt>
    <dgm:pt modelId="{A8FB461C-5230-604D-9CEA-660DEC06E290}" type="sibTrans" cxnId="{58FCEE39-C529-CE49-A1FD-56BFAB144CF4}">
      <dgm:prSet/>
      <dgm:spPr/>
      <dgm:t>
        <a:bodyPr/>
        <a:lstStyle/>
        <a:p>
          <a:endParaRPr lang="en-US"/>
        </a:p>
      </dgm:t>
    </dgm:pt>
    <dgm:pt modelId="{4B2A3782-7A97-B845-B2DB-22AE1A54378F}">
      <dgm:prSet phldrT="[Text]"/>
      <dgm:spPr/>
      <dgm:t>
        <a:bodyPr/>
        <a:lstStyle/>
        <a:p>
          <a:r>
            <a:rPr lang="en-US" dirty="0" smtClean="0"/>
            <a:t>Thucydides</a:t>
          </a:r>
          <a:endParaRPr lang="en-US" dirty="0"/>
        </a:p>
      </dgm:t>
    </dgm:pt>
    <dgm:pt modelId="{45D254F7-61F9-3446-BB73-3927A449636F}" type="parTrans" cxnId="{115B7A84-8831-2544-8FDE-076C75018243}">
      <dgm:prSet/>
      <dgm:spPr/>
      <dgm:t>
        <a:bodyPr/>
        <a:lstStyle/>
        <a:p>
          <a:endParaRPr lang="en-US"/>
        </a:p>
      </dgm:t>
    </dgm:pt>
    <dgm:pt modelId="{E28DFB67-AB60-3F4E-8015-6DBAA37E5AA7}" type="sibTrans" cxnId="{115B7A84-8831-2544-8FDE-076C75018243}">
      <dgm:prSet/>
      <dgm:spPr/>
      <dgm:t>
        <a:bodyPr/>
        <a:lstStyle/>
        <a:p>
          <a:endParaRPr lang="en-US"/>
        </a:p>
      </dgm:t>
    </dgm:pt>
    <dgm:pt modelId="{90BDB777-CE00-0446-B383-10693D9B21D5}">
      <dgm:prSet phldrT="[Text]"/>
      <dgm:spPr/>
      <dgm:t>
        <a:bodyPr/>
        <a:lstStyle/>
        <a:p>
          <a:r>
            <a:rPr lang="en-US" dirty="0" smtClean="0"/>
            <a:t>Wrote History of the Peloponnesian War</a:t>
          </a:r>
          <a:endParaRPr lang="en-US" dirty="0"/>
        </a:p>
      </dgm:t>
    </dgm:pt>
    <dgm:pt modelId="{E3F54959-F7D6-2C44-83EB-42A7B792C1F7}" type="parTrans" cxnId="{0AE77640-50F1-AB4C-BE6B-5795D7E5F70E}">
      <dgm:prSet/>
      <dgm:spPr/>
      <dgm:t>
        <a:bodyPr/>
        <a:lstStyle/>
        <a:p>
          <a:endParaRPr lang="en-US"/>
        </a:p>
      </dgm:t>
    </dgm:pt>
    <dgm:pt modelId="{F16DD11C-4BAE-2B4F-9ADF-AA5166DE7364}" type="sibTrans" cxnId="{0AE77640-50F1-AB4C-BE6B-5795D7E5F70E}">
      <dgm:prSet/>
      <dgm:spPr/>
      <dgm:t>
        <a:bodyPr/>
        <a:lstStyle/>
        <a:p>
          <a:endParaRPr lang="en-US"/>
        </a:p>
      </dgm:t>
    </dgm:pt>
    <dgm:pt modelId="{C73F383D-B215-9A40-A7CC-EF757561CA7D}" type="pres">
      <dgm:prSet presAssocID="{4D23D4C1-2C3B-C848-AE2B-12BE6D680A7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69D707-0D70-274A-A637-87BDFDC87EB8}" type="pres">
      <dgm:prSet presAssocID="{C37D0DCA-5762-8A4B-817E-475524A6E07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4D59B7-7561-444B-A66B-7AEB4BB4618D}" type="pres">
      <dgm:prSet presAssocID="{C37D0DCA-5762-8A4B-817E-475524A6E076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AECE3C-6FB6-F84F-8E0B-32401AB05DC1}" type="pres">
      <dgm:prSet presAssocID="{4B2A3782-7A97-B845-B2DB-22AE1A54378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11FDF6-83A8-4F4A-82D5-C34BC5BA8134}" type="pres">
      <dgm:prSet presAssocID="{4B2A3782-7A97-B845-B2DB-22AE1A54378F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C74709-A1CC-9942-A6A0-7FA57B8869D6}" type="presOf" srcId="{4B2A3782-7A97-B845-B2DB-22AE1A54378F}" destId="{F1AECE3C-6FB6-F84F-8E0B-32401AB05DC1}" srcOrd="0" destOrd="0" presId="urn:microsoft.com/office/officeart/2005/8/layout/vList2"/>
    <dgm:cxn modelId="{EF0BE113-0B74-6A46-95FE-B4F9F48CE574}" type="presOf" srcId="{C37D0DCA-5762-8A4B-817E-475524A6E076}" destId="{2E69D707-0D70-274A-A637-87BDFDC87EB8}" srcOrd="0" destOrd="0" presId="urn:microsoft.com/office/officeart/2005/8/layout/vList2"/>
    <dgm:cxn modelId="{C7A1578D-296A-1749-B8C9-9D3F3C9E8B6C}" srcId="{4D23D4C1-2C3B-C848-AE2B-12BE6D680A7D}" destId="{C37D0DCA-5762-8A4B-817E-475524A6E076}" srcOrd="0" destOrd="0" parTransId="{A8104920-EA39-A440-835B-BE36D972ABE9}" sibTransId="{DC387323-29D7-5F48-B468-F43143367617}"/>
    <dgm:cxn modelId="{115B7A84-8831-2544-8FDE-076C75018243}" srcId="{4D23D4C1-2C3B-C848-AE2B-12BE6D680A7D}" destId="{4B2A3782-7A97-B845-B2DB-22AE1A54378F}" srcOrd="1" destOrd="0" parTransId="{45D254F7-61F9-3446-BB73-3927A449636F}" sibTransId="{E28DFB67-AB60-3F4E-8015-6DBAA37E5AA7}"/>
    <dgm:cxn modelId="{0AE77640-50F1-AB4C-BE6B-5795D7E5F70E}" srcId="{4B2A3782-7A97-B845-B2DB-22AE1A54378F}" destId="{90BDB777-CE00-0446-B383-10693D9B21D5}" srcOrd="0" destOrd="0" parTransId="{E3F54959-F7D6-2C44-83EB-42A7B792C1F7}" sibTransId="{F16DD11C-4BAE-2B4F-9ADF-AA5166DE7364}"/>
    <dgm:cxn modelId="{58FCEE39-C529-CE49-A1FD-56BFAB144CF4}" srcId="{C37D0DCA-5762-8A4B-817E-475524A6E076}" destId="{C67A5D5C-75E3-A740-A9E6-93FC6062F819}" srcOrd="0" destOrd="0" parTransId="{40110749-1FE6-DE47-91BD-CEE05AC88129}" sibTransId="{A8FB461C-5230-604D-9CEA-660DEC06E290}"/>
    <dgm:cxn modelId="{9032BA70-1F4A-8643-A5A8-E120D861A533}" type="presOf" srcId="{C67A5D5C-75E3-A740-A9E6-93FC6062F819}" destId="{EE4D59B7-7561-444B-A66B-7AEB4BB4618D}" srcOrd="0" destOrd="0" presId="urn:microsoft.com/office/officeart/2005/8/layout/vList2"/>
    <dgm:cxn modelId="{FCC1B2BD-1871-C74E-B9B9-D799E05B39A6}" type="presOf" srcId="{90BDB777-CE00-0446-B383-10693D9B21D5}" destId="{E111FDF6-83A8-4F4A-82D5-C34BC5BA8134}" srcOrd="0" destOrd="0" presId="urn:microsoft.com/office/officeart/2005/8/layout/vList2"/>
    <dgm:cxn modelId="{AC16A3E9-8771-7B40-A5CF-43EBC1099A4F}" type="presOf" srcId="{4D23D4C1-2C3B-C848-AE2B-12BE6D680A7D}" destId="{C73F383D-B215-9A40-A7CC-EF757561CA7D}" srcOrd="0" destOrd="0" presId="urn:microsoft.com/office/officeart/2005/8/layout/vList2"/>
    <dgm:cxn modelId="{1C5D486F-E0D5-F94B-8BEC-FFFCC3A8B8FD}" type="presParOf" srcId="{C73F383D-B215-9A40-A7CC-EF757561CA7D}" destId="{2E69D707-0D70-274A-A637-87BDFDC87EB8}" srcOrd="0" destOrd="0" presId="urn:microsoft.com/office/officeart/2005/8/layout/vList2"/>
    <dgm:cxn modelId="{D849E5BD-6924-474F-8EA6-5FCFDC1888B0}" type="presParOf" srcId="{C73F383D-B215-9A40-A7CC-EF757561CA7D}" destId="{EE4D59B7-7561-444B-A66B-7AEB4BB4618D}" srcOrd="1" destOrd="0" presId="urn:microsoft.com/office/officeart/2005/8/layout/vList2"/>
    <dgm:cxn modelId="{334CDBA2-0A98-C14E-9963-D7C8EE82C374}" type="presParOf" srcId="{C73F383D-B215-9A40-A7CC-EF757561CA7D}" destId="{F1AECE3C-6FB6-F84F-8E0B-32401AB05DC1}" srcOrd="2" destOrd="0" presId="urn:microsoft.com/office/officeart/2005/8/layout/vList2"/>
    <dgm:cxn modelId="{E56BA7FD-2920-4A44-988F-FF872A835359}" type="presParOf" srcId="{C73F383D-B215-9A40-A7CC-EF757561CA7D}" destId="{E111FDF6-83A8-4F4A-82D5-C34BC5BA813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1705E6E-E2EC-3448-9888-4A1E9E1F28D6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F57629-748F-8145-8C53-367A2305999F}">
      <dgm:prSet phldrT="[Text]"/>
      <dgm:spPr/>
      <dgm:t>
        <a:bodyPr/>
        <a:lstStyle/>
        <a:p>
          <a:r>
            <a:rPr lang="en-US" dirty="0" smtClean="0"/>
            <a:t>Archimedes</a:t>
          </a:r>
          <a:endParaRPr lang="en-US" dirty="0"/>
        </a:p>
      </dgm:t>
    </dgm:pt>
    <dgm:pt modelId="{D56F4D36-49D6-694F-B2E8-56485BC25000}" type="parTrans" cxnId="{02426AEC-D538-B649-8FBA-4FD6B299381A}">
      <dgm:prSet/>
      <dgm:spPr/>
      <dgm:t>
        <a:bodyPr/>
        <a:lstStyle/>
        <a:p>
          <a:endParaRPr lang="en-US"/>
        </a:p>
      </dgm:t>
    </dgm:pt>
    <dgm:pt modelId="{CFC1182F-6D3C-414A-9A9D-1EF19098CF57}" type="sibTrans" cxnId="{02426AEC-D538-B649-8FBA-4FD6B299381A}">
      <dgm:prSet/>
      <dgm:spPr/>
      <dgm:t>
        <a:bodyPr/>
        <a:lstStyle/>
        <a:p>
          <a:endParaRPr lang="en-US"/>
        </a:p>
      </dgm:t>
    </dgm:pt>
    <dgm:pt modelId="{CD720D74-E278-DA4E-B889-B31F378BBA76}">
      <dgm:prSet phldrT="[Text]"/>
      <dgm:spPr/>
      <dgm:t>
        <a:bodyPr/>
        <a:lstStyle/>
        <a:p>
          <a:r>
            <a:rPr lang="en-US" dirty="0" smtClean="0"/>
            <a:t>Lever, water pump</a:t>
          </a:r>
          <a:endParaRPr lang="en-US" dirty="0"/>
        </a:p>
      </dgm:t>
    </dgm:pt>
    <dgm:pt modelId="{A0ED92B9-DFC1-E042-9682-853991450DC5}" type="parTrans" cxnId="{2A046149-ECC2-7745-85CB-8BDB0443B588}">
      <dgm:prSet/>
      <dgm:spPr/>
      <dgm:t>
        <a:bodyPr/>
        <a:lstStyle/>
        <a:p>
          <a:endParaRPr lang="en-US"/>
        </a:p>
      </dgm:t>
    </dgm:pt>
    <dgm:pt modelId="{BDCD9D4F-DE51-D849-9394-DCB4B607EA97}" type="sibTrans" cxnId="{2A046149-ECC2-7745-85CB-8BDB0443B588}">
      <dgm:prSet/>
      <dgm:spPr/>
      <dgm:t>
        <a:bodyPr/>
        <a:lstStyle/>
        <a:p>
          <a:endParaRPr lang="en-US"/>
        </a:p>
      </dgm:t>
    </dgm:pt>
    <dgm:pt modelId="{99C4A8CB-348C-7B4F-96CA-9E30EEA5A25E}">
      <dgm:prSet phldrT="[Text]"/>
      <dgm:spPr/>
      <dgm:t>
        <a:bodyPr/>
        <a:lstStyle/>
        <a:p>
          <a:r>
            <a:rPr lang="en-US" dirty="0" smtClean="0"/>
            <a:t>Hippocrates (doctor)</a:t>
          </a:r>
          <a:endParaRPr lang="en-US" dirty="0"/>
        </a:p>
      </dgm:t>
    </dgm:pt>
    <dgm:pt modelId="{758C836B-7992-594F-B68B-7D11043F8230}" type="parTrans" cxnId="{C32BA4F6-9E93-3A44-A8D2-3C12B5400C02}">
      <dgm:prSet/>
      <dgm:spPr/>
      <dgm:t>
        <a:bodyPr/>
        <a:lstStyle/>
        <a:p>
          <a:endParaRPr lang="en-US"/>
        </a:p>
      </dgm:t>
    </dgm:pt>
    <dgm:pt modelId="{C1ACFBA3-23A8-DE47-8520-25E1793E05A1}" type="sibTrans" cxnId="{C32BA4F6-9E93-3A44-A8D2-3C12B5400C02}">
      <dgm:prSet/>
      <dgm:spPr/>
      <dgm:t>
        <a:bodyPr/>
        <a:lstStyle/>
        <a:p>
          <a:endParaRPr lang="en-US"/>
        </a:p>
      </dgm:t>
    </dgm:pt>
    <dgm:pt modelId="{A4FA73FF-43DA-2647-83C7-0C011AB32051}">
      <dgm:prSet phldrT="[Text]"/>
      <dgm:spPr/>
      <dgm:t>
        <a:bodyPr/>
        <a:lstStyle/>
        <a:p>
          <a:r>
            <a:rPr lang="en-US" dirty="0" smtClean="0"/>
            <a:t>Hippocratic oath</a:t>
          </a:r>
          <a:endParaRPr lang="en-US" dirty="0"/>
        </a:p>
      </dgm:t>
    </dgm:pt>
    <dgm:pt modelId="{D1F6C63B-56AA-794B-B9DE-124EB186DFE7}" type="parTrans" cxnId="{A80C07B6-D7C7-DA44-874D-8A0083D7F148}">
      <dgm:prSet/>
      <dgm:spPr/>
      <dgm:t>
        <a:bodyPr/>
        <a:lstStyle/>
        <a:p>
          <a:endParaRPr lang="en-US"/>
        </a:p>
      </dgm:t>
    </dgm:pt>
    <dgm:pt modelId="{E7D39437-F776-D345-980E-C4BB5B08F937}" type="sibTrans" cxnId="{A80C07B6-D7C7-DA44-874D-8A0083D7F148}">
      <dgm:prSet/>
      <dgm:spPr/>
      <dgm:t>
        <a:bodyPr/>
        <a:lstStyle/>
        <a:p>
          <a:endParaRPr lang="en-US"/>
        </a:p>
      </dgm:t>
    </dgm:pt>
    <dgm:pt modelId="{D1E8B830-F4EA-F44C-ABC0-F5364CD493C0}" type="pres">
      <dgm:prSet presAssocID="{31705E6E-E2EC-3448-9888-4A1E9E1F28D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545C29-2FE8-C14F-AA7F-C1162E4DA844}" type="pres">
      <dgm:prSet presAssocID="{9CF57629-748F-8145-8C53-367A2305999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134BF8-B5F4-E340-ADE1-289708DA1F7D}" type="pres">
      <dgm:prSet presAssocID="{9CF57629-748F-8145-8C53-367A2305999F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382FEE-717E-B445-9FDE-E53236CF9B67}" type="pres">
      <dgm:prSet presAssocID="{99C4A8CB-348C-7B4F-96CA-9E30EEA5A25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674727-1C58-914E-9AF9-025676DBE23E}" type="pres">
      <dgm:prSet presAssocID="{99C4A8CB-348C-7B4F-96CA-9E30EEA5A25E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426AEC-D538-B649-8FBA-4FD6B299381A}" srcId="{31705E6E-E2EC-3448-9888-4A1E9E1F28D6}" destId="{9CF57629-748F-8145-8C53-367A2305999F}" srcOrd="0" destOrd="0" parTransId="{D56F4D36-49D6-694F-B2E8-56485BC25000}" sibTransId="{CFC1182F-6D3C-414A-9A9D-1EF19098CF57}"/>
    <dgm:cxn modelId="{E29837A9-6AF8-4343-A3C4-96D88F8022E1}" type="presOf" srcId="{9CF57629-748F-8145-8C53-367A2305999F}" destId="{A7545C29-2FE8-C14F-AA7F-C1162E4DA844}" srcOrd="0" destOrd="0" presId="urn:microsoft.com/office/officeart/2005/8/layout/vList2"/>
    <dgm:cxn modelId="{E2CC3B7F-A8D5-794F-BFAA-BFFE1CD939FE}" type="presOf" srcId="{31705E6E-E2EC-3448-9888-4A1E9E1F28D6}" destId="{D1E8B830-F4EA-F44C-ABC0-F5364CD493C0}" srcOrd="0" destOrd="0" presId="urn:microsoft.com/office/officeart/2005/8/layout/vList2"/>
    <dgm:cxn modelId="{165ADED9-DAC2-3440-ABB0-6D30A178BEFB}" type="presOf" srcId="{A4FA73FF-43DA-2647-83C7-0C011AB32051}" destId="{C1674727-1C58-914E-9AF9-025676DBE23E}" srcOrd="0" destOrd="0" presId="urn:microsoft.com/office/officeart/2005/8/layout/vList2"/>
    <dgm:cxn modelId="{0A221161-C1E5-754D-A5CB-8A5216D1D05C}" type="presOf" srcId="{CD720D74-E278-DA4E-B889-B31F378BBA76}" destId="{3C134BF8-B5F4-E340-ADE1-289708DA1F7D}" srcOrd="0" destOrd="0" presId="urn:microsoft.com/office/officeart/2005/8/layout/vList2"/>
    <dgm:cxn modelId="{27EC5382-6F11-B646-8597-DBE9A5EA9CB5}" type="presOf" srcId="{99C4A8CB-348C-7B4F-96CA-9E30EEA5A25E}" destId="{11382FEE-717E-B445-9FDE-E53236CF9B67}" srcOrd="0" destOrd="0" presId="urn:microsoft.com/office/officeart/2005/8/layout/vList2"/>
    <dgm:cxn modelId="{2A046149-ECC2-7745-85CB-8BDB0443B588}" srcId="{9CF57629-748F-8145-8C53-367A2305999F}" destId="{CD720D74-E278-DA4E-B889-B31F378BBA76}" srcOrd="0" destOrd="0" parTransId="{A0ED92B9-DFC1-E042-9682-853991450DC5}" sibTransId="{BDCD9D4F-DE51-D849-9394-DCB4B607EA97}"/>
    <dgm:cxn modelId="{A80C07B6-D7C7-DA44-874D-8A0083D7F148}" srcId="{99C4A8CB-348C-7B4F-96CA-9E30EEA5A25E}" destId="{A4FA73FF-43DA-2647-83C7-0C011AB32051}" srcOrd="0" destOrd="0" parTransId="{D1F6C63B-56AA-794B-B9DE-124EB186DFE7}" sibTransId="{E7D39437-F776-D345-980E-C4BB5B08F937}"/>
    <dgm:cxn modelId="{C32BA4F6-9E93-3A44-A8D2-3C12B5400C02}" srcId="{31705E6E-E2EC-3448-9888-4A1E9E1F28D6}" destId="{99C4A8CB-348C-7B4F-96CA-9E30EEA5A25E}" srcOrd="1" destOrd="0" parTransId="{758C836B-7992-594F-B68B-7D11043F8230}" sibTransId="{C1ACFBA3-23A8-DE47-8520-25E1793E05A1}"/>
    <dgm:cxn modelId="{F112C8EB-71DE-764B-BEE9-66F8C890CDEA}" type="presParOf" srcId="{D1E8B830-F4EA-F44C-ABC0-F5364CD493C0}" destId="{A7545C29-2FE8-C14F-AA7F-C1162E4DA844}" srcOrd="0" destOrd="0" presId="urn:microsoft.com/office/officeart/2005/8/layout/vList2"/>
    <dgm:cxn modelId="{51E2DC3D-6D6F-9C4C-B57A-B826278F96AA}" type="presParOf" srcId="{D1E8B830-F4EA-F44C-ABC0-F5364CD493C0}" destId="{3C134BF8-B5F4-E340-ADE1-289708DA1F7D}" srcOrd="1" destOrd="0" presId="urn:microsoft.com/office/officeart/2005/8/layout/vList2"/>
    <dgm:cxn modelId="{04B79DB2-501A-2648-AB08-E9FCC0180E9B}" type="presParOf" srcId="{D1E8B830-F4EA-F44C-ABC0-F5364CD493C0}" destId="{11382FEE-717E-B445-9FDE-E53236CF9B67}" srcOrd="2" destOrd="0" presId="urn:microsoft.com/office/officeart/2005/8/layout/vList2"/>
    <dgm:cxn modelId="{17D95B96-2D7E-5047-A7B4-90A6218B66EB}" type="presParOf" srcId="{D1E8B830-F4EA-F44C-ABC0-F5364CD493C0}" destId="{C1674727-1C58-914E-9AF9-025676DBE23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788A16C-541D-D44E-AA66-9797B8D7FF20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3D3357-D661-0446-A671-CA0EC8FD0090}">
      <dgm:prSet phldrT="[Text]"/>
      <dgm:spPr/>
      <dgm:t>
        <a:bodyPr/>
        <a:lstStyle/>
        <a:p>
          <a:r>
            <a:rPr lang="en-US" dirty="0" smtClean="0"/>
            <a:t>Euclid</a:t>
          </a:r>
          <a:endParaRPr lang="en-US" dirty="0"/>
        </a:p>
      </dgm:t>
    </dgm:pt>
    <dgm:pt modelId="{D8539603-63A9-8D43-8AED-224E0878AD1A}" type="parTrans" cxnId="{740BEE1C-3516-F147-94B5-C8E5B97FAFD6}">
      <dgm:prSet/>
      <dgm:spPr/>
      <dgm:t>
        <a:bodyPr/>
        <a:lstStyle/>
        <a:p>
          <a:endParaRPr lang="en-US"/>
        </a:p>
      </dgm:t>
    </dgm:pt>
    <dgm:pt modelId="{719E184F-D2B3-2B4A-8C4F-431B53F1F6A2}" type="sibTrans" cxnId="{740BEE1C-3516-F147-94B5-C8E5B97FAFD6}">
      <dgm:prSet/>
      <dgm:spPr/>
      <dgm:t>
        <a:bodyPr/>
        <a:lstStyle/>
        <a:p>
          <a:endParaRPr lang="en-US"/>
        </a:p>
      </dgm:t>
    </dgm:pt>
    <dgm:pt modelId="{D4AAE8C5-0118-FC47-8377-2BC8FF973931}">
      <dgm:prSet phldrT="[Text]"/>
      <dgm:spPr/>
      <dgm:t>
        <a:bodyPr/>
        <a:lstStyle/>
        <a:p>
          <a:r>
            <a:rPr lang="en-US" dirty="0" smtClean="0"/>
            <a:t>Established system of mathematical proofs</a:t>
          </a:r>
          <a:endParaRPr lang="en-US" dirty="0"/>
        </a:p>
      </dgm:t>
    </dgm:pt>
    <dgm:pt modelId="{1112A244-2CF8-9048-84E2-731DECE9BD88}" type="parTrans" cxnId="{6F1BABAE-B78E-5841-85EA-8F3139CD3A0A}">
      <dgm:prSet/>
      <dgm:spPr/>
      <dgm:t>
        <a:bodyPr/>
        <a:lstStyle/>
        <a:p>
          <a:endParaRPr lang="en-US"/>
        </a:p>
      </dgm:t>
    </dgm:pt>
    <dgm:pt modelId="{62AAAE46-DCA3-F64D-ABFD-892267B4F69E}" type="sibTrans" cxnId="{6F1BABAE-B78E-5841-85EA-8F3139CD3A0A}">
      <dgm:prSet/>
      <dgm:spPr/>
      <dgm:t>
        <a:bodyPr/>
        <a:lstStyle/>
        <a:p>
          <a:endParaRPr lang="en-US"/>
        </a:p>
      </dgm:t>
    </dgm:pt>
    <dgm:pt modelId="{FFEA4A62-45EF-BE41-BFB3-16D89E5BB703}">
      <dgm:prSet phldrT="[Text]"/>
      <dgm:spPr/>
      <dgm:t>
        <a:bodyPr/>
        <a:lstStyle/>
        <a:p>
          <a:r>
            <a:rPr lang="en-US" dirty="0" smtClean="0"/>
            <a:t>Pythagoras</a:t>
          </a:r>
          <a:endParaRPr lang="en-US" dirty="0"/>
        </a:p>
      </dgm:t>
    </dgm:pt>
    <dgm:pt modelId="{4DA94F46-9F59-AA4F-8E74-671613B4B2C2}" type="parTrans" cxnId="{1146635E-B54B-0A41-8FE0-EE9EF515165B}">
      <dgm:prSet/>
      <dgm:spPr/>
      <dgm:t>
        <a:bodyPr/>
        <a:lstStyle/>
        <a:p>
          <a:endParaRPr lang="en-US"/>
        </a:p>
      </dgm:t>
    </dgm:pt>
    <dgm:pt modelId="{8E7BC57C-35EF-5940-B705-0E02E21C5147}" type="sibTrans" cxnId="{1146635E-B54B-0A41-8FE0-EE9EF515165B}">
      <dgm:prSet/>
      <dgm:spPr/>
      <dgm:t>
        <a:bodyPr/>
        <a:lstStyle/>
        <a:p>
          <a:endParaRPr lang="en-US"/>
        </a:p>
      </dgm:t>
    </dgm:pt>
    <dgm:pt modelId="{F005525C-C031-4E4A-8C51-B5C5F8A525B2}">
      <dgm:prSet phldrT="[Text]"/>
      <dgm:spPr/>
      <dgm:t>
        <a:bodyPr/>
        <a:lstStyle/>
        <a:p>
          <a:r>
            <a:rPr lang="en-US" dirty="0" smtClean="0"/>
            <a:t>Pythagorean theorem</a:t>
          </a:r>
          <a:endParaRPr lang="en-US" dirty="0"/>
        </a:p>
      </dgm:t>
    </dgm:pt>
    <dgm:pt modelId="{079B86F0-7852-4F46-BCD7-F5098364B60C}" type="parTrans" cxnId="{0DA00EC8-C5DF-2B4C-8584-0DD2D854C3DA}">
      <dgm:prSet/>
      <dgm:spPr/>
      <dgm:t>
        <a:bodyPr/>
        <a:lstStyle/>
        <a:p>
          <a:endParaRPr lang="en-US"/>
        </a:p>
      </dgm:t>
    </dgm:pt>
    <dgm:pt modelId="{000D309F-3041-5A45-A27F-6B9F15266AE2}" type="sibTrans" cxnId="{0DA00EC8-C5DF-2B4C-8584-0DD2D854C3DA}">
      <dgm:prSet/>
      <dgm:spPr/>
      <dgm:t>
        <a:bodyPr/>
        <a:lstStyle/>
        <a:p>
          <a:endParaRPr lang="en-US"/>
        </a:p>
      </dgm:t>
    </dgm:pt>
    <dgm:pt modelId="{9790AD04-C335-2A40-816B-D3B504F75ADD}" type="pres">
      <dgm:prSet presAssocID="{9788A16C-541D-D44E-AA66-9797B8D7FF2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E7071E-AFFD-ED4D-BB69-1E711A402559}" type="pres">
      <dgm:prSet presAssocID="{E43D3357-D661-0446-A671-CA0EC8FD009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6ADE4A-12DB-224C-9E5B-1BE16AFE2B89}" type="pres">
      <dgm:prSet presAssocID="{E43D3357-D661-0446-A671-CA0EC8FD0090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D85193-0CF2-274F-8E13-60AA721AE0A2}" type="pres">
      <dgm:prSet presAssocID="{FFEA4A62-45EF-BE41-BFB3-16D89E5BB70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7E7F87-A921-D941-B96F-8082CEEC0C11}" type="pres">
      <dgm:prSet presAssocID="{FFEA4A62-45EF-BE41-BFB3-16D89E5BB703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EF901A-51E2-ED45-8FA4-9E049FA0E224}" type="presOf" srcId="{9788A16C-541D-D44E-AA66-9797B8D7FF20}" destId="{9790AD04-C335-2A40-816B-D3B504F75ADD}" srcOrd="0" destOrd="0" presId="urn:microsoft.com/office/officeart/2005/8/layout/vList2"/>
    <dgm:cxn modelId="{601C8AF3-DF3F-534E-89A6-A9231AEB2003}" type="presOf" srcId="{FFEA4A62-45EF-BE41-BFB3-16D89E5BB703}" destId="{DAD85193-0CF2-274F-8E13-60AA721AE0A2}" srcOrd="0" destOrd="0" presId="urn:microsoft.com/office/officeart/2005/8/layout/vList2"/>
    <dgm:cxn modelId="{1146635E-B54B-0A41-8FE0-EE9EF515165B}" srcId="{9788A16C-541D-D44E-AA66-9797B8D7FF20}" destId="{FFEA4A62-45EF-BE41-BFB3-16D89E5BB703}" srcOrd="1" destOrd="0" parTransId="{4DA94F46-9F59-AA4F-8E74-671613B4B2C2}" sibTransId="{8E7BC57C-35EF-5940-B705-0E02E21C5147}"/>
    <dgm:cxn modelId="{CE80E569-2833-4949-AD51-3957BE633931}" type="presOf" srcId="{D4AAE8C5-0118-FC47-8377-2BC8FF973931}" destId="{D16ADE4A-12DB-224C-9E5B-1BE16AFE2B89}" srcOrd="0" destOrd="0" presId="urn:microsoft.com/office/officeart/2005/8/layout/vList2"/>
    <dgm:cxn modelId="{0DA00EC8-C5DF-2B4C-8584-0DD2D854C3DA}" srcId="{FFEA4A62-45EF-BE41-BFB3-16D89E5BB703}" destId="{F005525C-C031-4E4A-8C51-B5C5F8A525B2}" srcOrd="0" destOrd="0" parTransId="{079B86F0-7852-4F46-BCD7-F5098364B60C}" sibTransId="{000D309F-3041-5A45-A27F-6B9F15266AE2}"/>
    <dgm:cxn modelId="{4E4F8F94-F74D-9847-84B2-F5867319D35D}" type="presOf" srcId="{F005525C-C031-4E4A-8C51-B5C5F8A525B2}" destId="{F37E7F87-A921-D941-B96F-8082CEEC0C11}" srcOrd="0" destOrd="0" presId="urn:microsoft.com/office/officeart/2005/8/layout/vList2"/>
    <dgm:cxn modelId="{55119FC5-0D32-7A4B-95DE-C1FC9616EDFD}" type="presOf" srcId="{E43D3357-D661-0446-A671-CA0EC8FD0090}" destId="{55E7071E-AFFD-ED4D-BB69-1E711A402559}" srcOrd="0" destOrd="0" presId="urn:microsoft.com/office/officeart/2005/8/layout/vList2"/>
    <dgm:cxn modelId="{740BEE1C-3516-F147-94B5-C8E5B97FAFD6}" srcId="{9788A16C-541D-D44E-AA66-9797B8D7FF20}" destId="{E43D3357-D661-0446-A671-CA0EC8FD0090}" srcOrd="0" destOrd="0" parTransId="{D8539603-63A9-8D43-8AED-224E0878AD1A}" sibTransId="{719E184F-D2B3-2B4A-8C4F-431B53F1F6A2}"/>
    <dgm:cxn modelId="{6F1BABAE-B78E-5841-85EA-8F3139CD3A0A}" srcId="{E43D3357-D661-0446-A671-CA0EC8FD0090}" destId="{D4AAE8C5-0118-FC47-8377-2BC8FF973931}" srcOrd="0" destOrd="0" parTransId="{1112A244-2CF8-9048-84E2-731DECE9BD88}" sibTransId="{62AAAE46-DCA3-F64D-ABFD-892267B4F69E}"/>
    <dgm:cxn modelId="{5F860F8D-D948-8F48-B233-BE5B0C9E8EE8}" type="presParOf" srcId="{9790AD04-C335-2A40-816B-D3B504F75ADD}" destId="{55E7071E-AFFD-ED4D-BB69-1E711A402559}" srcOrd="0" destOrd="0" presId="urn:microsoft.com/office/officeart/2005/8/layout/vList2"/>
    <dgm:cxn modelId="{C099F95D-B0AF-8D4F-AFAA-9342A6277C16}" type="presParOf" srcId="{9790AD04-C335-2A40-816B-D3B504F75ADD}" destId="{D16ADE4A-12DB-224C-9E5B-1BE16AFE2B89}" srcOrd="1" destOrd="0" presId="urn:microsoft.com/office/officeart/2005/8/layout/vList2"/>
    <dgm:cxn modelId="{1AD8455D-869F-BD4C-A3F3-0CCCE257D821}" type="presParOf" srcId="{9790AD04-C335-2A40-816B-D3B504F75ADD}" destId="{DAD85193-0CF2-274F-8E13-60AA721AE0A2}" srcOrd="2" destOrd="0" presId="urn:microsoft.com/office/officeart/2005/8/layout/vList2"/>
    <dgm:cxn modelId="{99ED86AB-3AFF-F148-94DE-FE94EC31B496}" type="presParOf" srcId="{9790AD04-C335-2A40-816B-D3B504F75ADD}" destId="{F37E7F87-A921-D941-B96F-8082CEEC0C1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531A7A-DB71-0749-9813-9EB90928D806}">
      <dsp:nvSpPr>
        <dsp:cNvPr id="0" name=""/>
        <dsp:cNvSpPr/>
      </dsp:nvSpPr>
      <dsp:spPr>
        <a:xfrm>
          <a:off x="0" y="52981"/>
          <a:ext cx="7313613" cy="1924649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101600" dist="38100" dir="5400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How did mythology help the early Greek civilizations explain the natural world and the human conditions?</a:t>
          </a:r>
          <a:endParaRPr lang="en-US" sz="3500" kern="1200" dirty="0"/>
        </a:p>
      </dsp:txBody>
      <dsp:txXfrm>
        <a:off x="0" y="52981"/>
        <a:ext cx="7313613" cy="1924649"/>
      </dsp:txXfrm>
    </dsp:sp>
    <dsp:sp modelId="{E64BC6BE-1189-6D41-A8E3-7C185FB8D157}">
      <dsp:nvSpPr>
        <dsp:cNvPr id="0" name=""/>
        <dsp:cNvSpPr/>
      </dsp:nvSpPr>
      <dsp:spPr>
        <a:xfrm>
          <a:off x="0" y="2078431"/>
          <a:ext cx="7313613" cy="1924649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101600" dist="38100" dir="5400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What impact did Greek mythology have on later civilizations and the contemporary world?</a:t>
          </a:r>
          <a:endParaRPr lang="en-US" sz="3500" kern="1200" dirty="0"/>
        </a:p>
      </dsp:txBody>
      <dsp:txXfrm>
        <a:off x="0" y="2078431"/>
        <a:ext cx="7313613" cy="1924649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B88975-A546-6444-A615-CBD19375E218}">
      <dsp:nvSpPr>
        <dsp:cNvPr id="0" name=""/>
        <dsp:cNvSpPr/>
      </dsp:nvSpPr>
      <dsp:spPr>
        <a:xfrm>
          <a:off x="0" y="30863"/>
          <a:ext cx="7313613" cy="887445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101600" dist="38100" dir="5400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smtClean="0"/>
            <a:t>Socrates</a:t>
          </a:r>
          <a:endParaRPr lang="en-US" sz="3700" kern="1200"/>
        </a:p>
      </dsp:txBody>
      <dsp:txXfrm>
        <a:off x="0" y="30863"/>
        <a:ext cx="7313613" cy="887445"/>
      </dsp:txXfrm>
    </dsp:sp>
    <dsp:sp modelId="{26E019E0-4E44-1B49-9BC9-ACF83491BCB1}">
      <dsp:nvSpPr>
        <dsp:cNvPr id="0" name=""/>
        <dsp:cNvSpPr/>
      </dsp:nvSpPr>
      <dsp:spPr>
        <a:xfrm>
          <a:off x="0" y="1024868"/>
          <a:ext cx="7313613" cy="887445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101600" dist="38100" dir="5400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Plato</a:t>
          </a:r>
          <a:endParaRPr lang="en-US" sz="3700" kern="1200" dirty="0"/>
        </a:p>
      </dsp:txBody>
      <dsp:txXfrm>
        <a:off x="0" y="1024868"/>
        <a:ext cx="7313613" cy="887445"/>
      </dsp:txXfrm>
    </dsp:sp>
    <dsp:sp modelId="{C0EC1924-DBC8-734A-A15E-889BAB9E4B13}">
      <dsp:nvSpPr>
        <dsp:cNvPr id="0" name=""/>
        <dsp:cNvSpPr/>
      </dsp:nvSpPr>
      <dsp:spPr>
        <a:xfrm>
          <a:off x="0" y="1912313"/>
          <a:ext cx="7313613" cy="612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207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900" kern="1200" dirty="0" smtClean="0"/>
            <a:t>Founded the academy</a:t>
          </a:r>
          <a:endParaRPr lang="en-US" sz="2900" kern="1200" dirty="0"/>
        </a:p>
      </dsp:txBody>
      <dsp:txXfrm>
        <a:off x="0" y="1912313"/>
        <a:ext cx="7313613" cy="612720"/>
      </dsp:txXfrm>
    </dsp:sp>
    <dsp:sp modelId="{E1FDD55D-97A6-C944-807B-49AB5CF4037A}">
      <dsp:nvSpPr>
        <dsp:cNvPr id="0" name=""/>
        <dsp:cNvSpPr/>
      </dsp:nvSpPr>
      <dsp:spPr>
        <a:xfrm>
          <a:off x="0" y="2525033"/>
          <a:ext cx="7313613" cy="887445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101600" dist="38100" dir="5400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Aristotle</a:t>
          </a:r>
          <a:endParaRPr lang="en-US" sz="3700" kern="1200" dirty="0"/>
        </a:p>
      </dsp:txBody>
      <dsp:txXfrm>
        <a:off x="0" y="2525033"/>
        <a:ext cx="7313613" cy="887445"/>
      </dsp:txXfrm>
    </dsp:sp>
    <dsp:sp modelId="{4A036BB8-9CCC-8142-8DB4-CE5A970DDD07}">
      <dsp:nvSpPr>
        <dsp:cNvPr id="0" name=""/>
        <dsp:cNvSpPr/>
      </dsp:nvSpPr>
      <dsp:spPr>
        <a:xfrm>
          <a:off x="0" y="3412478"/>
          <a:ext cx="7313613" cy="612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207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900" kern="1200" dirty="0" smtClean="0"/>
            <a:t>Taught Alexander the Great</a:t>
          </a:r>
          <a:endParaRPr lang="en-US" sz="2900" kern="1200" dirty="0"/>
        </a:p>
      </dsp:txBody>
      <dsp:txXfrm>
        <a:off x="0" y="3412478"/>
        <a:ext cx="7313613" cy="6127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F273504-309B-4C4D-805B-D0ABD87D06AB}">
      <dsp:nvSpPr>
        <dsp:cNvPr id="0" name=""/>
        <dsp:cNvSpPr/>
      </dsp:nvSpPr>
      <dsp:spPr>
        <a:xfrm rot="10800000">
          <a:off x="1506763" y="1235"/>
          <a:ext cx="4863552" cy="1126932"/>
        </a:xfrm>
        <a:prstGeom prst="homePlat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101600" dist="38100" dir="5400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6946" tIns="198120" rIns="369824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/>
            <a:t>Zeus</a:t>
          </a:r>
          <a:endParaRPr lang="en-US" sz="5200" kern="1200" dirty="0"/>
        </a:p>
      </dsp:txBody>
      <dsp:txXfrm rot="10800000">
        <a:off x="1506763" y="1235"/>
        <a:ext cx="4863552" cy="1126932"/>
      </dsp:txXfrm>
    </dsp:sp>
    <dsp:sp modelId="{2A6337A8-CB01-2E48-B351-4F99F9ABEE95}">
      <dsp:nvSpPr>
        <dsp:cNvPr id="0" name=""/>
        <dsp:cNvSpPr/>
      </dsp:nvSpPr>
      <dsp:spPr>
        <a:xfrm>
          <a:off x="943297" y="1235"/>
          <a:ext cx="1126932" cy="112693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101600" dist="38100" dir="5400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750807F-EAB9-5244-BAD1-25C6478FED55}">
      <dsp:nvSpPr>
        <dsp:cNvPr id="0" name=""/>
        <dsp:cNvSpPr/>
      </dsp:nvSpPr>
      <dsp:spPr>
        <a:xfrm rot="10800000">
          <a:off x="1506763" y="1464564"/>
          <a:ext cx="4863552" cy="1126932"/>
        </a:xfrm>
        <a:prstGeom prst="homePlat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101600" dist="38100" dir="5400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6946" tIns="198120" rIns="369824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/>
            <a:t>Hera</a:t>
          </a:r>
          <a:endParaRPr lang="en-US" sz="5200" kern="1200" dirty="0"/>
        </a:p>
      </dsp:txBody>
      <dsp:txXfrm rot="10800000">
        <a:off x="1506763" y="1464564"/>
        <a:ext cx="4863552" cy="1126932"/>
      </dsp:txXfrm>
    </dsp:sp>
    <dsp:sp modelId="{53F6F2E9-8E8C-7A46-A6AB-AD13BFECF814}">
      <dsp:nvSpPr>
        <dsp:cNvPr id="0" name=""/>
        <dsp:cNvSpPr/>
      </dsp:nvSpPr>
      <dsp:spPr>
        <a:xfrm>
          <a:off x="943297" y="1464564"/>
          <a:ext cx="1126932" cy="112693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101600" dist="38100" dir="5400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D49C432-DA07-8241-9E6E-1952C37339B4}">
      <dsp:nvSpPr>
        <dsp:cNvPr id="0" name=""/>
        <dsp:cNvSpPr/>
      </dsp:nvSpPr>
      <dsp:spPr>
        <a:xfrm rot="10800000">
          <a:off x="1506763" y="2927894"/>
          <a:ext cx="4863552" cy="1126932"/>
        </a:xfrm>
        <a:prstGeom prst="homePlat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101600" dist="38100" dir="5400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6946" tIns="198120" rIns="369824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/>
            <a:t>Athena</a:t>
          </a:r>
          <a:endParaRPr lang="en-US" sz="5200" kern="1200" dirty="0"/>
        </a:p>
      </dsp:txBody>
      <dsp:txXfrm rot="10800000">
        <a:off x="1506763" y="2927894"/>
        <a:ext cx="4863552" cy="1126932"/>
      </dsp:txXfrm>
    </dsp:sp>
    <dsp:sp modelId="{D15A53E6-D749-1B49-B60E-36480A5E3A10}">
      <dsp:nvSpPr>
        <dsp:cNvPr id="0" name=""/>
        <dsp:cNvSpPr/>
      </dsp:nvSpPr>
      <dsp:spPr>
        <a:xfrm>
          <a:off x="943297" y="2927894"/>
          <a:ext cx="1126932" cy="1126932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101600" dist="38100" dir="5400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3D6B383-7025-314F-BEC7-D01C9F9BA56A}">
      <dsp:nvSpPr>
        <dsp:cNvPr id="0" name=""/>
        <dsp:cNvSpPr/>
      </dsp:nvSpPr>
      <dsp:spPr>
        <a:xfrm rot="10800000">
          <a:off x="1506763" y="1235"/>
          <a:ext cx="4863552" cy="1126932"/>
        </a:xfrm>
        <a:prstGeom prst="homePlat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101600" dist="38100" dir="5400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6946" tIns="198120" rIns="369824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/>
            <a:t>Ares</a:t>
          </a:r>
          <a:endParaRPr lang="en-US" sz="5200" kern="1200" dirty="0"/>
        </a:p>
      </dsp:txBody>
      <dsp:txXfrm rot="10800000">
        <a:off x="1506763" y="1235"/>
        <a:ext cx="4863552" cy="1126932"/>
      </dsp:txXfrm>
    </dsp:sp>
    <dsp:sp modelId="{5D6D981D-F323-DD4D-9A0D-A8A74A5B5C56}">
      <dsp:nvSpPr>
        <dsp:cNvPr id="0" name=""/>
        <dsp:cNvSpPr/>
      </dsp:nvSpPr>
      <dsp:spPr>
        <a:xfrm>
          <a:off x="943297" y="1235"/>
          <a:ext cx="1126932" cy="112693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101600" dist="38100" dir="5400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62506B1-090B-7742-B9E1-7D49F9EE41C0}">
      <dsp:nvSpPr>
        <dsp:cNvPr id="0" name=""/>
        <dsp:cNvSpPr/>
      </dsp:nvSpPr>
      <dsp:spPr>
        <a:xfrm rot="10800000">
          <a:off x="1506763" y="1464564"/>
          <a:ext cx="4863552" cy="1126932"/>
        </a:xfrm>
        <a:prstGeom prst="homePlat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101600" dist="38100" dir="5400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6946" tIns="198120" rIns="369824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/>
            <a:t>Artemis</a:t>
          </a:r>
          <a:endParaRPr lang="en-US" sz="5200" kern="1200" dirty="0"/>
        </a:p>
      </dsp:txBody>
      <dsp:txXfrm rot="10800000">
        <a:off x="1506763" y="1464564"/>
        <a:ext cx="4863552" cy="1126932"/>
      </dsp:txXfrm>
    </dsp:sp>
    <dsp:sp modelId="{B30B3670-CBA6-3746-B4AE-76C92E7F1CE9}">
      <dsp:nvSpPr>
        <dsp:cNvPr id="0" name=""/>
        <dsp:cNvSpPr/>
      </dsp:nvSpPr>
      <dsp:spPr>
        <a:xfrm>
          <a:off x="943297" y="1464564"/>
          <a:ext cx="1126932" cy="112693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101600" dist="38100" dir="5400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BEB2300-AD84-4C4F-A276-A2543C010D03}">
      <dsp:nvSpPr>
        <dsp:cNvPr id="0" name=""/>
        <dsp:cNvSpPr/>
      </dsp:nvSpPr>
      <dsp:spPr>
        <a:xfrm rot="10800000">
          <a:off x="1506763" y="2927894"/>
          <a:ext cx="4863552" cy="1126932"/>
        </a:xfrm>
        <a:prstGeom prst="homePlat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101600" dist="38100" dir="5400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6946" tIns="198120" rIns="369824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/>
            <a:t>Aphrodite</a:t>
          </a:r>
          <a:endParaRPr lang="en-US" sz="5200" kern="1200" dirty="0"/>
        </a:p>
      </dsp:txBody>
      <dsp:txXfrm rot="10800000">
        <a:off x="1506763" y="2927894"/>
        <a:ext cx="4863552" cy="1126932"/>
      </dsp:txXfrm>
    </dsp:sp>
    <dsp:sp modelId="{E4E7FE34-2204-C746-A62C-65BC93EDF69A}">
      <dsp:nvSpPr>
        <dsp:cNvPr id="0" name=""/>
        <dsp:cNvSpPr/>
      </dsp:nvSpPr>
      <dsp:spPr>
        <a:xfrm>
          <a:off x="943297" y="2927894"/>
          <a:ext cx="1126932" cy="1126932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101600" dist="38100" dir="5400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66B696-E606-1647-B1A4-D580B9851B8A}">
      <dsp:nvSpPr>
        <dsp:cNvPr id="0" name=""/>
        <dsp:cNvSpPr/>
      </dsp:nvSpPr>
      <dsp:spPr>
        <a:xfrm>
          <a:off x="0" y="52981"/>
          <a:ext cx="7313613" cy="1924649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101600" dist="38100" dir="5400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What were some important contributions of Greek culture to Western civilization?</a:t>
          </a:r>
          <a:endParaRPr lang="en-US" sz="3500" kern="1200" dirty="0"/>
        </a:p>
      </dsp:txBody>
      <dsp:txXfrm>
        <a:off x="0" y="52981"/>
        <a:ext cx="7313613" cy="1924649"/>
      </dsp:txXfrm>
    </dsp:sp>
    <dsp:sp modelId="{C312B0BF-8E23-9141-B2C6-ED680B221767}">
      <dsp:nvSpPr>
        <dsp:cNvPr id="0" name=""/>
        <dsp:cNvSpPr/>
      </dsp:nvSpPr>
      <dsp:spPr>
        <a:xfrm>
          <a:off x="0" y="2078431"/>
          <a:ext cx="7313613" cy="1924649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101600" dist="38100" dir="5400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Why was the leadership of Pericles important to the development of Athenian life and Greek culture?</a:t>
          </a:r>
          <a:endParaRPr lang="en-US" sz="3500" kern="1200" dirty="0"/>
        </a:p>
      </dsp:txBody>
      <dsp:txXfrm>
        <a:off x="0" y="2078431"/>
        <a:ext cx="7313613" cy="192464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D9D36CB-3862-4F4B-B45C-8C7B06509996}">
      <dsp:nvSpPr>
        <dsp:cNvPr id="0" name=""/>
        <dsp:cNvSpPr/>
      </dsp:nvSpPr>
      <dsp:spPr>
        <a:xfrm>
          <a:off x="0" y="318300"/>
          <a:ext cx="7313613" cy="105534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101600" dist="38100" dir="5400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Important politician in Athens</a:t>
          </a:r>
          <a:endParaRPr lang="en-US" sz="4400" kern="1200" dirty="0"/>
        </a:p>
      </dsp:txBody>
      <dsp:txXfrm>
        <a:off x="0" y="318300"/>
        <a:ext cx="7313613" cy="1055340"/>
      </dsp:txXfrm>
    </dsp:sp>
    <dsp:sp modelId="{EC2F4AF4-346F-D743-8D8B-383F8E20E1D0}">
      <dsp:nvSpPr>
        <dsp:cNvPr id="0" name=""/>
        <dsp:cNvSpPr/>
      </dsp:nvSpPr>
      <dsp:spPr>
        <a:xfrm>
          <a:off x="0" y="1500360"/>
          <a:ext cx="7313613" cy="105534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101600" dist="38100" dir="5400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Extended citizenship</a:t>
          </a:r>
          <a:endParaRPr lang="en-US" sz="4400" kern="1200" dirty="0"/>
        </a:p>
      </dsp:txBody>
      <dsp:txXfrm>
        <a:off x="0" y="1500360"/>
        <a:ext cx="7313613" cy="1055340"/>
      </dsp:txXfrm>
    </dsp:sp>
    <dsp:sp modelId="{EA9C9371-5DF1-6C4F-90D8-4D89CDCBB2D4}">
      <dsp:nvSpPr>
        <dsp:cNvPr id="0" name=""/>
        <dsp:cNvSpPr/>
      </dsp:nvSpPr>
      <dsp:spPr>
        <a:xfrm>
          <a:off x="0" y="2682421"/>
          <a:ext cx="7313613" cy="105534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101600" dist="38100" dir="5400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Built the Parthenon</a:t>
          </a:r>
          <a:endParaRPr lang="en-US" sz="4400" kern="1200" dirty="0"/>
        </a:p>
      </dsp:txBody>
      <dsp:txXfrm>
        <a:off x="0" y="2682421"/>
        <a:ext cx="7313613" cy="105534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B098294-5577-4B40-9D29-4636C1AF29E6}">
      <dsp:nvSpPr>
        <dsp:cNvPr id="0" name=""/>
        <dsp:cNvSpPr/>
      </dsp:nvSpPr>
      <dsp:spPr>
        <a:xfrm>
          <a:off x="0" y="124013"/>
          <a:ext cx="7313613" cy="1175264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101600" dist="38100" dir="5400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smtClean="0"/>
            <a:t>Sophocles - </a:t>
          </a:r>
          <a:r>
            <a:rPr lang="en-US" sz="4900" kern="1200" dirty="0" err="1" smtClean="0"/>
            <a:t>Antigone</a:t>
          </a:r>
          <a:endParaRPr lang="en-US" sz="4900" kern="1200" dirty="0"/>
        </a:p>
      </dsp:txBody>
      <dsp:txXfrm>
        <a:off x="0" y="124013"/>
        <a:ext cx="7313613" cy="1175264"/>
      </dsp:txXfrm>
    </dsp:sp>
    <dsp:sp modelId="{2E6997B6-9AC8-C243-9FBD-1B396A9506CF}">
      <dsp:nvSpPr>
        <dsp:cNvPr id="0" name=""/>
        <dsp:cNvSpPr/>
      </dsp:nvSpPr>
      <dsp:spPr>
        <a:xfrm>
          <a:off x="0" y="1440398"/>
          <a:ext cx="7313613" cy="1175264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101600" dist="38100" dir="5400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smtClean="0"/>
            <a:t>Aeschylus – The Persians</a:t>
          </a:r>
          <a:endParaRPr lang="en-US" sz="4900" kern="1200" dirty="0"/>
        </a:p>
      </dsp:txBody>
      <dsp:txXfrm>
        <a:off x="0" y="1440398"/>
        <a:ext cx="7313613" cy="1175264"/>
      </dsp:txXfrm>
    </dsp:sp>
    <dsp:sp modelId="{B98D2123-838C-4445-85E4-7006AA548FD5}">
      <dsp:nvSpPr>
        <dsp:cNvPr id="0" name=""/>
        <dsp:cNvSpPr/>
      </dsp:nvSpPr>
      <dsp:spPr>
        <a:xfrm>
          <a:off x="0" y="2756783"/>
          <a:ext cx="7313613" cy="1175264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101600" dist="38100" dir="5400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smtClean="0"/>
            <a:t>Euripides – Trojan Women</a:t>
          </a:r>
          <a:endParaRPr lang="en-US" sz="4900" kern="1200" dirty="0"/>
        </a:p>
      </dsp:txBody>
      <dsp:txXfrm>
        <a:off x="0" y="2756783"/>
        <a:ext cx="7313613" cy="1175264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69D707-0D70-274A-A637-87BDFDC87EB8}">
      <dsp:nvSpPr>
        <dsp:cNvPr id="0" name=""/>
        <dsp:cNvSpPr/>
      </dsp:nvSpPr>
      <dsp:spPr>
        <a:xfrm>
          <a:off x="0" y="28849"/>
          <a:ext cx="7313613" cy="1079325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101600" dist="38100" dir="5400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Herodotus</a:t>
          </a:r>
          <a:endParaRPr lang="en-US" sz="4500" kern="1200" dirty="0"/>
        </a:p>
      </dsp:txBody>
      <dsp:txXfrm>
        <a:off x="0" y="28849"/>
        <a:ext cx="7313613" cy="1079325"/>
      </dsp:txXfrm>
    </dsp:sp>
    <dsp:sp modelId="{EE4D59B7-7561-444B-A66B-7AEB4BB4618D}">
      <dsp:nvSpPr>
        <dsp:cNvPr id="0" name=""/>
        <dsp:cNvSpPr/>
      </dsp:nvSpPr>
      <dsp:spPr>
        <a:xfrm>
          <a:off x="0" y="1108174"/>
          <a:ext cx="7313613" cy="745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207" tIns="57150" rIns="320040" bIns="57150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500" kern="1200" dirty="0" smtClean="0"/>
            <a:t>Known as father of history</a:t>
          </a:r>
          <a:endParaRPr lang="en-US" sz="3500" kern="1200" dirty="0"/>
        </a:p>
      </dsp:txBody>
      <dsp:txXfrm>
        <a:off x="0" y="1108174"/>
        <a:ext cx="7313613" cy="745200"/>
      </dsp:txXfrm>
    </dsp:sp>
    <dsp:sp modelId="{F1AECE3C-6FB6-F84F-8E0B-32401AB05DC1}">
      <dsp:nvSpPr>
        <dsp:cNvPr id="0" name=""/>
        <dsp:cNvSpPr/>
      </dsp:nvSpPr>
      <dsp:spPr>
        <a:xfrm>
          <a:off x="0" y="1853374"/>
          <a:ext cx="7313613" cy="1079325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101600" dist="38100" dir="5400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Thucydides</a:t>
          </a:r>
          <a:endParaRPr lang="en-US" sz="4500" kern="1200" dirty="0"/>
        </a:p>
      </dsp:txBody>
      <dsp:txXfrm>
        <a:off x="0" y="1853374"/>
        <a:ext cx="7313613" cy="1079325"/>
      </dsp:txXfrm>
    </dsp:sp>
    <dsp:sp modelId="{E111FDF6-83A8-4F4A-82D5-C34BC5BA8134}">
      <dsp:nvSpPr>
        <dsp:cNvPr id="0" name=""/>
        <dsp:cNvSpPr/>
      </dsp:nvSpPr>
      <dsp:spPr>
        <a:xfrm>
          <a:off x="0" y="2932699"/>
          <a:ext cx="7313613" cy="1094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207" tIns="57150" rIns="320040" bIns="57150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500" kern="1200" dirty="0" smtClean="0"/>
            <a:t>Wrote History of the Peloponnesian War</a:t>
          </a:r>
          <a:endParaRPr lang="en-US" sz="3500" kern="1200" dirty="0"/>
        </a:p>
      </dsp:txBody>
      <dsp:txXfrm>
        <a:off x="0" y="2932699"/>
        <a:ext cx="7313613" cy="1094512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545C29-2FE8-C14F-AA7F-C1162E4DA844}">
      <dsp:nvSpPr>
        <dsp:cNvPr id="0" name=""/>
        <dsp:cNvSpPr/>
      </dsp:nvSpPr>
      <dsp:spPr>
        <a:xfrm>
          <a:off x="0" y="780"/>
          <a:ext cx="7313613" cy="119925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101600" dist="38100" dir="5400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/>
            <a:t>Archimedes</a:t>
          </a:r>
          <a:endParaRPr lang="en-US" sz="5000" kern="1200" dirty="0"/>
        </a:p>
      </dsp:txBody>
      <dsp:txXfrm>
        <a:off x="0" y="780"/>
        <a:ext cx="7313613" cy="1199250"/>
      </dsp:txXfrm>
    </dsp:sp>
    <dsp:sp modelId="{3C134BF8-B5F4-E340-ADE1-289708DA1F7D}">
      <dsp:nvSpPr>
        <dsp:cNvPr id="0" name=""/>
        <dsp:cNvSpPr/>
      </dsp:nvSpPr>
      <dsp:spPr>
        <a:xfrm>
          <a:off x="0" y="1200031"/>
          <a:ext cx="7313613" cy="82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207" tIns="63500" rIns="355600" bIns="63500" numCol="1" spcCol="1270" anchor="t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900" kern="1200" dirty="0" smtClean="0"/>
            <a:t>Lever, water pump</a:t>
          </a:r>
          <a:endParaRPr lang="en-US" sz="3900" kern="1200" dirty="0"/>
        </a:p>
      </dsp:txBody>
      <dsp:txXfrm>
        <a:off x="0" y="1200031"/>
        <a:ext cx="7313613" cy="828000"/>
      </dsp:txXfrm>
    </dsp:sp>
    <dsp:sp modelId="{11382FEE-717E-B445-9FDE-E53236CF9B67}">
      <dsp:nvSpPr>
        <dsp:cNvPr id="0" name=""/>
        <dsp:cNvSpPr/>
      </dsp:nvSpPr>
      <dsp:spPr>
        <a:xfrm>
          <a:off x="0" y="2028031"/>
          <a:ext cx="7313613" cy="119925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101600" dist="38100" dir="5400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/>
            <a:t>Hippocrates (doctor)</a:t>
          </a:r>
          <a:endParaRPr lang="en-US" sz="5000" kern="1200" dirty="0"/>
        </a:p>
      </dsp:txBody>
      <dsp:txXfrm>
        <a:off x="0" y="2028031"/>
        <a:ext cx="7313613" cy="1199250"/>
      </dsp:txXfrm>
    </dsp:sp>
    <dsp:sp modelId="{C1674727-1C58-914E-9AF9-025676DBE23E}">
      <dsp:nvSpPr>
        <dsp:cNvPr id="0" name=""/>
        <dsp:cNvSpPr/>
      </dsp:nvSpPr>
      <dsp:spPr>
        <a:xfrm>
          <a:off x="0" y="3227281"/>
          <a:ext cx="7313613" cy="82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207" tIns="63500" rIns="355600" bIns="63500" numCol="1" spcCol="1270" anchor="t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900" kern="1200" dirty="0" smtClean="0"/>
            <a:t>Hippocratic oath</a:t>
          </a:r>
          <a:endParaRPr lang="en-US" sz="3900" kern="1200" dirty="0"/>
        </a:p>
      </dsp:txBody>
      <dsp:txXfrm>
        <a:off x="0" y="3227281"/>
        <a:ext cx="7313613" cy="82800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E7071E-AFFD-ED4D-BB69-1E711A402559}">
      <dsp:nvSpPr>
        <dsp:cNvPr id="0" name=""/>
        <dsp:cNvSpPr/>
      </dsp:nvSpPr>
      <dsp:spPr>
        <a:xfrm>
          <a:off x="0" y="28849"/>
          <a:ext cx="7313613" cy="1079325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101600" dist="38100" dir="5400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Euclid</a:t>
          </a:r>
          <a:endParaRPr lang="en-US" sz="4500" kern="1200" dirty="0"/>
        </a:p>
      </dsp:txBody>
      <dsp:txXfrm>
        <a:off x="0" y="28849"/>
        <a:ext cx="7313613" cy="1079325"/>
      </dsp:txXfrm>
    </dsp:sp>
    <dsp:sp modelId="{D16ADE4A-12DB-224C-9E5B-1BE16AFE2B89}">
      <dsp:nvSpPr>
        <dsp:cNvPr id="0" name=""/>
        <dsp:cNvSpPr/>
      </dsp:nvSpPr>
      <dsp:spPr>
        <a:xfrm>
          <a:off x="0" y="1108174"/>
          <a:ext cx="7313613" cy="1094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207" tIns="57150" rIns="320040" bIns="57150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500" kern="1200" dirty="0" smtClean="0"/>
            <a:t>Established system of mathematical proofs</a:t>
          </a:r>
          <a:endParaRPr lang="en-US" sz="3500" kern="1200" dirty="0"/>
        </a:p>
      </dsp:txBody>
      <dsp:txXfrm>
        <a:off x="0" y="1108174"/>
        <a:ext cx="7313613" cy="1094512"/>
      </dsp:txXfrm>
    </dsp:sp>
    <dsp:sp modelId="{DAD85193-0CF2-274F-8E13-60AA721AE0A2}">
      <dsp:nvSpPr>
        <dsp:cNvPr id="0" name=""/>
        <dsp:cNvSpPr/>
      </dsp:nvSpPr>
      <dsp:spPr>
        <a:xfrm>
          <a:off x="0" y="2202687"/>
          <a:ext cx="7313613" cy="1079325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101600" dist="38100" dir="5400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Pythagoras</a:t>
          </a:r>
          <a:endParaRPr lang="en-US" sz="4500" kern="1200" dirty="0"/>
        </a:p>
      </dsp:txBody>
      <dsp:txXfrm>
        <a:off x="0" y="2202687"/>
        <a:ext cx="7313613" cy="1079325"/>
      </dsp:txXfrm>
    </dsp:sp>
    <dsp:sp modelId="{F37E7F87-A921-D941-B96F-8082CEEC0C11}">
      <dsp:nvSpPr>
        <dsp:cNvPr id="0" name=""/>
        <dsp:cNvSpPr/>
      </dsp:nvSpPr>
      <dsp:spPr>
        <a:xfrm>
          <a:off x="0" y="3282012"/>
          <a:ext cx="7313613" cy="745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207" tIns="57150" rIns="320040" bIns="57150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500" kern="1200" dirty="0" smtClean="0"/>
            <a:t>Pythagorean theorem</a:t>
          </a:r>
          <a:endParaRPr lang="en-US" sz="3500" kern="1200" dirty="0"/>
        </a:p>
      </dsp:txBody>
      <dsp:txXfrm>
        <a:off x="0" y="3282012"/>
        <a:ext cx="7313613" cy="745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197B0A8B-6488-A145-8CC9-CC2D1C954367}" type="datetimeFigureOut">
              <a:rPr lang="en-US" smtClean="0"/>
              <a:pPr/>
              <a:t>10/13/11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A3843DB6-3D3D-A349-88CF-6BCC0C444F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0A8B-6488-A145-8CC9-CC2D1C954367}" type="datetimeFigureOut">
              <a:rPr lang="en-US" smtClean="0"/>
              <a:pPr/>
              <a:t>10/13/11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3DB6-3D3D-A349-88CF-6BCC0C444F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0A8B-6488-A145-8CC9-CC2D1C954367}" type="datetimeFigureOut">
              <a:rPr lang="en-US" smtClean="0"/>
              <a:pPr/>
              <a:t>10/13/11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3DB6-3D3D-A349-88CF-6BCC0C444F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0A8B-6488-A145-8CC9-CC2D1C954367}" type="datetimeFigureOut">
              <a:rPr lang="en-US" smtClean="0"/>
              <a:pPr/>
              <a:t>10/13/11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3DB6-3D3D-A349-88CF-6BCC0C444F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0A8B-6488-A145-8CC9-CC2D1C954367}" type="datetimeFigureOut">
              <a:rPr lang="en-US" smtClean="0"/>
              <a:pPr/>
              <a:t>10/13/11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3DB6-3D3D-A349-88CF-6BCC0C444F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0A8B-6488-A145-8CC9-CC2D1C954367}" type="datetimeFigureOut">
              <a:rPr lang="en-US" smtClean="0"/>
              <a:pPr/>
              <a:t>10/13/11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3DB6-3D3D-A349-88CF-6BCC0C444F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0A8B-6488-A145-8CC9-CC2D1C954367}" type="datetimeFigureOut">
              <a:rPr lang="en-US" smtClean="0"/>
              <a:pPr/>
              <a:t>10/13/11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3DB6-3D3D-A349-88CF-6BCC0C444F0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0A8B-6488-A145-8CC9-CC2D1C954367}" type="datetimeFigureOut">
              <a:rPr lang="en-US" smtClean="0"/>
              <a:pPr/>
              <a:t>10/13/11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3DB6-3D3D-A349-88CF-6BCC0C444F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0A8B-6488-A145-8CC9-CC2D1C954367}" type="datetimeFigureOut">
              <a:rPr lang="en-US" smtClean="0"/>
              <a:pPr/>
              <a:t>10/13/11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3DB6-3D3D-A349-88CF-6BCC0C444F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0A8B-6488-A145-8CC9-CC2D1C954367}" type="datetimeFigureOut">
              <a:rPr lang="en-US" smtClean="0"/>
              <a:pPr/>
              <a:t>10/13/11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3DB6-3D3D-A349-88CF-6BCC0C444F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0A8B-6488-A145-8CC9-CC2D1C954367}" type="datetimeFigureOut">
              <a:rPr lang="en-US" smtClean="0"/>
              <a:pPr/>
              <a:t>10/13/11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3DB6-3D3D-A349-88CF-6BCC0C444F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0A8B-6488-A145-8CC9-CC2D1C954367}" type="datetimeFigureOut">
              <a:rPr lang="en-US" smtClean="0"/>
              <a:pPr/>
              <a:t>10/13/11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3DB6-3D3D-A349-88CF-6BCC0C444F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0A8B-6488-A145-8CC9-CC2D1C954367}" type="datetimeFigureOut">
              <a:rPr lang="en-US" smtClean="0"/>
              <a:pPr/>
              <a:t>10/13/11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3DB6-3D3D-A349-88CF-6BCC0C444F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197B0A8B-6488-A145-8CC9-CC2D1C954367}" type="datetimeFigureOut">
              <a:rPr lang="en-US" smtClean="0"/>
              <a:pPr/>
              <a:t>10/13/11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A3843DB6-3D3D-A349-88CF-6BCC0C444F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0A8B-6488-A145-8CC9-CC2D1C954367}" type="datetimeFigureOut">
              <a:rPr lang="en-US" smtClean="0"/>
              <a:pPr/>
              <a:t>10/13/11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3DB6-3D3D-A349-88CF-6BCC0C444F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0A8B-6488-A145-8CC9-CC2D1C954367}" type="datetimeFigureOut">
              <a:rPr lang="en-US" smtClean="0"/>
              <a:pPr/>
              <a:t>10/13/11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3DB6-3D3D-A349-88CF-6BCC0C444F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0A8B-6488-A145-8CC9-CC2D1C954367}" type="datetimeFigureOut">
              <a:rPr lang="en-US" smtClean="0"/>
              <a:pPr/>
              <a:t>10/13/11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3DB6-3D3D-A349-88CF-6BCC0C444F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0A8B-6488-A145-8CC9-CC2D1C954367}" type="datetimeFigureOut">
              <a:rPr lang="en-US" smtClean="0"/>
              <a:pPr/>
              <a:t>10/13/11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3DB6-3D3D-A349-88CF-6BCC0C444F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0A8B-6488-A145-8CC9-CC2D1C954367}" type="datetimeFigureOut">
              <a:rPr lang="en-US" smtClean="0"/>
              <a:pPr/>
              <a:t>10/13/11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3DB6-3D3D-A349-88CF-6BCC0C444F0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0A8B-6488-A145-8CC9-CC2D1C954367}" type="datetimeFigureOut">
              <a:rPr lang="en-US" smtClean="0"/>
              <a:pPr/>
              <a:t>10/13/11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3DB6-3D3D-A349-88CF-6BCC0C444F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197B0A8B-6488-A145-8CC9-CC2D1C954367}" type="datetimeFigureOut">
              <a:rPr lang="en-US" smtClean="0"/>
              <a:pPr/>
              <a:t>10/13/11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A3843DB6-3D3D-A349-88CF-6BCC0C444F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4" Type="http://schemas.openxmlformats.org/officeDocument/2006/relationships/diagramQuickStyle" Target="../diagrams/quickStyle10.xml"/><Relationship Id="rId5" Type="http://schemas.openxmlformats.org/officeDocument/2006/relationships/diagramColors" Target="../diagrams/colors10.xml"/><Relationship Id="rId6" Type="http://schemas.microsoft.com/office/2007/relationships/diagramDrawing" Target="../diagrams/drawing10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Ancient Greece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dirty="0" smtClean="0"/>
              <a:t>Myth and Culture</a:t>
            </a:r>
          </a:p>
          <a:p>
            <a:pPr algn="ctr"/>
            <a:r>
              <a:rPr lang="en-US" dirty="0" smtClean="0"/>
              <a:t>WHI 5b, </a:t>
            </a:r>
            <a:r>
              <a:rPr lang="en-US" dirty="0" err="1" smtClean="0"/>
              <a:t>e</a:t>
            </a:r>
            <a:r>
              <a:rPr lang="en-US" dirty="0" smtClean="0"/>
              <a:t>, </a:t>
            </a:r>
            <a:r>
              <a:rPr lang="en-US" dirty="0" err="1" smtClean="0"/>
              <a:t>f</a:t>
            </a:r>
            <a:endParaRPr lang="en-US" dirty="0"/>
          </a:p>
        </p:txBody>
      </p:sp>
      <p:pic>
        <p:nvPicPr>
          <p:cNvPr id="7" name="Picture Placeholder 6" descr="zeus"/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-1113" b="-1113"/>
          <a:stretch>
            <a:fillRect/>
          </a:stretch>
        </p:blipFill>
        <p:spPr/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14400" y="1735138"/>
          <a:ext cx="7313613" cy="4056062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Golden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The high point of classical Greek culture in Athens is called the Golden Age</a:t>
            </a:r>
          </a:p>
          <a:p>
            <a:r>
              <a:rPr lang="en-US" sz="3200" dirty="0" smtClean="0"/>
              <a:t>The Golden Age lasted from 448 BCE – 429 BCE.  This period was between the end of the Persian wars and the beginning of the Peloponnesian War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Pericles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14400" y="1735138"/>
          <a:ext cx="7313613" cy="4056062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Famous Greeks (Playwrights)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14400" y="1735138"/>
          <a:ext cx="7313613" cy="4056062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Greek Theatre</a:t>
            </a:r>
            <a:endParaRPr lang="en-US" dirty="0"/>
          </a:p>
        </p:txBody>
      </p:sp>
      <p:pic>
        <p:nvPicPr>
          <p:cNvPr id="4" name="Content Placeholder 3" descr="greek-theatr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856" r="-10856"/>
          <a:stretch>
            <a:fillRect/>
          </a:stretch>
        </p:blipFill>
        <p:spPr/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Greek Masks</a:t>
            </a:r>
            <a:endParaRPr lang="en-US" dirty="0"/>
          </a:p>
        </p:txBody>
      </p:sp>
      <p:pic>
        <p:nvPicPr>
          <p:cNvPr id="4" name="Content Placeholder 3" descr="masks.jpg"/>
          <p:cNvPicPr>
            <a:picLocks noGrp="1" noChangeAspect="1"/>
          </p:cNvPicPr>
          <p:nvPr>
            <p:ph idx="1"/>
          </p:nvPr>
        </p:nvPicPr>
        <p:blipFill>
          <a:blip r:embed="rId2"/>
          <a:srcRect t="-38735" b="-38735"/>
          <a:stretch>
            <a:fillRect/>
          </a:stretch>
        </p:blipFill>
        <p:spPr/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Greek Historians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14400" y="1735138"/>
          <a:ext cx="7313613" cy="4056062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46594"/>
            <a:ext cx="3563938" cy="1162050"/>
          </a:xfrm>
        </p:spPr>
        <p:txBody>
          <a:bodyPr/>
          <a:lstStyle/>
          <a:p>
            <a:pPr algn="ctr"/>
            <a:r>
              <a:rPr lang="en-US" b="0" dirty="0" smtClean="0"/>
              <a:t>Greek Architecture</a:t>
            </a:r>
            <a:endParaRPr lang="en-US" b="0" dirty="0"/>
          </a:p>
        </p:txBody>
      </p:sp>
      <p:pic>
        <p:nvPicPr>
          <p:cNvPr id="6" name="Content Placeholder 5" descr="columns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62" b="-162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Dorian</a:t>
            </a:r>
          </a:p>
          <a:p>
            <a:r>
              <a:rPr lang="en-US" sz="3200" dirty="0" smtClean="0"/>
              <a:t>Ionian</a:t>
            </a:r>
          </a:p>
          <a:p>
            <a:r>
              <a:rPr lang="en-US" sz="3200" dirty="0" smtClean="0"/>
              <a:t>Corinthian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_hou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54000"/>
            <a:ext cx="7761817" cy="620945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ichmond_capito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43" y="423334"/>
            <a:ext cx="7834490" cy="587586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Questions</a:t>
            </a:r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</p:nvPr>
        </p:nvGraphicFramePr>
        <p:xfrm>
          <a:off x="914400" y="1735138"/>
          <a:ext cx="7313613" cy="4056062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Greek Scientists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14400" y="1735138"/>
          <a:ext cx="7313613" cy="4056062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Greek Mathematicians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14400" y="1735138"/>
          <a:ext cx="7313613" cy="4056062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29748"/>
            <a:ext cx="3563938" cy="1277298"/>
          </a:xfrm>
        </p:spPr>
        <p:txBody>
          <a:bodyPr/>
          <a:lstStyle/>
          <a:p>
            <a:pPr algn="ctr"/>
            <a:r>
              <a:rPr lang="en-US" b="0" dirty="0" smtClean="0"/>
              <a:t>Phidias (Sculptor)</a:t>
            </a:r>
            <a:endParaRPr lang="en-US" b="0" dirty="0"/>
          </a:p>
        </p:txBody>
      </p:sp>
      <p:pic>
        <p:nvPicPr>
          <p:cNvPr id="4" name="Content Placeholder 3" descr="roman_zeus.jpg"/>
          <p:cNvPicPr>
            <a:picLocks noGrp="1" noChangeAspect="1"/>
          </p:cNvPicPr>
          <p:nvPr>
            <p:ph idx="1"/>
          </p:nvPr>
        </p:nvPicPr>
        <p:blipFill>
          <a:blip r:embed="rId2"/>
          <a:srcRect t="-310" b="-310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637303"/>
          </a:xfrm>
        </p:spPr>
        <p:txBody>
          <a:bodyPr>
            <a:noAutofit/>
          </a:bodyPr>
          <a:lstStyle/>
          <a:p>
            <a:r>
              <a:rPr lang="en-US" sz="3200" dirty="0" smtClean="0"/>
              <a:t>Phidias made a statue of Zeus and a statue of Athena that was in the Parthenon</a:t>
            </a:r>
            <a:endParaRPr lang="en-US" sz="32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Greek Philosophers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914400" y="1735138"/>
          <a:ext cx="7313613" cy="4056062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Greek Gods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Early Greek mythology attempted to explain natural phenomena by attributing it to the actions of gods.</a:t>
            </a:r>
          </a:p>
          <a:p>
            <a:r>
              <a:rPr lang="en-US" sz="3600" dirty="0" smtClean="0"/>
              <a:t>Greek religion influenced politics, culture, and art.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Greek 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Why does the earth turn cold in the winter?</a:t>
            </a:r>
          </a:p>
          <a:p>
            <a:r>
              <a:rPr lang="en-US" sz="3600" dirty="0" smtClean="0"/>
              <a:t>Why do volcanic islands smoke?</a:t>
            </a:r>
          </a:p>
          <a:p>
            <a:r>
              <a:rPr lang="en-US" sz="3600" dirty="0" smtClean="0"/>
              <a:t>Why does the sun set?</a:t>
            </a:r>
            <a:endParaRPr lang="en-US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Greek 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Demeter is mourning for her abducted daughter Persephone</a:t>
            </a:r>
          </a:p>
          <a:p>
            <a:r>
              <a:rPr lang="en-US" sz="3600" dirty="0" smtClean="0"/>
              <a:t>Smoke comes from the forges of the god Hephaestus</a:t>
            </a:r>
          </a:p>
          <a:p>
            <a:r>
              <a:rPr lang="en-US" sz="3600" dirty="0" smtClean="0"/>
              <a:t>The sun is drawn by the sun god Helios (Apollo)</a:t>
            </a:r>
            <a:endParaRPr lang="en-US" sz="3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Greek Gods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14400" y="1735138"/>
          <a:ext cx="7313613" cy="4056062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Greek Gods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14400" y="1735138"/>
          <a:ext cx="7313613" cy="4056062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rthen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533" y="304939"/>
            <a:ext cx="8026399" cy="625204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rthenon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630" y="135464"/>
            <a:ext cx="6592106" cy="6570133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Ｐ明朝"/>
      </a:majorFont>
      <a:minorFont>
        <a:latin typeface="Goudy Old Style"/>
        <a:ea typeface=""/>
        <a:cs typeface=""/>
        <a:font script="Jpan" typeface="ＭＳ Ｐ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101</TotalTime>
  <Words>320</Words>
  <Application>Microsoft Macintosh PowerPoint</Application>
  <PresentationFormat>On-screen Show (4:3)</PresentationFormat>
  <Paragraphs>68</Paragraphs>
  <Slides>23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Inkwell</vt:lpstr>
      <vt:lpstr>Ancient Greece</vt:lpstr>
      <vt:lpstr>Essential Questions</vt:lpstr>
      <vt:lpstr>Greek Gods</vt:lpstr>
      <vt:lpstr>Greek Religion</vt:lpstr>
      <vt:lpstr>Greek Religion</vt:lpstr>
      <vt:lpstr>Greek Gods</vt:lpstr>
      <vt:lpstr>Greek Gods</vt:lpstr>
      <vt:lpstr>Slide 8</vt:lpstr>
      <vt:lpstr>Slide 9</vt:lpstr>
      <vt:lpstr>Essential Questions</vt:lpstr>
      <vt:lpstr>The Golden Age</vt:lpstr>
      <vt:lpstr>Pericles</vt:lpstr>
      <vt:lpstr>Famous Greeks (Playwrights)</vt:lpstr>
      <vt:lpstr>Greek Theatre</vt:lpstr>
      <vt:lpstr>Greek Masks</vt:lpstr>
      <vt:lpstr>Greek Historians</vt:lpstr>
      <vt:lpstr>Greek Architecture</vt:lpstr>
      <vt:lpstr>Slide 18</vt:lpstr>
      <vt:lpstr>Slide 19</vt:lpstr>
      <vt:lpstr>Greek Scientists</vt:lpstr>
      <vt:lpstr>Greek Mathematicians</vt:lpstr>
      <vt:lpstr>Phidias (Sculptor)</vt:lpstr>
      <vt:lpstr>Greek Philosophers</vt:lpstr>
    </vt:vector>
  </TitlesOfParts>
  <Company>Menchville High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Ancient Greece</dc:title>
  <dc:creator>Arram Dreyer</dc:creator>
  <cp:lastModifiedBy>Arram Dreyer</cp:lastModifiedBy>
  <cp:revision>13</cp:revision>
  <dcterms:created xsi:type="dcterms:W3CDTF">2011-10-14T01:51:39Z</dcterms:created>
  <dcterms:modified xsi:type="dcterms:W3CDTF">2011-10-14T01:52:42Z</dcterms:modified>
</cp:coreProperties>
</file>