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media/audio1.bin" ContentType="audio/unknown"/>
  <Override PartName="/ppt/diagrams/drawing4.xml" ContentType="application/vnd.ms-office.drawingml.diagramDrawing+xml"/>
  <Override PartName="/ppt/slideLayouts/slideLayout17.xml" ContentType="application/vnd.openxmlformats-officedocument.presentationml.slideLayout+xml"/>
  <Override PartName="/ppt/diagrams/data4.xml" ContentType="application/vnd.openxmlformats-officedocument.drawingml.diagramData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8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C433F-B87A-3A4F-897E-B83A20D7C9ED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F7C73E-6DBE-A448-A210-CA2B2D3195CB}">
      <dgm:prSet phldrT="[Text]"/>
      <dgm:spPr/>
      <dgm:t>
        <a:bodyPr/>
        <a:lstStyle/>
        <a:p>
          <a:r>
            <a:rPr lang="en-US" dirty="0" smtClean="0"/>
            <a:t>Aegean Sea</a:t>
          </a:r>
          <a:endParaRPr lang="en-US" dirty="0"/>
        </a:p>
      </dgm:t>
    </dgm:pt>
    <dgm:pt modelId="{BD2EB0AB-EF28-6A47-955D-41DDE9E8C7D1}" type="parTrans" cxnId="{BBC53E40-3B92-CA41-B459-5114BF2FB075}">
      <dgm:prSet/>
      <dgm:spPr/>
      <dgm:t>
        <a:bodyPr/>
        <a:lstStyle/>
        <a:p>
          <a:endParaRPr lang="en-US"/>
        </a:p>
      </dgm:t>
    </dgm:pt>
    <dgm:pt modelId="{70D3EB13-6355-D147-BCCC-98B567F3C533}" type="sibTrans" cxnId="{BBC53E40-3B92-CA41-B459-5114BF2FB075}">
      <dgm:prSet/>
      <dgm:spPr/>
      <dgm:t>
        <a:bodyPr/>
        <a:lstStyle/>
        <a:p>
          <a:endParaRPr lang="en-US"/>
        </a:p>
      </dgm:t>
    </dgm:pt>
    <dgm:pt modelId="{4DDAE558-5B7A-9B48-8BB6-D0602CA15F33}">
      <dgm:prSet phldrT="[Text]"/>
      <dgm:spPr/>
      <dgm:t>
        <a:bodyPr/>
        <a:lstStyle/>
        <a:p>
          <a:r>
            <a:rPr lang="en-US" dirty="0" smtClean="0"/>
            <a:t>Adriatic Sea</a:t>
          </a:r>
          <a:endParaRPr lang="en-US" dirty="0"/>
        </a:p>
      </dgm:t>
    </dgm:pt>
    <dgm:pt modelId="{6AA59DDB-3995-EA4A-9716-3C22CCD18EE4}" type="parTrans" cxnId="{7F52CD6B-5372-B441-9065-6EF028D26004}">
      <dgm:prSet/>
      <dgm:spPr/>
      <dgm:t>
        <a:bodyPr/>
        <a:lstStyle/>
        <a:p>
          <a:endParaRPr lang="en-US"/>
        </a:p>
      </dgm:t>
    </dgm:pt>
    <dgm:pt modelId="{E1852E63-8EF3-F14C-A683-D7F5882F2995}" type="sibTrans" cxnId="{7F52CD6B-5372-B441-9065-6EF028D26004}">
      <dgm:prSet/>
      <dgm:spPr/>
      <dgm:t>
        <a:bodyPr/>
        <a:lstStyle/>
        <a:p>
          <a:endParaRPr lang="en-US"/>
        </a:p>
      </dgm:t>
    </dgm:pt>
    <dgm:pt modelId="{44EB1A28-3EF1-1F4D-ABD2-3B1578D45754}">
      <dgm:prSet phldrT="[Text]"/>
      <dgm:spPr/>
      <dgm:t>
        <a:bodyPr/>
        <a:lstStyle/>
        <a:p>
          <a:r>
            <a:rPr lang="en-US" dirty="0" smtClean="0"/>
            <a:t>Mediterranean Sea</a:t>
          </a:r>
          <a:endParaRPr lang="en-US" dirty="0"/>
        </a:p>
      </dgm:t>
    </dgm:pt>
    <dgm:pt modelId="{70F4B553-0083-6945-91B6-9495701D3400}" type="parTrans" cxnId="{BF7E2018-EFF3-1543-A1B3-2508A8EB2614}">
      <dgm:prSet/>
      <dgm:spPr/>
      <dgm:t>
        <a:bodyPr/>
        <a:lstStyle/>
        <a:p>
          <a:endParaRPr lang="en-US"/>
        </a:p>
      </dgm:t>
    </dgm:pt>
    <dgm:pt modelId="{E273E812-CFED-9943-9B28-4831D901807F}" type="sibTrans" cxnId="{BF7E2018-EFF3-1543-A1B3-2508A8EB2614}">
      <dgm:prSet/>
      <dgm:spPr/>
      <dgm:t>
        <a:bodyPr/>
        <a:lstStyle/>
        <a:p>
          <a:endParaRPr lang="en-US"/>
        </a:p>
      </dgm:t>
    </dgm:pt>
    <dgm:pt modelId="{F537A7D5-5ECE-8D45-B222-73BD22720F67}">
      <dgm:prSet phldrT="[Text]"/>
      <dgm:spPr/>
      <dgm:t>
        <a:bodyPr/>
        <a:lstStyle/>
        <a:p>
          <a:r>
            <a:rPr lang="en-US" dirty="0" smtClean="0"/>
            <a:t>Bosporus and Dardanelles</a:t>
          </a:r>
          <a:endParaRPr lang="en-US" dirty="0"/>
        </a:p>
      </dgm:t>
    </dgm:pt>
    <dgm:pt modelId="{E690882D-14C2-3942-BDBA-06A6D10B9D86}" type="parTrans" cxnId="{DF28138C-11FB-8844-B71F-18685A315258}">
      <dgm:prSet/>
      <dgm:spPr/>
    </dgm:pt>
    <dgm:pt modelId="{1FDAD4ED-19C4-E64E-8B6E-14FD5296CFEA}" type="sibTrans" cxnId="{DF28138C-11FB-8844-B71F-18685A315258}">
      <dgm:prSet/>
      <dgm:spPr/>
    </dgm:pt>
    <dgm:pt modelId="{68224EE7-CF16-7D4A-9BBC-D02426D9F1FD}" type="pres">
      <dgm:prSet presAssocID="{D74C433F-B87A-3A4F-897E-B83A20D7C9ED}" presName="linear" presStyleCnt="0">
        <dgm:presLayoutVars>
          <dgm:dir/>
          <dgm:animLvl val="lvl"/>
          <dgm:resizeHandles val="exact"/>
        </dgm:presLayoutVars>
      </dgm:prSet>
      <dgm:spPr/>
    </dgm:pt>
    <dgm:pt modelId="{BF01830E-372C-264B-B3F8-944AF7A550AE}" type="pres">
      <dgm:prSet presAssocID="{39F7C73E-6DBE-A448-A210-CA2B2D3195CB}" presName="parentLin" presStyleCnt="0"/>
      <dgm:spPr/>
    </dgm:pt>
    <dgm:pt modelId="{2471FF8E-283F-774C-9A93-D42A90284883}" type="pres">
      <dgm:prSet presAssocID="{39F7C73E-6DBE-A448-A210-CA2B2D3195CB}" presName="parentLeftMargin" presStyleLbl="node1" presStyleIdx="0" presStyleCnt="4"/>
      <dgm:spPr/>
    </dgm:pt>
    <dgm:pt modelId="{116C774D-0A64-3547-9658-9422A4E29AB6}" type="pres">
      <dgm:prSet presAssocID="{39F7C73E-6DBE-A448-A210-CA2B2D3195C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D7DD7-7282-5C49-8AEE-3D5F168DE075}" type="pres">
      <dgm:prSet presAssocID="{39F7C73E-6DBE-A448-A210-CA2B2D3195CB}" presName="negativeSpace" presStyleCnt="0"/>
      <dgm:spPr/>
    </dgm:pt>
    <dgm:pt modelId="{74E2E984-BBDF-7945-93F0-56AA0E1A101E}" type="pres">
      <dgm:prSet presAssocID="{39F7C73E-6DBE-A448-A210-CA2B2D3195CB}" presName="childText" presStyleLbl="conFgAcc1" presStyleIdx="0" presStyleCnt="4">
        <dgm:presLayoutVars>
          <dgm:bulletEnabled val="1"/>
        </dgm:presLayoutVars>
      </dgm:prSet>
      <dgm:spPr/>
    </dgm:pt>
    <dgm:pt modelId="{0E48620A-AAC1-0D48-AB84-617240508B0A}" type="pres">
      <dgm:prSet presAssocID="{70D3EB13-6355-D147-BCCC-98B567F3C533}" presName="spaceBetweenRectangles" presStyleCnt="0"/>
      <dgm:spPr/>
    </dgm:pt>
    <dgm:pt modelId="{F1A90B93-8502-DA47-9CAC-AD04DCB8E38B}" type="pres">
      <dgm:prSet presAssocID="{4DDAE558-5B7A-9B48-8BB6-D0602CA15F33}" presName="parentLin" presStyleCnt="0"/>
      <dgm:spPr/>
    </dgm:pt>
    <dgm:pt modelId="{3193783E-08F5-7849-AB6C-2847289DF20B}" type="pres">
      <dgm:prSet presAssocID="{4DDAE558-5B7A-9B48-8BB6-D0602CA15F33}" presName="parentLeftMargin" presStyleLbl="node1" presStyleIdx="0" presStyleCnt="4"/>
      <dgm:spPr/>
    </dgm:pt>
    <dgm:pt modelId="{877BCFC7-4D60-4143-9026-121F307EFF5E}" type="pres">
      <dgm:prSet presAssocID="{4DDAE558-5B7A-9B48-8BB6-D0602CA15F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D08C1E-1EFC-624C-9242-88EF78C65B54}" type="pres">
      <dgm:prSet presAssocID="{4DDAE558-5B7A-9B48-8BB6-D0602CA15F33}" presName="negativeSpace" presStyleCnt="0"/>
      <dgm:spPr/>
    </dgm:pt>
    <dgm:pt modelId="{EFB385DC-330E-3843-A70C-1D6B93DC2146}" type="pres">
      <dgm:prSet presAssocID="{4DDAE558-5B7A-9B48-8BB6-D0602CA15F33}" presName="childText" presStyleLbl="conFgAcc1" presStyleIdx="1" presStyleCnt="4">
        <dgm:presLayoutVars>
          <dgm:bulletEnabled val="1"/>
        </dgm:presLayoutVars>
      </dgm:prSet>
      <dgm:spPr/>
    </dgm:pt>
    <dgm:pt modelId="{C8173116-8D2A-774C-BB64-9A2F631F2C65}" type="pres">
      <dgm:prSet presAssocID="{E1852E63-8EF3-F14C-A683-D7F5882F2995}" presName="spaceBetweenRectangles" presStyleCnt="0"/>
      <dgm:spPr/>
    </dgm:pt>
    <dgm:pt modelId="{9945F350-8095-694E-B8D3-FE4BD3830520}" type="pres">
      <dgm:prSet presAssocID="{44EB1A28-3EF1-1F4D-ABD2-3B1578D45754}" presName="parentLin" presStyleCnt="0"/>
      <dgm:spPr/>
    </dgm:pt>
    <dgm:pt modelId="{53A0F9D5-7208-B040-B01C-F71C465E4C2A}" type="pres">
      <dgm:prSet presAssocID="{44EB1A28-3EF1-1F4D-ABD2-3B1578D45754}" presName="parentLeftMargin" presStyleLbl="node1" presStyleIdx="1" presStyleCnt="4"/>
      <dgm:spPr/>
    </dgm:pt>
    <dgm:pt modelId="{FEBE3CD4-B2B9-0744-BAED-57D714C536AF}" type="pres">
      <dgm:prSet presAssocID="{44EB1A28-3EF1-1F4D-ABD2-3B1578D4575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B32A5-2EFA-B847-9B43-9BE276E2FC9C}" type="pres">
      <dgm:prSet presAssocID="{44EB1A28-3EF1-1F4D-ABD2-3B1578D45754}" presName="negativeSpace" presStyleCnt="0"/>
      <dgm:spPr/>
    </dgm:pt>
    <dgm:pt modelId="{312ECF85-728C-394C-AC10-930E06B1BE57}" type="pres">
      <dgm:prSet presAssocID="{44EB1A28-3EF1-1F4D-ABD2-3B1578D45754}" presName="childText" presStyleLbl="conFgAcc1" presStyleIdx="2" presStyleCnt="4">
        <dgm:presLayoutVars>
          <dgm:bulletEnabled val="1"/>
        </dgm:presLayoutVars>
      </dgm:prSet>
      <dgm:spPr/>
    </dgm:pt>
    <dgm:pt modelId="{2AAFA534-6ADC-6D4D-947B-C5EBCCD883CD}" type="pres">
      <dgm:prSet presAssocID="{E273E812-CFED-9943-9B28-4831D901807F}" presName="spaceBetweenRectangles" presStyleCnt="0"/>
      <dgm:spPr/>
    </dgm:pt>
    <dgm:pt modelId="{649FDA04-4C55-1B40-B3D7-AE9630E216AB}" type="pres">
      <dgm:prSet presAssocID="{F537A7D5-5ECE-8D45-B222-73BD22720F67}" presName="parentLin" presStyleCnt="0"/>
      <dgm:spPr/>
    </dgm:pt>
    <dgm:pt modelId="{91CB2431-298D-D94A-B4CF-24E3977CB45C}" type="pres">
      <dgm:prSet presAssocID="{F537A7D5-5ECE-8D45-B222-73BD22720F67}" presName="parentLeftMargin" presStyleLbl="node1" presStyleIdx="2" presStyleCnt="4"/>
      <dgm:spPr/>
    </dgm:pt>
    <dgm:pt modelId="{98BC9CEF-4060-9742-83A2-8716924DF487}" type="pres">
      <dgm:prSet presAssocID="{F537A7D5-5ECE-8D45-B222-73BD22720F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17E5D-3784-7544-AE4B-82AE443D68FF}" type="pres">
      <dgm:prSet presAssocID="{F537A7D5-5ECE-8D45-B222-73BD22720F67}" presName="negativeSpace" presStyleCnt="0"/>
      <dgm:spPr/>
    </dgm:pt>
    <dgm:pt modelId="{D53C86C9-B125-EB4C-8D58-01268C9AB00A}" type="pres">
      <dgm:prSet presAssocID="{F537A7D5-5ECE-8D45-B222-73BD22720F6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364D033-6923-FF4D-B6C7-A484C70B2D05}" type="presOf" srcId="{4DDAE558-5B7A-9B48-8BB6-D0602CA15F33}" destId="{877BCFC7-4D60-4143-9026-121F307EFF5E}" srcOrd="1" destOrd="0" presId="urn:microsoft.com/office/officeart/2005/8/layout/list1"/>
    <dgm:cxn modelId="{CB15237E-C087-B144-B897-4BB8686B8C2A}" type="presOf" srcId="{39F7C73E-6DBE-A448-A210-CA2B2D3195CB}" destId="{116C774D-0A64-3547-9658-9422A4E29AB6}" srcOrd="1" destOrd="0" presId="urn:microsoft.com/office/officeart/2005/8/layout/list1"/>
    <dgm:cxn modelId="{786B8EE7-BAC3-3744-96A9-A36896E82C51}" type="presOf" srcId="{44EB1A28-3EF1-1F4D-ABD2-3B1578D45754}" destId="{FEBE3CD4-B2B9-0744-BAED-57D714C536AF}" srcOrd="1" destOrd="0" presId="urn:microsoft.com/office/officeart/2005/8/layout/list1"/>
    <dgm:cxn modelId="{49E5B482-C720-E545-89AE-932DD0537B5B}" type="presOf" srcId="{4DDAE558-5B7A-9B48-8BB6-D0602CA15F33}" destId="{3193783E-08F5-7849-AB6C-2847289DF20B}" srcOrd="0" destOrd="0" presId="urn:microsoft.com/office/officeart/2005/8/layout/list1"/>
    <dgm:cxn modelId="{BBC53E40-3B92-CA41-B459-5114BF2FB075}" srcId="{D74C433F-B87A-3A4F-897E-B83A20D7C9ED}" destId="{39F7C73E-6DBE-A448-A210-CA2B2D3195CB}" srcOrd="0" destOrd="0" parTransId="{BD2EB0AB-EF28-6A47-955D-41DDE9E8C7D1}" sibTransId="{70D3EB13-6355-D147-BCCC-98B567F3C533}"/>
    <dgm:cxn modelId="{7F52CD6B-5372-B441-9065-6EF028D26004}" srcId="{D74C433F-B87A-3A4F-897E-B83A20D7C9ED}" destId="{4DDAE558-5B7A-9B48-8BB6-D0602CA15F33}" srcOrd="1" destOrd="0" parTransId="{6AA59DDB-3995-EA4A-9716-3C22CCD18EE4}" sibTransId="{E1852E63-8EF3-F14C-A683-D7F5882F2995}"/>
    <dgm:cxn modelId="{BF7E2018-EFF3-1543-A1B3-2508A8EB2614}" srcId="{D74C433F-B87A-3A4F-897E-B83A20D7C9ED}" destId="{44EB1A28-3EF1-1F4D-ABD2-3B1578D45754}" srcOrd="2" destOrd="0" parTransId="{70F4B553-0083-6945-91B6-9495701D3400}" sibTransId="{E273E812-CFED-9943-9B28-4831D901807F}"/>
    <dgm:cxn modelId="{9BCDCB34-DF1C-F148-B210-483E86674AB6}" type="presOf" srcId="{F537A7D5-5ECE-8D45-B222-73BD22720F67}" destId="{98BC9CEF-4060-9742-83A2-8716924DF487}" srcOrd="1" destOrd="0" presId="urn:microsoft.com/office/officeart/2005/8/layout/list1"/>
    <dgm:cxn modelId="{76DCBB36-F431-094B-992A-89C01DC64AED}" type="presOf" srcId="{44EB1A28-3EF1-1F4D-ABD2-3B1578D45754}" destId="{53A0F9D5-7208-B040-B01C-F71C465E4C2A}" srcOrd="0" destOrd="0" presId="urn:microsoft.com/office/officeart/2005/8/layout/list1"/>
    <dgm:cxn modelId="{210A1E7D-A64E-D841-B80B-EFBC4CCC7F1F}" type="presOf" srcId="{39F7C73E-6DBE-A448-A210-CA2B2D3195CB}" destId="{2471FF8E-283F-774C-9A93-D42A90284883}" srcOrd="0" destOrd="0" presId="urn:microsoft.com/office/officeart/2005/8/layout/list1"/>
    <dgm:cxn modelId="{DF28138C-11FB-8844-B71F-18685A315258}" srcId="{D74C433F-B87A-3A4F-897E-B83A20D7C9ED}" destId="{F537A7D5-5ECE-8D45-B222-73BD22720F67}" srcOrd="3" destOrd="0" parTransId="{E690882D-14C2-3942-BDBA-06A6D10B9D86}" sibTransId="{1FDAD4ED-19C4-E64E-8B6E-14FD5296CFEA}"/>
    <dgm:cxn modelId="{AB64A102-4D76-BA4E-A6DE-BFA0571A1522}" type="presOf" srcId="{D74C433F-B87A-3A4F-897E-B83A20D7C9ED}" destId="{68224EE7-CF16-7D4A-9BBC-D02426D9F1FD}" srcOrd="0" destOrd="0" presId="urn:microsoft.com/office/officeart/2005/8/layout/list1"/>
    <dgm:cxn modelId="{A0218355-C9E0-FD46-8CE7-543521839574}" type="presOf" srcId="{F537A7D5-5ECE-8D45-B222-73BD22720F67}" destId="{91CB2431-298D-D94A-B4CF-24E3977CB45C}" srcOrd="0" destOrd="0" presId="urn:microsoft.com/office/officeart/2005/8/layout/list1"/>
    <dgm:cxn modelId="{44682DFB-1782-1449-BCF4-E359A06D957C}" type="presParOf" srcId="{68224EE7-CF16-7D4A-9BBC-D02426D9F1FD}" destId="{BF01830E-372C-264B-B3F8-944AF7A550AE}" srcOrd="0" destOrd="0" presId="urn:microsoft.com/office/officeart/2005/8/layout/list1"/>
    <dgm:cxn modelId="{384C6D62-BF04-124F-8409-19045113E7EE}" type="presParOf" srcId="{BF01830E-372C-264B-B3F8-944AF7A550AE}" destId="{2471FF8E-283F-774C-9A93-D42A90284883}" srcOrd="0" destOrd="0" presId="urn:microsoft.com/office/officeart/2005/8/layout/list1"/>
    <dgm:cxn modelId="{7C5793D8-F6D9-0A4C-BF33-BED0970CF441}" type="presParOf" srcId="{BF01830E-372C-264B-B3F8-944AF7A550AE}" destId="{116C774D-0A64-3547-9658-9422A4E29AB6}" srcOrd="1" destOrd="0" presId="urn:microsoft.com/office/officeart/2005/8/layout/list1"/>
    <dgm:cxn modelId="{EC6C19D4-7B82-5F43-A7E1-21DCCA15C553}" type="presParOf" srcId="{68224EE7-CF16-7D4A-9BBC-D02426D9F1FD}" destId="{4C9D7DD7-7282-5C49-8AEE-3D5F168DE075}" srcOrd="1" destOrd="0" presId="urn:microsoft.com/office/officeart/2005/8/layout/list1"/>
    <dgm:cxn modelId="{A75A881A-C10C-6D4C-81E8-E487DA99C76A}" type="presParOf" srcId="{68224EE7-CF16-7D4A-9BBC-D02426D9F1FD}" destId="{74E2E984-BBDF-7945-93F0-56AA0E1A101E}" srcOrd="2" destOrd="0" presId="urn:microsoft.com/office/officeart/2005/8/layout/list1"/>
    <dgm:cxn modelId="{E34C36B1-DEAB-8D4A-95A4-365400E0F434}" type="presParOf" srcId="{68224EE7-CF16-7D4A-9BBC-D02426D9F1FD}" destId="{0E48620A-AAC1-0D48-AB84-617240508B0A}" srcOrd="3" destOrd="0" presId="urn:microsoft.com/office/officeart/2005/8/layout/list1"/>
    <dgm:cxn modelId="{9A9EE154-9DC8-1843-86A7-9B6F9C372E46}" type="presParOf" srcId="{68224EE7-CF16-7D4A-9BBC-D02426D9F1FD}" destId="{F1A90B93-8502-DA47-9CAC-AD04DCB8E38B}" srcOrd="4" destOrd="0" presId="urn:microsoft.com/office/officeart/2005/8/layout/list1"/>
    <dgm:cxn modelId="{C0A81DB9-6189-4D4E-B3B3-F1032DB5D737}" type="presParOf" srcId="{F1A90B93-8502-DA47-9CAC-AD04DCB8E38B}" destId="{3193783E-08F5-7849-AB6C-2847289DF20B}" srcOrd="0" destOrd="0" presId="urn:microsoft.com/office/officeart/2005/8/layout/list1"/>
    <dgm:cxn modelId="{238B5F46-C6E9-7641-9BF8-5EBF2227817E}" type="presParOf" srcId="{F1A90B93-8502-DA47-9CAC-AD04DCB8E38B}" destId="{877BCFC7-4D60-4143-9026-121F307EFF5E}" srcOrd="1" destOrd="0" presId="urn:microsoft.com/office/officeart/2005/8/layout/list1"/>
    <dgm:cxn modelId="{BE58E769-176F-2F48-A329-CC2D1F624E07}" type="presParOf" srcId="{68224EE7-CF16-7D4A-9BBC-D02426D9F1FD}" destId="{A8D08C1E-1EFC-624C-9242-88EF78C65B54}" srcOrd="5" destOrd="0" presId="urn:microsoft.com/office/officeart/2005/8/layout/list1"/>
    <dgm:cxn modelId="{92BDBA65-A4CF-E94C-A102-14738187620A}" type="presParOf" srcId="{68224EE7-CF16-7D4A-9BBC-D02426D9F1FD}" destId="{EFB385DC-330E-3843-A70C-1D6B93DC2146}" srcOrd="6" destOrd="0" presId="urn:microsoft.com/office/officeart/2005/8/layout/list1"/>
    <dgm:cxn modelId="{F9AED2B7-6C7E-A646-90CC-CB1A942C5422}" type="presParOf" srcId="{68224EE7-CF16-7D4A-9BBC-D02426D9F1FD}" destId="{C8173116-8D2A-774C-BB64-9A2F631F2C65}" srcOrd="7" destOrd="0" presId="urn:microsoft.com/office/officeart/2005/8/layout/list1"/>
    <dgm:cxn modelId="{7146AABD-9A84-4941-A461-3B91C606B063}" type="presParOf" srcId="{68224EE7-CF16-7D4A-9BBC-D02426D9F1FD}" destId="{9945F350-8095-694E-B8D3-FE4BD3830520}" srcOrd="8" destOrd="0" presId="urn:microsoft.com/office/officeart/2005/8/layout/list1"/>
    <dgm:cxn modelId="{359CF001-909A-9E4C-BFDC-B45A62D8BCEA}" type="presParOf" srcId="{9945F350-8095-694E-B8D3-FE4BD3830520}" destId="{53A0F9D5-7208-B040-B01C-F71C465E4C2A}" srcOrd="0" destOrd="0" presId="urn:microsoft.com/office/officeart/2005/8/layout/list1"/>
    <dgm:cxn modelId="{8336469A-6660-F047-B4A0-5057B28BA71F}" type="presParOf" srcId="{9945F350-8095-694E-B8D3-FE4BD3830520}" destId="{FEBE3CD4-B2B9-0744-BAED-57D714C536AF}" srcOrd="1" destOrd="0" presId="urn:microsoft.com/office/officeart/2005/8/layout/list1"/>
    <dgm:cxn modelId="{CF5C7CC8-53E0-0740-BC52-4205F7417DE6}" type="presParOf" srcId="{68224EE7-CF16-7D4A-9BBC-D02426D9F1FD}" destId="{8D8B32A5-2EFA-B847-9B43-9BE276E2FC9C}" srcOrd="9" destOrd="0" presId="urn:microsoft.com/office/officeart/2005/8/layout/list1"/>
    <dgm:cxn modelId="{C1DFCB35-4607-8E47-B19E-24F284E13B82}" type="presParOf" srcId="{68224EE7-CF16-7D4A-9BBC-D02426D9F1FD}" destId="{312ECF85-728C-394C-AC10-930E06B1BE57}" srcOrd="10" destOrd="0" presId="urn:microsoft.com/office/officeart/2005/8/layout/list1"/>
    <dgm:cxn modelId="{6873D3AC-6968-014B-B1D7-ABDD92EE6BDC}" type="presParOf" srcId="{68224EE7-CF16-7D4A-9BBC-D02426D9F1FD}" destId="{2AAFA534-6ADC-6D4D-947B-C5EBCCD883CD}" srcOrd="11" destOrd="0" presId="urn:microsoft.com/office/officeart/2005/8/layout/list1"/>
    <dgm:cxn modelId="{CDD97D93-FD92-B442-8C3F-FF30B650BD7C}" type="presParOf" srcId="{68224EE7-CF16-7D4A-9BBC-D02426D9F1FD}" destId="{649FDA04-4C55-1B40-B3D7-AE9630E216AB}" srcOrd="12" destOrd="0" presId="urn:microsoft.com/office/officeart/2005/8/layout/list1"/>
    <dgm:cxn modelId="{F2FF9052-D729-7049-B50C-B8D2AA050CD2}" type="presParOf" srcId="{649FDA04-4C55-1B40-B3D7-AE9630E216AB}" destId="{91CB2431-298D-D94A-B4CF-24E3977CB45C}" srcOrd="0" destOrd="0" presId="urn:microsoft.com/office/officeart/2005/8/layout/list1"/>
    <dgm:cxn modelId="{EB7546AC-D68B-3540-B386-2255B6B98F80}" type="presParOf" srcId="{649FDA04-4C55-1B40-B3D7-AE9630E216AB}" destId="{98BC9CEF-4060-9742-83A2-8716924DF487}" srcOrd="1" destOrd="0" presId="urn:microsoft.com/office/officeart/2005/8/layout/list1"/>
    <dgm:cxn modelId="{4942285A-D628-8044-BAB0-5681396B937C}" type="presParOf" srcId="{68224EE7-CF16-7D4A-9BBC-D02426D9F1FD}" destId="{A8B17E5D-3784-7544-AE4B-82AE443D68FF}" srcOrd="13" destOrd="0" presId="urn:microsoft.com/office/officeart/2005/8/layout/list1"/>
    <dgm:cxn modelId="{36F91F7E-2923-4345-8DE7-3C3DA5082B00}" type="presParOf" srcId="{68224EE7-CF16-7D4A-9BBC-D02426D9F1FD}" destId="{D53C86C9-B125-EB4C-8D58-01268C9AB00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2E713-4810-204C-ADC2-5C97A47F501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FCC99C-E5F3-3A42-8528-F85E07E2F8A7}">
      <dgm:prSet phldrT="[Text]"/>
      <dgm:spPr/>
      <dgm:t>
        <a:bodyPr/>
        <a:lstStyle/>
        <a:p>
          <a:r>
            <a:rPr lang="en-US" dirty="0" smtClean="0"/>
            <a:t>Mountainous</a:t>
          </a:r>
          <a:endParaRPr lang="en-US" dirty="0"/>
        </a:p>
      </dgm:t>
    </dgm:pt>
    <dgm:pt modelId="{1B11D084-A557-0946-98CB-EAD6056C5338}" type="parTrans" cxnId="{70C71E7F-5CFC-4A41-8C7F-BEFA775E6890}">
      <dgm:prSet/>
      <dgm:spPr/>
      <dgm:t>
        <a:bodyPr/>
        <a:lstStyle/>
        <a:p>
          <a:endParaRPr lang="en-US"/>
        </a:p>
      </dgm:t>
    </dgm:pt>
    <dgm:pt modelId="{72D1EFCE-7FB9-1644-9063-464CF4C258F4}" type="sibTrans" cxnId="{70C71E7F-5CFC-4A41-8C7F-BEFA775E6890}">
      <dgm:prSet/>
      <dgm:spPr/>
      <dgm:t>
        <a:bodyPr/>
        <a:lstStyle/>
        <a:p>
          <a:endParaRPr lang="en-US"/>
        </a:p>
      </dgm:t>
    </dgm:pt>
    <dgm:pt modelId="{74CE436C-1243-3141-95AF-6DDE4D6DACAD}">
      <dgm:prSet phldrT="[Text]"/>
      <dgm:spPr/>
      <dgm:t>
        <a:bodyPr/>
        <a:lstStyle/>
        <a:p>
          <a:r>
            <a:rPr lang="en-US" dirty="0" smtClean="0"/>
            <a:t>Little arable land, poor soil</a:t>
          </a:r>
          <a:endParaRPr lang="en-US" dirty="0"/>
        </a:p>
      </dgm:t>
    </dgm:pt>
    <dgm:pt modelId="{4C3FF6D3-5E28-DB4A-A5B1-AA91C6BAE545}" type="parTrans" cxnId="{DA6FBE4C-420E-B64A-85D6-5324A9694C01}">
      <dgm:prSet/>
      <dgm:spPr/>
      <dgm:t>
        <a:bodyPr/>
        <a:lstStyle/>
        <a:p>
          <a:endParaRPr lang="en-US"/>
        </a:p>
      </dgm:t>
    </dgm:pt>
    <dgm:pt modelId="{F90555AD-E24E-C341-94F6-FC6C149A92B1}" type="sibTrans" cxnId="{DA6FBE4C-420E-B64A-85D6-5324A9694C01}">
      <dgm:prSet/>
      <dgm:spPr/>
      <dgm:t>
        <a:bodyPr/>
        <a:lstStyle/>
        <a:p>
          <a:endParaRPr lang="en-US"/>
        </a:p>
      </dgm:t>
    </dgm:pt>
    <dgm:pt modelId="{EFBA7D3B-984D-814E-84C7-6391A4F4D059}">
      <dgm:prSet phldrT="[Text]"/>
      <dgm:spPr/>
      <dgm:t>
        <a:bodyPr/>
        <a:lstStyle/>
        <a:p>
          <a:r>
            <a:rPr lang="en-US" dirty="0" smtClean="0"/>
            <a:t>Surrounded by water</a:t>
          </a:r>
          <a:endParaRPr lang="en-US" dirty="0"/>
        </a:p>
      </dgm:t>
    </dgm:pt>
    <dgm:pt modelId="{230A1A3F-C8A7-E847-8046-B6F1C34CFA17}" type="parTrans" cxnId="{FFA4B4FD-405E-FB42-87E2-ED855E403477}">
      <dgm:prSet/>
      <dgm:spPr/>
      <dgm:t>
        <a:bodyPr/>
        <a:lstStyle/>
        <a:p>
          <a:endParaRPr lang="en-US"/>
        </a:p>
      </dgm:t>
    </dgm:pt>
    <dgm:pt modelId="{D8809DD6-F9C0-524B-BE2B-E2CC59927B20}" type="sibTrans" cxnId="{FFA4B4FD-405E-FB42-87E2-ED855E403477}">
      <dgm:prSet/>
      <dgm:spPr/>
      <dgm:t>
        <a:bodyPr/>
        <a:lstStyle/>
        <a:p>
          <a:endParaRPr lang="en-US"/>
        </a:p>
      </dgm:t>
    </dgm:pt>
    <dgm:pt modelId="{9DB033CA-72BA-1C45-B3B5-F7024B5CD97A}">
      <dgm:prSet phldrT="[Text]"/>
      <dgm:spPr/>
      <dgm:t>
        <a:bodyPr/>
        <a:lstStyle/>
        <a:p>
          <a:r>
            <a:rPr lang="en-US" dirty="0" smtClean="0"/>
            <a:t>Not a lot of land</a:t>
          </a:r>
          <a:endParaRPr lang="en-US" dirty="0"/>
        </a:p>
      </dgm:t>
    </dgm:pt>
    <dgm:pt modelId="{6C362C0E-2DEE-BF40-B6E4-6C33204C94B9}" type="parTrans" cxnId="{6EDD5751-D3F2-A244-B159-6C896A98802B}">
      <dgm:prSet/>
      <dgm:spPr/>
      <dgm:t>
        <a:bodyPr/>
        <a:lstStyle/>
        <a:p>
          <a:endParaRPr lang="en-US"/>
        </a:p>
      </dgm:t>
    </dgm:pt>
    <dgm:pt modelId="{905A3179-23DF-984D-8BFF-7E22BBD09D46}" type="sibTrans" cxnId="{6EDD5751-D3F2-A244-B159-6C896A98802B}">
      <dgm:prSet/>
      <dgm:spPr/>
      <dgm:t>
        <a:bodyPr/>
        <a:lstStyle/>
        <a:p>
          <a:endParaRPr lang="en-US"/>
        </a:p>
      </dgm:t>
    </dgm:pt>
    <dgm:pt modelId="{2576A52A-A7FF-7E4D-9E01-4CDAD4C453FF}" type="pres">
      <dgm:prSet presAssocID="{6122E713-4810-204C-ADC2-5C97A47F5019}" presName="linear" presStyleCnt="0">
        <dgm:presLayoutVars>
          <dgm:animLvl val="lvl"/>
          <dgm:resizeHandles val="exact"/>
        </dgm:presLayoutVars>
      </dgm:prSet>
      <dgm:spPr/>
    </dgm:pt>
    <dgm:pt modelId="{00656724-F922-8B4F-B90D-C18874450542}" type="pres">
      <dgm:prSet presAssocID="{DBFCC99C-E5F3-3A42-8528-F85E07E2F8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E5C4395-5EDC-AF4D-8CE9-AEEEF8783E3C}" type="pres">
      <dgm:prSet presAssocID="{72D1EFCE-7FB9-1644-9063-464CF4C258F4}" presName="spacer" presStyleCnt="0"/>
      <dgm:spPr/>
    </dgm:pt>
    <dgm:pt modelId="{3E83B004-15EB-9743-A36A-FF6775695AFE}" type="pres">
      <dgm:prSet presAssocID="{74CE436C-1243-3141-95AF-6DDE4D6DACA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6C1DD-4732-A543-9B27-3D624B17B95F}" type="pres">
      <dgm:prSet presAssocID="{F90555AD-E24E-C341-94F6-FC6C149A92B1}" presName="spacer" presStyleCnt="0"/>
      <dgm:spPr/>
    </dgm:pt>
    <dgm:pt modelId="{657F5ECF-C639-6D4F-A405-14FFB22AE079}" type="pres">
      <dgm:prSet presAssocID="{EFBA7D3B-984D-814E-84C7-6391A4F4D05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7CC2B5-E764-BE49-B6F7-5EAB4E20B119}" type="pres">
      <dgm:prSet presAssocID="{D8809DD6-F9C0-524B-BE2B-E2CC59927B20}" presName="spacer" presStyleCnt="0"/>
      <dgm:spPr/>
    </dgm:pt>
    <dgm:pt modelId="{BF16D066-76DB-A948-A42D-957731A76911}" type="pres">
      <dgm:prSet presAssocID="{9DB033CA-72BA-1C45-B3B5-F7024B5CD97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A4B4FD-405E-FB42-87E2-ED855E403477}" srcId="{6122E713-4810-204C-ADC2-5C97A47F5019}" destId="{EFBA7D3B-984D-814E-84C7-6391A4F4D059}" srcOrd="2" destOrd="0" parTransId="{230A1A3F-C8A7-E847-8046-B6F1C34CFA17}" sibTransId="{D8809DD6-F9C0-524B-BE2B-E2CC59927B20}"/>
    <dgm:cxn modelId="{C5C99C74-AFA4-8843-BE47-562492F1DA1F}" type="presOf" srcId="{EFBA7D3B-984D-814E-84C7-6391A4F4D059}" destId="{657F5ECF-C639-6D4F-A405-14FFB22AE079}" srcOrd="0" destOrd="0" presId="urn:microsoft.com/office/officeart/2005/8/layout/vList2"/>
    <dgm:cxn modelId="{217D9955-6752-4542-8D83-9FAB3DC26CE7}" type="presOf" srcId="{74CE436C-1243-3141-95AF-6DDE4D6DACAD}" destId="{3E83B004-15EB-9743-A36A-FF6775695AFE}" srcOrd="0" destOrd="0" presId="urn:microsoft.com/office/officeart/2005/8/layout/vList2"/>
    <dgm:cxn modelId="{DA6FBE4C-420E-B64A-85D6-5324A9694C01}" srcId="{6122E713-4810-204C-ADC2-5C97A47F5019}" destId="{74CE436C-1243-3141-95AF-6DDE4D6DACAD}" srcOrd="1" destOrd="0" parTransId="{4C3FF6D3-5E28-DB4A-A5B1-AA91C6BAE545}" sibTransId="{F90555AD-E24E-C341-94F6-FC6C149A92B1}"/>
    <dgm:cxn modelId="{740488B7-2299-414F-8026-D270EB7A2881}" type="presOf" srcId="{6122E713-4810-204C-ADC2-5C97A47F5019}" destId="{2576A52A-A7FF-7E4D-9E01-4CDAD4C453FF}" srcOrd="0" destOrd="0" presId="urn:microsoft.com/office/officeart/2005/8/layout/vList2"/>
    <dgm:cxn modelId="{6EDD5751-D3F2-A244-B159-6C896A98802B}" srcId="{6122E713-4810-204C-ADC2-5C97A47F5019}" destId="{9DB033CA-72BA-1C45-B3B5-F7024B5CD97A}" srcOrd="3" destOrd="0" parTransId="{6C362C0E-2DEE-BF40-B6E4-6C33204C94B9}" sibTransId="{905A3179-23DF-984D-8BFF-7E22BBD09D46}"/>
    <dgm:cxn modelId="{51613AFC-0B33-6147-8700-C8A02988947E}" type="presOf" srcId="{DBFCC99C-E5F3-3A42-8528-F85E07E2F8A7}" destId="{00656724-F922-8B4F-B90D-C18874450542}" srcOrd="0" destOrd="0" presId="urn:microsoft.com/office/officeart/2005/8/layout/vList2"/>
    <dgm:cxn modelId="{70C71E7F-5CFC-4A41-8C7F-BEFA775E6890}" srcId="{6122E713-4810-204C-ADC2-5C97A47F5019}" destId="{DBFCC99C-E5F3-3A42-8528-F85E07E2F8A7}" srcOrd="0" destOrd="0" parTransId="{1B11D084-A557-0946-98CB-EAD6056C5338}" sibTransId="{72D1EFCE-7FB9-1644-9063-464CF4C258F4}"/>
    <dgm:cxn modelId="{9730B252-E041-2449-A904-501E79CD856D}" type="presOf" srcId="{9DB033CA-72BA-1C45-B3B5-F7024B5CD97A}" destId="{BF16D066-76DB-A948-A42D-957731A76911}" srcOrd="0" destOrd="0" presId="urn:microsoft.com/office/officeart/2005/8/layout/vList2"/>
    <dgm:cxn modelId="{E4B51FF6-A9A9-EA4C-9AA4-73EAAAEBB2D2}" type="presParOf" srcId="{2576A52A-A7FF-7E4D-9E01-4CDAD4C453FF}" destId="{00656724-F922-8B4F-B90D-C18874450542}" srcOrd="0" destOrd="0" presId="urn:microsoft.com/office/officeart/2005/8/layout/vList2"/>
    <dgm:cxn modelId="{62CE7EF6-EA80-364E-BEBC-22F396B33C20}" type="presParOf" srcId="{2576A52A-A7FF-7E4D-9E01-4CDAD4C453FF}" destId="{6E5C4395-5EDC-AF4D-8CE9-AEEEF8783E3C}" srcOrd="1" destOrd="0" presId="urn:microsoft.com/office/officeart/2005/8/layout/vList2"/>
    <dgm:cxn modelId="{A36821CC-54BD-CE4E-A0E9-6509F1504086}" type="presParOf" srcId="{2576A52A-A7FF-7E4D-9E01-4CDAD4C453FF}" destId="{3E83B004-15EB-9743-A36A-FF6775695AFE}" srcOrd="2" destOrd="0" presId="urn:microsoft.com/office/officeart/2005/8/layout/vList2"/>
    <dgm:cxn modelId="{5888BFD7-DF2A-3F43-9B5F-25C83BC3BF52}" type="presParOf" srcId="{2576A52A-A7FF-7E4D-9E01-4CDAD4C453FF}" destId="{C1A6C1DD-4732-A543-9B27-3D624B17B95F}" srcOrd="3" destOrd="0" presId="urn:microsoft.com/office/officeart/2005/8/layout/vList2"/>
    <dgm:cxn modelId="{608A98CF-C41C-7B40-A98C-5C28057C751F}" type="presParOf" srcId="{2576A52A-A7FF-7E4D-9E01-4CDAD4C453FF}" destId="{657F5ECF-C639-6D4F-A405-14FFB22AE079}" srcOrd="4" destOrd="0" presId="urn:microsoft.com/office/officeart/2005/8/layout/vList2"/>
    <dgm:cxn modelId="{ECA61AC4-6E9F-BE43-94BB-6F5B42038AF5}" type="presParOf" srcId="{2576A52A-A7FF-7E4D-9E01-4CDAD4C453FF}" destId="{567CC2B5-E764-BE49-B6F7-5EAB4E20B119}" srcOrd="5" destOrd="0" presId="urn:microsoft.com/office/officeart/2005/8/layout/vList2"/>
    <dgm:cxn modelId="{70BE14CA-8B0F-0343-8A83-3172AA92E737}" type="presParOf" srcId="{2576A52A-A7FF-7E4D-9E01-4CDAD4C453FF}" destId="{BF16D066-76DB-A948-A42D-957731A769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B9978E-D1C6-5547-A048-893D2BF6A055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E0DA7C-6AF7-E848-856E-A224FFD49E78}">
      <dgm:prSet phldrT="[Text]"/>
      <dgm:spPr/>
      <dgm:t>
        <a:bodyPr/>
        <a:lstStyle/>
        <a:p>
          <a:r>
            <a:rPr lang="en-US" dirty="0" smtClean="0"/>
            <a:t>Mediterranean climate</a:t>
          </a:r>
          <a:endParaRPr lang="en-US" dirty="0"/>
        </a:p>
      </dgm:t>
    </dgm:pt>
    <dgm:pt modelId="{F0AC5CA9-E81D-E14B-B190-C14ADD87C3AB}" type="parTrans" cxnId="{61CA8694-5B46-2143-B0DF-E3B18A3F576F}">
      <dgm:prSet/>
      <dgm:spPr/>
      <dgm:t>
        <a:bodyPr/>
        <a:lstStyle/>
        <a:p>
          <a:endParaRPr lang="en-US"/>
        </a:p>
      </dgm:t>
    </dgm:pt>
    <dgm:pt modelId="{7E0FF615-AEA8-0B45-AF2C-4096ADB49313}" type="sibTrans" cxnId="{61CA8694-5B46-2143-B0DF-E3B18A3F576F}">
      <dgm:prSet/>
      <dgm:spPr/>
      <dgm:t>
        <a:bodyPr/>
        <a:lstStyle/>
        <a:p>
          <a:endParaRPr lang="en-US"/>
        </a:p>
      </dgm:t>
    </dgm:pt>
    <dgm:pt modelId="{C8D19C41-024E-8845-B0B4-8D2030D74D5D}">
      <dgm:prSet phldrT="[Text]"/>
      <dgm:spPr/>
      <dgm:t>
        <a:bodyPr/>
        <a:lstStyle/>
        <a:p>
          <a:r>
            <a:rPr lang="en-US" dirty="0" smtClean="0"/>
            <a:t>Barley, wine grapes, and olives</a:t>
          </a:r>
          <a:endParaRPr lang="en-US" dirty="0"/>
        </a:p>
      </dgm:t>
    </dgm:pt>
    <dgm:pt modelId="{43AFE68B-32BA-584D-A749-2F9668DB7A68}" type="parTrans" cxnId="{38569F03-F1FC-2B4B-BAAB-2EC4CE935DF1}">
      <dgm:prSet/>
      <dgm:spPr/>
      <dgm:t>
        <a:bodyPr/>
        <a:lstStyle/>
        <a:p>
          <a:endParaRPr lang="en-US"/>
        </a:p>
      </dgm:t>
    </dgm:pt>
    <dgm:pt modelId="{7E472265-4DDC-AD4F-8C0B-5CD6053BD5D9}" type="sibTrans" cxnId="{38569F03-F1FC-2B4B-BAAB-2EC4CE935DF1}">
      <dgm:prSet/>
      <dgm:spPr/>
      <dgm:t>
        <a:bodyPr/>
        <a:lstStyle/>
        <a:p>
          <a:endParaRPr lang="en-US"/>
        </a:p>
      </dgm:t>
    </dgm:pt>
    <dgm:pt modelId="{699822F3-482E-3045-AD59-4B20766C9A14}">
      <dgm:prSet phldrT="[Text]"/>
      <dgm:spPr/>
      <dgm:t>
        <a:bodyPr/>
        <a:lstStyle/>
        <a:p>
          <a:r>
            <a:rPr lang="en-US" dirty="0" smtClean="0"/>
            <a:t>Pigs, goats, sheep, fish</a:t>
          </a:r>
          <a:endParaRPr lang="en-US" dirty="0"/>
        </a:p>
      </dgm:t>
    </dgm:pt>
    <dgm:pt modelId="{36F5D0AF-4896-9C4E-BAEA-899032FAE650}" type="parTrans" cxnId="{6DBB9820-32A0-3E49-9D44-8299A15DCE8B}">
      <dgm:prSet/>
      <dgm:spPr/>
      <dgm:t>
        <a:bodyPr/>
        <a:lstStyle/>
        <a:p>
          <a:endParaRPr lang="en-US"/>
        </a:p>
      </dgm:t>
    </dgm:pt>
    <dgm:pt modelId="{352D3005-56E7-5D43-8EA1-F7AB23BE688E}" type="sibTrans" cxnId="{6DBB9820-32A0-3E49-9D44-8299A15DCE8B}">
      <dgm:prSet/>
      <dgm:spPr/>
      <dgm:t>
        <a:bodyPr/>
        <a:lstStyle/>
        <a:p>
          <a:endParaRPr lang="en-US"/>
        </a:p>
      </dgm:t>
    </dgm:pt>
    <dgm:pt modelId="{2A16686E-5835-6F42-AB28-E3CD5825EEA9}" type="pres">
      <dgm:prSet presAssocID="{BBB9978E-D1C6-5547-A048-893D2BF6A055}" presName="linear" presStyleCnt="0">
        <dgm:presLayoutVars>
          <dgm:animLvl val="lvl"/>
          <dgm:resizeHandles val="exact"/>
        </dgm:presLayoutVars>
      </dgm:prSet>
      <dgm:spPr/>
    </dgm:pt>
    <dgm:pt modelId="{D8062F09-B989-374B-86B7-2567AB07DD2C}" type="pres">
      <dgm:prSet presAssocID="{59E0DA7C-6AF7-E848-856E-A224FFD49E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0CD9E9-58C4-F846-BEE0-BEF2D54E8F92}" type="pres">
      <dgm:prSet presAssocID="{7E0FF615-AEA8-0B45-AF2C-4096ADB49313}" presName="spacer" presStyleCnt="0"/>
      <dgm:spPr/>
    </dgm:pt>
    <dgm:pt modelId="{4465BD27-F83E-2542-A76B-D2A6F7EF2B66}" type="pres">
      <dgm:prSet presAssocID="{C8D19C41-024E-8845-B0B4-8D2030D74D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C0963-E4A5-A541-B5A5-E3658025C657}" type="pres">
      <dgm:prSet presAssocID="{7E472265-4DDC-AD4F-8C0B-5CD6053BD5D9}" presName="spacer" presStyleCnt="0"/>
      <dgm:spPr/>
    </dgm:pt>
    <dgm:pt modelId="{1D99457C-66D9-0D4C-86BF-010E98DB1DF2}" type="pres">
      <dgm:prSet presAssocID="{699822F3-482E-3045-AD59-4B20766C9A1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F03B94-ADD9-6042-9F88-9C3AAAB41787}" type="presOf" srcId="{59E0DA7C-6AF7-E848-856E-A224FFD49E78}" destId="{D8062F09-B989-374B-86B7-2567AB07DD2C}" srcOrd="0" destOrd="0" presId="urn:microsoft.com/office/officeart/2005/8/layout/vList2"/>
    <dgm:cxn modelId="{38569F03-F1FC-2B4B-BAAB-2EC4CE935DF1}" srcId="{BBB9978E-D1C6-5547-A048-893D2BF6A055}" destId="{C8D19C41-024E-8845-B0B4-8D2030D74D5D}" srcOrd="1" destOrd="0" parTransId="{43AFE68B-32BA-584D-A749-2F9668DB7A68}" sibTransId="{7E472265-4DDC-AD4F-8C0B-5CD6053BD5D9}"/>
    <dgm:cxn modelId="{6DBB9820-32A0-3E49-9D44-8299A15DCE8B}" srcId="{BBB9978E-D1C6-5547-A048-893D2BF6A055}" destId="{699822F3-482E-3045-AD59-4B20766C9A14}" srcOrd="2" destOrd="0" parTransId="{36F5D0AF-4896-9C4E-BAEA-899032FAE650}" sibTransId="{352D3005-56E7-5D43-8EA1-F7AB23BE688E}"/>
    <dgm:cxn modelId="{4208F4A4-9490-1848-B7EE-6BD0285378A2}" type="presOf" srcId="{699822F3-482E-3045-AD59-4B20766C9A14}" destId="{1D99457C-66D9-0D4C-86BF-010E98DB1DF2}" srcOrd="0" destOrd="0" presId="urn:microsoft.com/office/officeart/2005/8/layout/vList2"/>
    <dgm:cxn modelId="{E530FBD4-1FFF-C740-84D0-CBC5C8247808}" type="presOf" srcId="{BBB9978E-D1C6-5547-A048-893D2BF6A055}" destId="{2A16686E-5835-6F42-AB28-E3CD5825EEA9}" srcOrd="0" destOrd="0" presId="urn:microsoft.com/office/officeart/2005/8/layout/vList2"/>
    <dgm:cxn modelId="{1D77D420-3D2D-4844-92AA-DF753F90F16C}" type="presOf" srcId="{C8D19C41-024E-8845-B0B4-8D2030D74D5D}" destId="{4465BD27-F83E-2542-A76B-D2A6F7EF2B66}" srcOrd="0" destOrd="0" presId="urn:microsoft.com/office/officeart/2005/8/layout/vList2"/>
    <dgm:cxn modelId="{61CA8694-5B46-2143-B0DF-E3B18A3F576F}" srcId="{BBB9978E-D1C6-5547-A048-893D2BF6A055}" destId="{59E0DA7C-6AF7-E848-856E-A224FFD49E78}" srcOrd="0" destOrd="0" parTransId="{F0AC5CA9-E81D-E14B-B190-C14ADD87C3AB}" sibTransId="{7E0FF615-AEA8-0B45-AF2C-4096ADB49313}"/>
    <dgm:cxn modelId="{FCFA1CE3-A5C9-6946-A33D-F7BFBDAADA21}" type="presParOf" srcId="{2A16686E-5835-6F42-AB28-E3CD5825EEA9}" destId="{D8062F09-B989-374B-86B7-2567AB07DD2C}" srcOrd="0" destOrd="0" presId="urn:microsoft.com/office/officeart/2005/8/layout/vList2"/>
    <dgm:cxn modelId="{A32D3888-5525-0A42-AE93-A343B104ACAE}" type="presParOf" srcId="{2A16686E-5835-6F42-AB28-E3CD5825EEA9}" destId="{530CD9E9-58C4-F846-BEE0-BEF2D54E8F92}" srcOrd="1" destOrd="0" presId="urn:microsoft.com/office/officeart/2005/8/layout/vList2"/>
    <dgm:cxn modelId="{75ACBAD5-B1B0-5642-8196-363404131EDC}" type="presParOf" srcId="{2A16686E-5835-6F42-AB28-E3CD5825EEA9}" destId="{4465BD27-F83E-2542-A76B-D2A6F7EF2B66}" srcOrd="2" destOrd="0" presId="urn:microsoft.com/office/officeart/2005/8/layout/vList2"/>
    <dgm:cxn modelId="{6AE4D801-44FB-6445-8D8A-5F81C810EB89}" type="presParOf" srcId="{2A16686E-5835-6F42-AB28-E3CD5825EEA9}" destId="{28CC0963-E4A5-A541-B5A5-E3658025C657}" srcOrd="3" destOrd="0" presId="urn:microsoft.com/office/officeart/2005/8/layout/vList2"/>
    <dgm:cxn modelId="{B6B70F5C-A05A-6A4A-B764-3F4054859543}" type="presParOf" srcId="{2A16686E-5835-6F42-AB28-E3CD5825EEA9}" destId="{1D99457C-66D9-0D4C-86BF-010E98DB1D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9D11B2-9E5B-CB49-8C9A-DB74B313E034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30AA3A-90BD-2F40-89DD-B531C1F058BD}">
      <dgm:prSet phldrT="[Text]"/>
      <dgm:spPr/>
      <dgm:t>
        <a:bodyPr/>
        <a:lstStyle/>
        <a:p>
          <a:r>
            <a:rPr lang="en-US" dirty="0" smtClean="0"/>
            <a:t>Sparta</a:t>
          </a:r>
          <a:endParaRPr lang="en-US" dirty="0"/>
        </a:p>
      </dgm:t>
    </dgm:pt>
    <dgm:pt modelId="{7E20AB28-C8E9-9046-B220-059F9D84A3D1}" type="parTrans" cxnId="{E0A07FC0-9B05-0941-8363-6AAAF2A52E00}">
      <dgm:prSet/>
      <dgm:spPr/>
      <dgm:t>
        <a:bodyPr/>
        <a:lstStyle/>
        <a:p>
          <a:endParaRPr lang="en-US"/>
        </a:p>
      </dgm:t>
    </dgm:pt>
    <dgm:pt modelId="{441A39D0-BDD5-214A-8218-4C0B501E45F6}" type="sibTrans" cxnId="{E0A07FC0-9B05-0941-8363-6AAAF2A52E00}">
      <dgm:prSet/>
      <dgm:spPr/>
      <dgm:t>
        <a:bodyPr/>
        <a:lstStyle/>
        <a:p>
          <a:endParaRPr lang="en-US"/>
        </a:p>
      </dgm:t>
    </dgm:pt>
    <dgm:pt modelId="{E1E8071F-3918-7249-B49E-2F8731B26FCB}">
      <dgm:prSet phldrT="[Text]"/>
      <dgm:spPr/>
      <dgm:t>
        <a:bodyPr/>
        <a:lstStyle/>
        <a:p>
          <a:r>
            <a:rPr lang="en-US" dirty="0" smtClean="0"/>
            <a:t>No harbor</a:t>
          </a:r>
          <a:endParaRPr lang="en-US" dirty="0"/>
        </a:p>
      </dgm:t>
    </dgm:pt>
    <dgm:pt modelId="{FC33A04F-11DD-7E49-BF72-8E000409ACC4}" type="parTrans" cxnId="{A32723E2-9CEF-BD45-BB69-86187EDCB71B}">
      <dgm:prSet/>
      <dgm:spPr/>
      <dgm:t>
        <a:bodyPr/>
        <a:lstStyle/>
        <a:p>
          <a:endParaRPr lang="en-US"/>
        </a:p>
      </dgm:t>
    </dgm:pt>
    <dgm:pt modelId="{E3B8F51A-4B97-2146-ADBF-3635B13FCB1F}" type="sibTrans" cxnId="{A32723E2-9CEF-BD45-BB69-86187EDCB71B}">
      <dgm:prSet/>
      <dgm:spPr/>
      <dgm:t>
        <a:bodyPr/>
        <a:lstStyle/>
        <a:p>
          <a:endParaRPr lang="en-US"/>
        </a:p>
      </dgm:t>
    </dgm:pt>
    <dgm:pt modelId="{70983739-9760-4048-BA9F-68AE2315CE19}">
      <dgm:prSet phldrT="[Text]"/>
      <dgm:spPr/>
      <dgm:t>
        <a:bodyPr/>
        <a:lstStyle/>
        <a:p>
          <a:r>
            <a:rPr lang="en-US" dirty="0" smtClean="0"/>
            <a:t>Peloponnesian Peninsula</a:t>
          </a:r>
          <a:endParaRPr lang="en-US" dirty="0"/>
        </a:p>
      </dgm:t>
    </dgm:pt>
    <dgm:pt modelId="{F2ACFAC5-F138-E048-BDDF-ACA890D6B62B}" type="parTrans" cxnId="{9C677A47-2CD9-2647-8052-583ABDD73C53}">
      <dgm:prSet/>
      <dgm:spPr/>
      <dgm:t>
        <a:bodyPr/>
        <a:lstStyle/>
        <a:p>
          <a:endParaRPr lang="en-US"/>
        </a:p>
      </dgm:t>
    </dgm:pt>
    <dgm:pt modelId="{16BED3FF-3FCD-6447-A8AA-5E64C8D1D2D7}" type="sibTrans" cxnId="{9C677A47-2CD9-2647-8052-583ABDD73C53}">
      <dgm:prSet/>
      <dgm:spPr/>
      <dgm:t>
        <a:bodyPr/>
        <a:lstStyle/>
        <a:p>
          <a:endParaRPr lang="en-US"/>
        </a:p>
      </dgm:t>
    </dgm:pt>
    <dgm:pt modelId="{74D14EF3-080F-7F41-B46D-4228D2B1E6FB}">
      <dgm:prSet phldrT="[Text]"/>
      <dgm:spPr/>
      <dgm:t>
        <a:bodyPr/>
        <a:lstStyle/>
        <a:p>
          <a:r>
            <a:rPr lang="en-US" dirty="0" smtClean="0"/>
            <a:t>Athens</a:t>
          </a:r>
          <a:endParaRPr lang="en-US" dirty="0"/>
        </a:p>
      </dgm:t>
    </dgm:pt>
    <dgm:pt modelId="{BDD2E0FB-8DD8-104F-B791-FC82B2930869}" type="parTrans" cxnId="{6EDE9AC4-ECF7-4D43-A213-A0A0A73C9399}">
      <dgm:prSet/>
      <dgm:spPr/>
      <dgm:t>
        <a:bodyPr/>
        <a:lstStyle/>
        <a:p>
          <a:endParaRPr lang="en-US"/>
        </a:p>
      </dgm:t>
    </dgm:pt>
    <dgm:pt modelId="{57CA8F86-7FF3-484A-954D-1F7FEF05BE5D}" type="sibTrans" cxnId="{6EDE9AC4-ECF7-4D43-A213-A0A0A73C9399}">
      <dgm:prSet/>
      <dgm:spPr/>
      <dgm:t>
        <a:bodyPr/>
        <a:lstStyle/>
        <a:p>
          <a:endParaRPr lang="en-US"/>
        </a:p>
      </dgm:t>
    </dgm:pt>
    <dgm:pt modelId="{9EC44882-5AAB-EE45-9514-98B899A2B346}">
      <dgm:prSet phldrT="[Text]"/>
      <dgm:spPr/>
      <dgm:t>
        <a:bodyPr/>
        <a:lstStyle/>
        <a:p>
          <a:r>
            <a:rPr lang="en-US" dirty="0" smtClean="0"/>
            <a:t>Good harbor</a:t>
          </a:r>
          <a:endParaRPr lang="en-US" dirty="0"/>
        </a:p>
      </dgm:t>
    </dgm:pt>
    <dgm:pt modelId="{7C426EE3-7082-944E-A7BF-0F6A7A841D6C}" type="parTrans" cxnId="{2EDED6BE-BEE2-3D4E-AE74-BECE52E5F252}">
      <dgm:prSet/>
      <dgm:spPr/>
      <dgm:t>
        <a:bodyPr/>
        <a:lstStyle/>
        <a:p>
          <a:endParaRPr lang="en-US"/>
        </a:p>
      </dgm:t>
    </dgm:pt>
    <dgm:pt modelId="{068FDCAB-919C-9948-B897-7F61FF572FEA}" type="sibTrans" cxnId="{2EDED6BE-BEE2-3D4E-AE74-BECE52E5F252}">
      <dgm:prSet/>
      <dgm:spPr/>
      <dgm:t>
        <a:bodyPr/>
        <a:lstStyle/>
        <a:p>
          <a:endParaRPr lang="en-US"/>
        </a:p>
      </dgm:t>
    </dgm:pt>
    <dgm:pt modelId="{896D2CAB-FABA-B943-8985-4CD50A635BF4}">
      <dgm:prSet phldrT="[Text]"/>
      <dgm:spPr/>
      <dgm:t>
        <a:bodyPr/>
        <a:lstStyle/>
        <a:p>
          <a:r>
            <a:rPr lang="en-US" dirty="0" smtClean="0"/>
            <a:t>Silver mines</a:t>
          </a:r>
          <a:endParaRPr lang="en-US" dirty="0"/>
        </a:p>
      </dgm:t>
    </dgm:pt>
    <dgm:pt modelId="{FB3A4C42-097F-A643-9EB9-C038FA7EC5E6}" type="parTrans" cxnId="{0388C64F-0FD4-BA4F-8413-C13C5F7B3BD3}">
      <dgm:prSet/>
      <dgm:spPr/>
      <dgm:t>
        <a:bodyPr/>
        <a:lstStyle/>
        <a:p>
          <a:endParaRPr lang="en-US"/>
        </a:p>
      </dgm:t>
    </dgm:pt>
    <dgm:pt modelId="{099D6856-A535-5242-BECB-A69A7375BF6B}" type="sibTrans" cxnId="{0388C64F-0FD4-BA4F-8413-C13C5F7B3BD3}">
      <dgm:prSet/>
      <dgm:spPr/>
      <dgm:t>
        <a:bodyPr/>
        <a:lstStyle/>
        <a:p>
          <a:endParaRPr lang="en-US"/>
        </a:p>
      </dgm:t>
    </dgm:pt>
    <dgm:pt modelId="{0C468550-F882-0541-BFE5-67C798CE7579}">
      <dgm:prSet phldrT="[Text]"/>
      <dgm:spPr/>
      <dgm:t>
        <a:bodyPr/>
        <a:lstStyle/>
        <a:p>
          <a:r>
            <a:rPr lang="en-US" dirty="0" smtClean="0"/>
            <a:t>Farmers</a:t>
          </a:r>
          <a:endParaRPr lang="en-US" dirty="0"/>
        </a:p>
      </dgm:t>
    </dgm:pt>
    <dgm:pt modelId="{BFE5F9D1-5910-744A-88B1-04DA2B90873D}" type="parTrans" cxnId="{9FBB9CD2-9713-B547-8A33-47EAEE02A7A1}">
      <dgm:prSet/>
      <dgm:spPr/>
    </dgm:pt>
    <dgm:pt modelId="{772A2F12-C625-3A41-B659-71140C0550DB}" type="sibTrans" cxnId="{9FBB9CD2-9713-B547-8A33-47EAEE02A7A1}">
      <dgm:prSet/>
      <dgm:spPr/>
    </dgm:pt>
    <dgm:pt modelId="{0F459DCD-FAD8-404F-8010-0F65C26E70FA}">
      <dgm:prSet phldrT="[Text]"/>
      <dgm:spPr/>
      <dgm:t>
        <a:bodyPr/>
        <a:lstStyle/>
        <a:p>
          <a:r>
            <a:rPr lang="en-US" dirty="0" smtClean="0"/>
            <a:t>Traders</a:t>
          </a:r>
          <a:endParaRPr lang="en-US" dirty="0"/>
        </a:p>
      </dgm:t>
    </dgm:pt>
    <dgm:pt modelId="{E3BB1B3B-FEAE-354C-864B-E97918376014}" type="parTrans" cxnId="{F5E33691-49D1-0A4A-AD2B-EBC24DBCDCAF}">
      <dgm:prSet/>
      <dgm:spPr/>
    </dgm:pt>
    <dgm:pt modelId="{46F28270-B0E6-B54D-82B1-DC4B10C78963}" type="sibTrans" cxnId="{F5E33691-49D1-0A4A-AD2B-EBC24DBCDCAF}">
      <dgm:prSet/>
      <dgm:spPr/>
    </dgm:pt>
    <dgm:pt modelId="{FA6997D0-A8EF-7641-8E77-D8119ED56184}" type="pres">
      <dgm:prSet presAssocID="{AC9D11B2-9E5B-CB49-8C9A-DB74B313E03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0DD177-C568-CA48-AE83-681470D6C589}" type="pres">
      <dgm:prSet presAssocID="{2E30AA3A-90BD-2F40-89DD-B531C1F058BD}" presName="root" presStyleCnt="0"/>
      <dgm:spPr/>
    </dgm:pt>
    <dgm:pt modelId="{55C907A4-345F-384E-9CFD-0822B12442CF}" type="pres">
      <dgm:prSet presAssocID="{2E30AA3A-90BD-2F40-89DD-B531C1F058BD}" presName="rootComposite" presStyleCnt="0"/>
      <dgm:spPr/>
    </dgm:pt>
    <dgm:pt modelId="{39A3BF83-2332-8B4B-AB1E-105B90409996}" type="pres">
      <dgm:prSet presAssocID="{2E30AA3A-90BD-2F40-89DD-B531C1F058BD}" presName="rootText" presStyleLbl="node1" presStyleIdx="0" presStyleCnt="2"/>
      <dgm:spPr/>
    </dgm:pt>
    <dgm:pt modelId="{DE08ACAA-4157-4D4B-B0A7-4B72D8D2D0AB}" type="pres">
      <dgm:prSet presAssocID="{2E30AA3A-90BD-2F40-89DD-B531C1F058BD}" presName="rootConnector" presStyleLbl="node1" presStyleIdx="0" presStyleCnt="2"/>
      <dgm:spPr/>
    </dgm:pt>
    <dgm:pt modelId="{E19A2D2B-1077-B04E-A570-DE1D20CB32BF}" type="pres">
      <dgm:prSet presAssocID="{2E30AA3A-90BD-2F40-89DD-B531C1F058BD}" presName="childShape" presStyleCnt="0"/>
      <dgm:spPr/>
    </dgm:pt>
    <dgm:pt modelId="{06C64BD4-0C13-D746-AA0E-FA69B620F1D2}" type="pres">
      <dgm:prSet presAssocID="{FC33A04F-11DD-7E49-BF72-8E000409ACC4}" presName="Name13" presStyleLbl="parChTrans1D2" presStyleIdx="0" presStyleCnt="6"/>
      <dgm:spPr/>
    </dgm:pt>
    <dgm:pt modelId="{18952A37-DCE4-704D-85A9-F69F7A1535C8}" type="pres">
      <dgm:prSet presAssocID="{E1E8071F-3918-7249-B49E-2F8731B26FCB}" presName="childText" presStyleLbl="bgAcc1" presStyleIdx="0" presStyleCnt="6">
        <dgm:presLayoutVars>
          <dgm:bulletEnabled val="1"/>
        </dgm:presLayoutVars>
      </dgm:prSet>
      <dgm:spPr/>
    </dgm:pt>
    <dgm:pt modelId="{A46A4DD0-E6EF-424F-8D63-8847F2367441}" type="pres">
      <dgm:prSet presAssocID="{F2ACFAC5-F138-E048-BDDF-ACA890D6B62B}" presName="Name13" presStyleLbl="parChTrans1D2" presStyleIdx="1" presStyleCnt="6"/>
      <dgm:spPr/>
    </dgm:pt>
    <dgm:pt modelId="{0617CE86-967C-A048-9256-BBD72756AD2E}" type="pres">
      <dgm:prSet presAssocID="{70983739-9760-4048-BA9F-68AE2315CE19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CE173-5CCA-F940-BF1C-2C52E9836B54}" type="pres">
      <dgm:prSet presAssocID="{BFE5F9D1-5910-744A-88B1-04DA2B90873D}" presName="Name13" presStyleLbl="parChTrans1D2" presStyleIdx="2" presStyleCnt="6"/>
      <dgm:spPr/>
    </dgm:pt>
    <dgm:pt modelId="{FC03726E-986D-824F-8595-BD87B0C58B89}" type="pres">
      <dgm:prSet presAssocID="{0C468550-F882-0541-BFE5-67C798CE7579}" presName="childText" presStyleLbl="bgAcc1" presStyleIdx="2" presStyleCnt="6">
        <dgm:presLayoutVars>
          <dgm:bulletEnabled val="1"/>
        </dgm:presLayoutVars>
      </dgm:prSet>
      <dgm:spPr/>
    </dgm:pt>
    <dgm:pt modelId="{AB9BEBDE-2354-AE42-8B09-EFC00EE1CF3F}" type="pres">
      <dgm:prSet presAssocID="{74D14EF3-080F-7F41-B46D-4228D2B1E6FB}" presName="root" presStyleCnt="0"/>
      <dgm:spPr/>
    </dgm:pt>
    <dgm:pt modelId="{6189CBB3-FDC3-9443-A266-26B36829E9D2}" type="pres">
      <dgm:prSet presAssocID="{74D14EF3-080F-7F41-B46D-4228D2B1E6FB}" presName="rootComposite" presStyleCnt="0"/>
      <dgm:spPr/>
    </dgm:pt>
    <dgm:pt modelId="{3F3D4901-9CC7-3D46-ABD4-BC665D6C5256}" type="pres">
      <dgm:prSet presAssocID="{74D14EF3-080F-7F41-B46D-4228D2B1E6FB}" presName="rootText" presStyleLbl="node1" presStyleIdx="1" presStyleCnt="2"/>
      <dgm:spPr/>
    </dgm:pt>
    <dgm:pt modelId="{752DF682-245D-0143-98B3-E927F4C956A1}" type="pres">
      <dgm:prSet presAssocID="{74D14EF3-080F-7F41-B46D-4228D2B1E6FB}" presName="rootConnector" presStyleLbl="node1" presStyleIdx="1" presStyleCnt="2"/>
      <dgm:spPr/>
    </dgm:pt>
    <dgm:pt modelId="{F5C89C97-95CB-B64B-8F3E-550693C90FC9}" type="pres">
      <dgm:prSet presAssocID="{74D14EF3-080F-7F41-B46D-4228D2B1E6FB}" presName="childShape" presStyleCnt="0"/>
      <dgm:spPr/>
    </dgm:pt>
    <dgm:pt modelId="{56F160D6-C612-7841-AA1E-12DA3BA86039}" type="pres">
      <dgm:prSet presAssocID="{7C426EE3-7082-944E-A7BF-0F6A7A841D6C}" presName="Name13" presStyleLbl="parChTrans1D2" presStyleIdx="3" presStyleCnt="6"/>
      <dgm:spPr/>
    </dgm:pt>
    <dgm:pt modelId="{F3F2B114-D61E-E244-AFE5-E55A100C7451}" type="pres">
      <dgm:prSet presAssocID="{9EC44882-5AAB-EE45-9514-98B899A2B346}" presName="childText" presStyleLbl="bgAcc1" presStyleIdx="3" presStyleCnt="6">
        <dgm:presLayoutVars>
          <dgm:bulletEnabled val="1"/>
        </dgm:presLayoutVars>
      </dgm:prSet>
      <dgm:spPr/>
    </dgm:pt>
    <dgm:pt modelId="{69FE5C3A-02CB-A946-A31E-98F0B9EE1336}" type="pres">
      <dgm:prSet presAssocID="{FB3A4C42-097F-A643-9EB9-C038FA7EC5E6}" presName="Name13" presStyleLbl="parChTrans1D2" presStyleIdx="4" presStyleCnt="6"/>
      <dgm:spPr/>
    </dgm:pt>
    <dgm:pt modelId="{658342CA-C481-9841-B1B7-5143CD8C3BFA}" type="pres">
      <dgm:prSet presAssocID="{896D2CAB-FABA-B943-8985-4CD50A635BF4}" presName="childText" presStyleLbl="bgAcc1" presStyleIdx="4" presStyleCnt="6">
        <dgm:presLayoutVars>
          <dgm:bulletEnabled val="1"/>
        </dgm:presLayoutVars>
      </dgm:prSet>
      <dgm:spPr/>
    </dgm:pt>
    <dgm:pt modelId="{9EBA6FCC-BA01-614E-9B73-4D55053E6B17}" type="pres">
      <dgm:prSet presAssocID="{E3BB1B3B-FEAE-354C-864B-E97918376014}" presName="Name13" presStyleLbl="parChTrans1D2" presStyleIdx="5" presStyleCnt="6"/>
      <dgm:spPr/>
    </dgm:pt>
    <dgm:pt modelId="{A3A3CA76-CACB-7C49-85C3-997A7CCAB45E}" type="pres">
      <dgm:prSet presAssocID="{0F459DCD-FAD8-404F-8010-0F65C26E70FA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4EC9B0E-1663-4943-B28E-5BF239DE445A}" type="presOf" srcId="{74D14EF3-080F-7F41-B46D-4228D2B1E6FB}" destId="{752DF682-245D-0143-98B3-E927F4C956A1}" srcOrd="1" destOrd="0" presId="urn:microsoft.com/office/officeart/2005/8/layout/hierarchy3"/>
    <dgm:cxn modelId="{D2C2A79B-C64B-5042-8915-D930F1FC20B0}" type="presOf" srcId="{0C468550-F882-0541-BFE5-67C798CE7579}" destId="{FC03726E-986D-824F-8595-BD87B0C58B89}" srcOrd="0" destOrd="0" presId="urn:microsoft.com/office/officeart/2005/8/layout/hierarchy3"/>
    <dgm:cxn modelId="{F5E33691-49D1-0A4A-AD2B-EBC24DBCDCAF}" srcId="{74D14EF3-080F-7F41-B46D-4228D2B1E6FB}" destId="{0F459DCD-FAD8-404F-8010-0F65C26E70FA}" srcOrd="2" destOrd="0" parTransId="{E3BB1B3B-FEAE-354C-864B-E97918376014}" sibTransId="{46F28270-B0E6-B54D-82B1-DC4B10C78963}"/>
    <dgm:cxn modelId="{2EDED6BE-BEE2-3D4E-AE74-BECE52E5F252}" srcId="{74D14EF3-080F-7F41-B46D-4228D2B1E6FB}" destId="{9EC44882-5AAB-EE45-9514-98B899A2B346}" srcOrd="0" destOrd="0" parTransId="{7C426EE3-7082-944E-A7BF-0F6A7A841D6C}" sibTransId="{068FDCAB-919C-9948-B897-7F61FF572FEA}"/>
    <dgm:cxn modelId="{743AE857-53CC-9649-8028-36806F5D4C03}" type="presOf" srcId="{2E30AA3A-90BD-2F40-89DD-B531C1F058BD}" destId="{39A3BF83-2332-8B4B-AB1E-105B90409996}" srcOrd="0" destOrd="0" presId="urn:microsoft.com/office/officeart/2005/8/layout/hierarchy3"/>
    <dgm:cxn modelId="{29CE0F09-2DC4-CE44-B2AB-E2E24A498B2C}" type="presOf" srcId="{AC9D11B2-9E5B-CB49-8C9A-DB74B313E034}" destId="{FA6997D0-A8EF-7641-8E77-D8119ED56184}" srcOrd="0" destOrd="0" presId="urn:microsoft.com/office/officeart/2005/8/layout/hierarchy3"/>
    <dgm:cxn modelId="{C1E959E3-DCEC-E643-B934-9A66C502F7A2}" type="presOf" srcId="{E3BB1B3B-FEAE-354C-864B-E97918376014}" destId="{9EBA6FCC-BA01-614E-9B73-4D55053E6B17}" srcOrd="0" destOrd="0" presId="urn:microsoft.com/office/officeart/2005/8/layout/hierarchy3"/>
    <dgm:cxn modelId="{83FD639E-70F4-5646-9EEE-E426AA84E9C3}" type="presOf" srcId="{70983739-9760-4048-BA9F-68AE2315CE19}" destId="{0617CE86-967C-A048-9256-BBD72756AD2E}" srcOrd="0" destOrd="0" presId="urn:microsoft.com/office/officeart/2005/8/layout/hierarchy3"/>
    <dgm:cxn modelId="{0388C64F-0FD4-BA4F-8413-C13C5F7B3BD3}" srcId="{74D14EF3-080F-7F41-B46D-4228D2B1E6FB}" destId="{896D2CAB-FABA-B943-8985-4CD50A635BF4}" srcOrd="1" destOrd="0" parTransId="{FB3A4C42-097F-A643-9EB9-C038FA7EC5E6}" sibTransId="{099D6856-A535-5242-BECB-A69A7375BF6B}"/>
    <dgm:cxn modelId="{B541A7D6-7482-BD4C-90DD-17CFC3A9CB0E}" type="presOf" srcId="{74D14EF3-080F-7F41-B46D-4228D2B1E6FB}" destId="{3F3D4901-9CC7-3D46-ABD4-BC665D6C5256}" srcOrd="0" destOrd="0" presId="urn:microsoft.com/office/officeart/2005/8/layout/hierarchy3"/>
    <dgm:cxn modelId="{4CD93490-1108-7641-B8D7-0D13F9F84B9B}" type="presOf" srcId="{E1E8071F-3918-7249-B49E-2F8731B26FCB}" destId="{18952A37-DCE4-704D-85A9-F69F7A1535C8}" srcOrd="0" destOrd="0" presId="urn:microsoft.com/office/officeart/2005/8/layout/hierarchy3"/>
    <dgm:cxn modelId="{CEB33DE6-20BB-B94A-B34C-AA3646AFB8E6}" type="presOf" srcId="{9EC44882-5AAB-EE45-9514-98B899A2B346}" destId="{F3F2B114-D61E-E244-AFE5-E55A100C7451}" srcOrd="0" destOrd="0" presId="urn:microsoft.com/office/officeart/2005/8/layout/hierarchy3"/>
    <dgm:cxn modelId="{6A10327B-62F4-0547-A0E3-A007F2BF1C9B}" type="presOf" srcId="{FB3A4C42-097F-A643-9EB9-C038FA7EC5E6}" destId="{69FE5C3A-02CB-A946-A31E-98F0B9EE1336}" srcOrd="0" destOrd="0" presId="urn:microsoft.com/office/officeart/2005/8/layout/hierarchy3"/>
    <dgm:cxn modelId="{0C193709-FBF4-B240-9906-9F14AFBDC5C4}" type="presOf" srcId="{FC33A04F-11DD-7E49-BF72-8E000409ACC4}" destId="{06C64BD4-0C13-D746-AA0E-FA69B620F1D2}" srcOrd="0" destOrd="0" presId="urn:microsoft.com/office/officeart/2005/8/layout/hierarchy3"/>
    <dgm:cxn modelId="{9C677A47-2CD9-2647-8052-583ABDD73C53}" srcId="{2E30AA3A-90BD-2F40-89DD-B531C1F058BD}" destId="{70983739-9760-4048-BA9F-68AE2315CE19}" srcOrd="1" destOrd="0" parTransId="{F2ACFAC5-F138-E048-BDDF-ACA890D6B62B}" sibTransId="{16BED3FF-3FCD-6447-A8AA-5E64C8D1D2D7}"/>
    <dgm:cxn modelId="{A93C8CEC-2097-2A47-891A-518F37EBB7D3}" type="presOf" srcId="{F2ACFAC5-F138-E048-BDDF-ACA890D6B62B}" destId="{A46A4DD0-E6EF-424F-8D63-8847F2367441}" srcOrd="0" destOrd="0" presId="urn:microsoft.com/office/officeart/2005/8/layout/hierarchy3"/>
    <dgm:cxn modelId="{EABB88A6-9A6B-3B44-AD95-E9E815BA7F27}" type="presOf" srcId="{BFE5F9D1-5910-744A-88B1-04DA2B90873D}" destId="{111CE173-5CCA-F940-BF1C-2C52E9836B54}" srcOrd="0" destOrd="0" presId="urn:microsoft.com/office/officeart/2005/8/layout/hierarchy3"/>
    <dgm:cxn modelId="{9FBB9CD2-9713-B547-8A33-47EAEE02A7A1}" srcId="{2E30AA3A-90BD-2F40-89DD-B531C1F058BD}" destId="{0C468550-F882-0541-BFE5-67C798CE7579}" srcOrd="2" destOrd="0" parTransId="{BFE5F9D1-5910-744A-88B1-04DA2B90873D}" sibTransId="{772A2F12-C625-3A41-B659-71140C0550DB}"/>
    <dgm:cxn modelId="{CAECA1BD-FCE8-6940-8FB5-AEF5AED63D77}" type="presOf" srcId="{0F459DCD-FAD8-404F-8010-0F65C26E70FA}" destId="{A3A3CA76-CACB-7C49-85C3-997A7CCAB45E}" srcOrd="0" destOrd="0" presId="urn:microsoft.com/office/officeart/2005/8/layout/hierarchy3"/>
    <dgm:cxn modelId="{340D17E9-7A9F-9546-AD80-3B8662D208A6}" type="presOf" srcId="{7C426EE3-7082-944E-A7BF-0F6A7A841D6C}" destId="{56F160D6-C612-7841-AA1E-12DA3BA86039}" srcOrd="0" destOrd="0" presId="urn:microsoft.com/office/officeart/2005/8/layout/hierarchy3"/>
    <dgm:cxn modelId="{AF244257-7A8E-F848-87C1-7F2990717203}" type="presOf" srcId="{896D2CAB-FABA-B943-8985-4CD50A635BF4}" destId="{658342CA-C481-9841-B1B7-5143CD8C3BFA}" srcOrd="0" destOrd="0" presId="urn:microsoft.com/office/officeart/2005/8/layout/hierarchy3"/>
    <dgm:cxn modelId="{A32723E2-9CEF-BD45-BB69-86187EDCB71B}" srcId="{2E30AA3A-90BD-2F40-89DD-B531C1F058BD}" destId="{E1E8071F-3918-7249-B49E-2F8731B26FCB}" srcOrd="0" destOrd="0" parTransId="{FC33A04F-11DD-7E49-BF72-8E000409ACC4}" sibTransId="{E3B8F51A-4B97-2146-ADBF-3635B13FCB1F}"/>
    <dgm:cxn modelId="{18D3AD54-B628-4D4E-954C-18E68617ACA4}" type="presOf" srcId="{2E30AA3A-90BD-2F40-89DD-B531C1F058BD}" destId="{DE08ACAA-4157-4D4B-B0A7-4B72D8D2D0AB}" srcOrd="1" destOrd="0" presId="urn:microsoft.com/office/officeart/2005/8/layout/hierarchy3"/>
    <dgm:cxn modelId="{6EDE9AC4-ECF7-4D43-A213-A0A0A73C9399}" srcId="{AC9D11B2-9E5B-CB49-8C9A-DB74B313E034}" destId="{74D14EF3-080F-7F41-B46D-4228D2B1E6FB}" srcOrd="1" destOrd="0" parTransId="{BDD2E0FB-8DD8-104F-B791-FC82B2930869}" sibTransId="{57CA8F86-7FF3-484A-954D-1F7FEF05BE5D}"/>
    <dgm:cxn modelId="{E0A07FC0-9B05-0941-8363-6AAAF2A52E00}" srcId="{AC9D11B2-9E5B-CB49-8C9A-DB74B313E034}" destId="{2E30AA3A-90BD-2F40-89DD-B531C1F058BD}" srcOrd="0" destOrd="0" parTransId="{7E20AB28-C8E9-9046-B220-059F9D84A3D1}" sibTransId="{441A39D0-BDD5-214A-8218-4C0B501E45F6}"/>
    <dgm:cxn modelId="{36FB8C93-540D-0841-8BD3-CC3C3C50D4CA}" type="presParOf" srcId="{FA6997D0-A8EF-7641-8E77-D8119ED56184}" destId="{7B0DD177-C568-CA48-AE83-681470D6C589}" srcOrd="0" destOrd="0" presId="urn:microsoft.com/office/officeart/2005/8/layout/hierarchy3"/>
    <dgm:cxn modelId="{69D89588-B7B3-8649-8736-80C0C414732E}" type="presParOf" srcId="{7B0DD177-C568-CA48-AE83-681470D6C589}" destId="{55C907A4-345F-384E-9CFD-0822B12442CF}" srcOrd="0" destOrd="0" presId="urn:microsoft.com/office/officeart/2005/8/layout/hierarchy3"/>
    <dgm:cxn modelId="{3DD2DF5E-E45F-E04F-98FF-F36FAE3F2DFD}" type="presParOf" srcId="{55C907A4-345F-384E-9CFD-0822B12442CF}" destId="{39A3BF83-2332-8B4B-AB1E-105B90409996}" srcOrd="0" destOrd="0" presId="urn:microsoft.com/office/officeart/2005/8/layout/hierarchy3"/>
    <dgm:cxn modelId="{BD9892B1-41AD-4644-B33F-B38F432F821C}" type="presParOf" srcId="{55C907A4-345F-384E-9CFD-0822B12442CF}" destId="{DE08ACAA-4157-4D4B-B0A7-4B72D8D2D0AB}" srcOrd="1" destOrd="0" presId="urn:microsoft.com/office/officeart/2005/8/layout/hierarchy3"/>
    <dgm:cxn modelId="{D806D59A-BB11-B141-A468-8F0FAD865F8C}" type="presParOf" srcId="{7B0DD177-C568-CA48-AE83-681470D6C589}" destId="{E19A2D2B-1077-B04E-A570-DE1D20CB32BF}" srcOrd="1" destOrd="0" presId="urn:microsoft.com/office/officeart/2005/8/layout/hierarchy3"/>
    <dgm:cxn modelId="{4BA7D34E-F6B3-0642-B629-ACC98C42D6EE}" type="presParOf" srcId="{E19A2D2B-1077-B04E-A570-DE1D20CB32BF}" destId="{06C64BD4-0C13-D746-AA0E-FA69B620F1D2}" srcOrd="0" destOrd="0" presId="urn:microsoft.com/office/officeart/2005/8/layout/hierarchy3"/>
    <dgm:cxn modelId="{3040FB44-081D-1747-A57D-85D8B5B85C32}" type="presParOf" srcId="{E19A2D2B-1077-B04E-A570-DE1D20CB32BF}" destId="{18952A37-DCE4-704D-85A9-F69F7A1535C8}" srcOrd="1" destOrd="0" presId="urn:microsoft.com/office/officeart/2005/8/layout/hierarchy3"/>
    <dgm:cxn modelId="{63ECBC55-543B-DD45-A0DC-9FCACE69E2CC}" type="presParOf" srcId="{E19A2D2B-1077-B04E-A570-DE1D20CB32BF}" destId="{A46A4DD0-E6EF-424F-8D63-8847F2367441}" srcOrd="2" destOrd="0" presId="urn:microsoft.com/office/officeart/2005/8/layout/hierarchy3"/>
    <dgm:cxn modelId="{976BFC79-C0E7-5E4D-ACB8-CF369A4B9356}" type="presParOf" srcId="{E19A2D2B-1077-B04E-A570-DE1D20CB32BF}" destId="{0617CE86-967C-A048-9256-BBD72756AD2E}" srcOrd="3" destOrd="0" presId="urn:microsoft.com/office/officeart/2005/8/layout/hierarchy3"/>
    <dgm:cxn modelId="{5AD9CD15-CAFD-1646-BFF9-86DFC67E85BE}" type="presParOf" srcId="{E19A2D2B-1077-B04E-A570-DE1D20CB32BF}" destId="{111CE173-5CCA-F940-BF1C-2C52E9836B54}" srcOrd="4" destOrd="0" presId="urn:microsoft.com/office/officeart/2005/8/layout/hierarchy3"/>
    <dgm:cxn modelId="{F4E5BC2F-5595-C548-AF9B-7F267FC377A7}" type="presParOf" srcId="{E19A2D2B-1077-B04E-A570-DE1D20CB32BF}" destId="{FC03726E-986D-824F-8595-BD87B0C58B89}" srcOrd="5" destOrd="0" presId="urn:microsoft.com/office/officeart/2005/8/layout/hierarchy3"/>
    <dgm:cxn modelId="{32D779E2-5985-164F-BF9D-98C553C7C8E1}" type="presParOf" srcId="{FA6997D0-A8EF-7641-8E77-D8119ED56184}" destId="{AB9BEBDE-2354-AE42-8B09-EFC00EE1CF3F}" srcOrd="1" destOrd="0" presId="urn:microsoft.com/office/officeart/2005/8/layout/hierarchy3"/>
    <dgm:cxn modelId="{ECB179E4-D00F-4640-801F-75F03EFB92A4}" type="presParOf" srcId="{AB9BEBDE-2354-AE42-8B09-EFC00EE1CF3F}" destId="{6189CBB3-FDC3-9443-A266-26B36829E9D2}" srcOrd="0" destOrd="0" presId="urn:microsoft.com/office/officeart/2005/8/layout/hierarchy3"/>
    <dgm:cxn modelId="{263359E9-CCA4-9548-9439-A5DD7E502B67}" type="presParOf" srcId="{6189CBB3-FDC3-9443-A266-26B36829E9D2}" destId="{3F3D4901-9CC7-3D46-ABD4-BC665D6C5256}" srcOrd="0" destOrd="0" presId="urn:microsoft.com/office/officeart/2005/8/layout/hierarchy3"/>
    <dgm:cxn modelId="{37385175-C342-4D40-A71E-A803ECB3C728}" type="presParOf" srcId="{6189CBB3-FDC3-9443-A266-26B36829E9D2}" destId="{752DF682-245D-0143-98B3-E927F4C956A1}" srcOrd="1" destOrd="0" presId="urn:microsoft.com/office/officeart/2005/8/layout/hierarchy3"/>
    <dgm:cxn modelId="{62E2544A-A192-1846-B00E-724C7CF64F46}" type="presParOf" srcId="{AB9BEBDE-2354-AE42-8B09-EFC00EE1CF3F}" destId="{F5C89C97-95CB-B64B-8F3E-550693C90FC9}" srcOrd="1" destOrd="0" presId="urn:microsoft.com/office/officeart/2005/8/layout/hierarchy3"/>
    <dgm:cxn modelId="{823F770B-0690-8044-95E4-5BDB94BE1E1B}" type="presParOf" srcId="{F5C89C97-95CB-B64B-8F3E-550693C90FC9}" destId="{56F160D6-C612-7841-AA1E-12DA3BA86039}" srcOrd="0" destOrd="0" presId="urn:microsoft.com/office/officeart/2005/8/layout/hierarchy3"/>
    <dgm:cxn modelId="{D706E9FA-B2E1-874C-8E4C-6C31FF69D3C2}" type="presParOf" srcId="{F5C89C97-95CB-B64B-8F3E-550693C90FC9}" destId="{F3F2B114-D61E-E244-AFE5-E55A100C7451}" srcOrd="1" destOrd="0" presId="urn:microsoft.com/office/officeart/2005/8/layout/hierarchy3"/>
    <dgm:cxn modelId="{6570DF65-9BC3-F240-A1A9-2ED8FA8220DC}" type="presParOf" srcId="{F5C89C97-95CB-B64B-8F3E-550693C90FC9}" destId="{69FE5C3A-02CB-A946-A31E-98F0B9EE1336}" srcOrd="2" destOrd="0" presId="urn:microsoft.com/office/officeart/2005/8/layout/hierarchy3"/>
    <dgm:cxn modelId="{F72CFC67-2FDF-A74C-B07A-00718E5B018E}" type="presParOf" srcId="{F5C89C97-95CB-B64B-8F3E-550693C90FC9}" destId="{658342CA-C481-9841-B1B7-5143CD8C3BFA}" srcOrd="3" destOrd="0" presId="urn:microsoft.com/office/officeart/2005/8/layout/hierarchy3"/>
    <dgm:cxn modelId="{316C7A52-5843-3E4D-B55A-C2594A5AF9DC}" type="presParOf" srcId="{F5C89C97-95CB-B64B-8F3E-550693C90FC9}" destId="{9EBA6FCC-BA01-614E-9B73-4D55053E6B17}" srcOrd="4" destOrd="0" presId="urn:microsoft.com/office/officeart/2005/8/layout/hierarchy3"/>
    <dgm:cxn modelId="{CA5E8E5D-9F8E-7D48-B84D-63D2429C9323}" type="presParOf" srcId="{F5C89C97-95CB-B64B-8F3E-550693C90FC9}" destId="{A3A3CA76-CACB-7C49-85C3-997A7CCAB45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E2E984-BBDF-7945-93F0-56AA0E1A101E}">
      <dsp:nvSpPr>
        <dsp:cNvPr id="0" name=""/>
        <dsp:cNvSpPr/>
      </dsp:nvSpPr>
      <dsp:spPr>
        <a:xfrm>
          <a:off x="0" y="484486"/>
          <a:ext cx="7315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6C774D-0A64-3547-9658-9422A4E29AB6}">
      <dsp:nvSpPr>
        <dsp:cNvPr id="0" name=""/>
        <dsp:cNvSpPr/>
      </dsp:nvSpPr>
      <dsp:spPr>
        <a:xfrm>
          <a:off x="365760" y="71206"/>
          <a:ext cx="5120640" cy="8265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Aegean Sea</a:t>
          </a:r>
          <a:endParaRPr lang="en-US" sz="2800" kern="1200" dirty="0"/>
        </a:p>
      </dsp:txBody>
      <dsp:txXfrm>
        <a:off x="365760" y="71206"/>
        <a:ext cx="5120640" cy="826560"/>
      </dsp:txXfrm>
    </dsp:sp>
    <dsp:sp modelId="{EFB385DC-330E-3843-A70C-1D6B93DC2146}">
      <dsp:nvSpPr>
        <dsp:cNvPr id="0" name=""/>
        <dsp:cNvSpPr/>
      </dsp:nvSpPr>
      <dsp:spPr>
        <a:xfrm>
          <a:off x="0" y="1754566"/>
          <a:ext cx="7315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7BCFC7-4D60-4143-9026-121F307EFF5E}">
      <dsp:nvSpPr>
        <dsp:cNvPr id="0" name=""/>
        <dsp:cNvSpPr/>
      </dsp:nvSpPr>
      <dsp:spPr>
        <a:xfrm>
          <a:off x="365760" y="1341286"/>
          <a:ext cx="5120640" cy="8265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Adriatic Sea</a:t>
          </a:r>
          <a:endParaRPr lang="en-US" sz="2800" kern="1200" dirty="0"/>
        </a:p>
      </dsp:txBody>
      <dsp:txXfrm>
        <a:off x="365760" y="1341286"/>
        <a:ext cx="5120640" cy="826560"/>
      </dsp:txXfrm>
    </dsp:sp>
    <dsp:sp modelId="{312ECF85-728C-394C-AC10-930E06B1BE57}">
      <dsp:nvSpPr>
        <dsp:cNvPr id="0" name=""/>
        <dsp:cNvSpPr/>
      </dsp:nvSpPr>
      <dsp:spPr>
        <a:xfrm>
          <a:off x="0" y="3024646"/>
          <a:ext cx="7315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BE3CD4-B2B9-0744-BAED-57D714C536AF}">
      <dsp:nvSpPr>
        <dsp:cNvPr id="0" name=""/>
        <dsp:cNvSpPr/>
      </dsp:nvSpPr>
      <dsp:spPr>
        <a:xfrm>
          <a:off x="365760" y="2611366"/>
          <a:ext cx="5120640" cy="8265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Mediterranean Sea</a:t>
          </a:r>
          <a:endParaRPr lang="en-US" sz="2800" kern="1200" dirty="0"/>
        </a:p>
      </dsp:txBody>
      <dsp:txXfrm>
        <a:off x="365760" y="2611366"/>
        <a:ext cx="5120640" cy="826560"/>
      </dsp:txXfrm>
    </dsp:sp>
    <dsp:sp modelId="{D53C86C9-B125-EB4C-8D58-01268C9AB00A}">
      <dsp:nvSpPr>
        <dsp:cNvPr id="0" name=""/>
        <dsp:cNvSpPr/>
      </dsp:nvSpPr>
      <dsp:spPr>
        <a:xfrm>
          <a:off x="0" y="4294726"/>
          <a:ext cx="7315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BC9CEF-4060-9742-83A2-8716924DF487}">
      <dsp:nvSpPr>
        <dsp:cNvPr id="0" name=""/>
        <dsp:cNvSpPr/>
      </dsp:nvSpPr>
      <dsp:spPr>
        <a:xfrm>
          <a:off x="365760" y="3881446"/>
          <a:ext cx="5120640" cy="8265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Bosporus and Dardanelles</a:t>
          </a:r>
          <a:endParaRPr lang="en-US" sz="2800" kern="1200" dirty="0"/>
        </a:p>
      </dsp:txBody>
      <dsp:txXfrm>
        <a:off x="365760" y="3881446"/>
        <a:ext cx="5120640" cy="826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656724-F922-8B4F-B90D-C18874450542}">
      <dsp:nvSpPr>
        <dsp:cNvPr id="0" name=""/>
        <dsp:cNvSpPr/>
      </dsp:nvSpPr>
      <dsp:spPr>
        <a:xfrm>
          <a:off x="0" y="41010"/>
          <a:ext cx="7313613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Mountainous</a:t>
          </a:r>
          <a:endParaRPr lang="en-US" sz="3800" kern="1200" dirty="0"/>
        </a:p>
      </dsp:txBody>
      <dsp:txXfrm>
        <a:off x="0" y="41010"/>
        <a:ext cx="7313613" cy="911430"/>
      </dsp:txXfrm>
    </dsp:sp>
    <dsp:sp modelId="{3E83B004-15EB-9743-A36A-FF6775695AFE}">
      <dsp:nvSpPr>
        <dsp:cNvPr id="0" name=""/>
        <dsp:cNvSpPr/>
      </dsp:nvSpPr>
      <dsp:spPr>
        <a:xfrm>
          <a:off x="0" y="1061880"/>
          <a:ext cx="7313613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Little arable land, poor soil</a:t>
          </a:r>
          <a:endParaRPr lang="en-US" sz="3800" kern="1200" dirty="0"/>
        </a:p>
      </dsp:txBody>
      <dsp:txXfrm>
        <a:off x="0" y="1061880"/>
        <a:ext cx="7313613" cy="911430"/>
      </dsp:txXfrm>
    </dsp:sp>
    <dsp:sp modelId="{657F5ECF-C639-6D4F-A405-14FFB22AE079}">
      <dsp:nvSpPr>
        <dsp:cNvPr id="0" name=""/>
        <dsp:cNvSpPr/>
      </dsp:nvSpPr>
      <dsp:spPr>
        <a:xfrm>
          <a:off x="0" y="2082750"/>
          <a:ext cx="7313613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Surrounded by water</a:t>
          </a:r>
          <a:endParaRPr lang="en-US" sz="3800" kern="1200" dirty="0"/>
        </a:p>
      </dsp:txBody>
      <dsp:txXfrm>
        <a:off x="0" y="2082750"/>
        <a:ext cx="7313613" cy="911430"/>
      </dsp:txXfrm>
    </dsp:sp>
    <dsp:sp modelId="{BF16D066-76DB-A948-A42D-957731A76911}">
      <dsp:nvSpPr>
        <dsp:cNvPr id="0" name=""/>
        <dsp:cNvSpPr/>
      </dsp:nvSpPr>
      <dsp:spPr>
        <a:xfrm>
          <a:off x="0" y="3103621"/>
          <a:ext cx="7313613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Not a lot of land</a:t>
          </a:r>
          <a:endParaRPr lang="en-US" sz="3800" kern="1200" dirty="0"/>
        </a:p>
      </dsp:txBody>
      <dsp:txXfrm>
        <a:off x="0" y="3103621"/>
        <a:ext cx="7313613" cy="9114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062F09-B989-374B-86B7-2567AB07DD2C}">
      <dsp:nvSpPr>
        <dsp:cNvPr id="0" name=""/>
        <dsp:cNvSpPr/>
      </dsp:nvSpPr>
      <dsp:spPr>
        <a:xfrm>
          <a:off x="0" y="279443"/>
          <a:ext cx="7313613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Mediterranean climate</a:t>
          </a:r>
          <a:endParaRPr lang="en-US" sz="4500" kern="1200" dirty="0"/>
        </a:p>
      </dsp:txBody>
      <dsp:txXfrm>
        <a:off x="0" y="279443"/>
        <a:ext cx="7313613" cy="1079325"/>
      </dsp:txXfrm>
    </dsp:sp>
    <dsp:sp modelId="{4465BD27-F83E-2542-A76B-D2A6F7EF2B66}">
      <dsp:nvSpPr>
        <dsp:cNvPr id="0" name=""/>
        <dsp:cNvSpPr/>
      </dsp:nvSpPr>
      <dsp:spPr>
        <a:xfrm>
          <a:off x="0" y="1488368"/>
          <a:ext cx="7313613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Barley, wine grapes, and olives</a:t>
          </a:r>
          <a:endParaRPr lang="en-US" sz="4500" kern="1200" dirty="0"/>
        </a:p>
      </dsp:txBody>
      <dsp:txXfrm>
        <a:off x="0" y="1488368"/>
        <a:ext cx="7313613" cy="1079325"/>
      </dsp:txXfrm>
    </dsp:sp>
    <dsp:sp modelId="{1D99457C-66D9-0D4C-86BF-010E98DB1DF2}">
      <dsp:nvSpPr>
        <dsp:cNvPr id="0" name=""/>
        <dsp:cNvSpPr/>
      </dsp:nvSpPr>
      <dsp:spPr>
        <a:xfrm>
          <a:off x="0" y="2697293"/>
          <a:ext cx="7313613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Pigs, goats, sheep, fish</a:t>
          </a:r>
          <a:endParaRPr lang="en-US" sz="4500" kern="1200" dirty="0"/>
        </a:p>
      </dsp:txBody>
      <dsp:txXfrm>
        <a:off x="0" y="2697293"/>
        <a:ext cx="7313613" cy="10793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A3BF83-2332-8B4B-AB1E-105B90409996}">
      <dsp:nvSpPr>
        <dsp:cNvPr id="0" name=""/>
        <dsp:cNvSpPr/>
      </dsp:nvSpPr>
      <dsp:spPr>
        <a:xfrm>
          <a:off x="1011290" y="2084"/>
          <a:ext cx="2465163" cy="12325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Sparta</a:t>
          </a:r>
          <a:endParaRPr lang="en-US" sz="6000" kern="1200" dirty="0"/>
        </a:p>
      </dsp:txBody>
      <dsp:txXfrm>
        <a:off x="1011290" y="2084"/>
        <a:ext cx="2465163" cy="1232581"/>
      </dsp:txXfrm>
    </dsp:sp>
    <dsp:sp modelId="{06C64BD4-0C13-D746-AA0E-FA69B620F1D2}">
      <dsp:nvSpPr>
        <dsp:cNvPr id="0" name=""/>
        <dsp:cNvSpPr/>
      </dsp:nvSpPr>
      <dsp:spPr>
        <a:xfrm>
          <a:off x="1257806" y="1234666"/>
          <a:ext cx="246516" cy="924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436"/>
              </a:lnTo>
              <a:lnTo>
                <a:pt x="246516" y="9244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52A37-DCE4-704D-85A9-F69F7A1535C8}">
      <dsp:nvSpPr>
        <dsp:cNvPr id="0" name=""/>
        <dsp:cNvSpPr/>
      </dsp:nvSpPr>
      <dsp:spPr>
        <a:xfrm>
          <a:off x="1504322" y="1542811"/>
          <a:ext cx="1972131" cy="1232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 harbor</a:t>
          </a:r>
          <a:endParaRPr lang="en-US" sz="2400" kern="1200" dirty="0"/>
        </a:p>
      </dsp:txBody>
      <dsp:txXfrm>
        <a:off x="1504322" y="1542811"/>
        <a:ext cx="1972131" cy="1232581"/>
      </dsp:txXfrm>
    </dsp:sp>
    <dsp:sp modelId="{A46A4DD0-E6EF-424F-8D63-8847F2367441}">
      <dsp:nvSpPr>
        <dsp:cNvPr id="0" name=""/>
        <dsp:cNvSpPr/>
      </dsp:nvSpPr>
      <dsp:spPr>
        <a:xfrm>
          <a:off x="1257806" y="1234666"/>
          <a:ext cx="246516" cy="2465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163"/>
              </a:lnTo>
              <a:lnTo>
                <a:pt x="246516" y="2465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7CE86-967C-A048-9256-BBD72756AD2E}">
      <dsp:nvSpPr>
        <dsp:cNvPr id="0" name=""/>
        <dsp:cNvSpPr/>
      </dsp:nvSpPr>
      <dsp:spPr>
        <a:xfrm>
          <a:off x="1504322" y="3083539"/>
          <a:ext cx="1972131" cy="1232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Peloponnesian Peninsula</a:t>
          </a:r>
          <a:endParaRPr lang="en-US" sz="2400" kern="1200" dirty="0"/>
        </a:p>
      </dsp:txBody>
      <dsp:txXfrm>
        <a:off x="1504322" y="3083539"/>
        <a:ext cx="1972131" cy="1232581"/>
      </dsp:txXfrm>
    </dsp:sp>
    <dsp:sp modelId="{111CE173-5CCA-F940-BF1C-2C52E9836B54}">
      <dsp:nvSpPr>
        <dsp:cNvPr id="0" name=""/>
        <dsp:cNvSpPr/>
      </dsp:nvSpPr>
      <dsp:spPr>
        <a:xfrm>
          <a:off x="1257806" y="1234666"/>
          <a:ext cx="246516" cy="400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5891"/>
              </a:lnTo>
              <a:lnTo>
                <a:pt x="246516" y="4005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3726E-986D-824F-8595-BD87B0C58B89}">
      <dsp:nvSpPr>
        <dsp:cNvPr id="0" name=""/>
        <dsp:cNvSpPr/>
      </dsp:nvSpPr>
      <dsp:spPr>
        <a:xfrm>
          <a:off x="1504322" y="4624266"/>
          <a:ext cx="1972131" cy="1232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Farmers</a:t>
          </a:r>
          <a:endParaRPr lang="en-US" sz="2400" kern="1200" dirty="0"/>
        </a:p>
      </dsp:txBody>
      <dsp:txXfrm>
        <a:off x="1504322" y="4624266"/>
        <a:ext cx="1972131" cy="1232581"/>
      </dsp:txXfrm>
    </dsp:sp>
    <dsp:sp modelId="{3F3D4901-9CC7-3D46-ABD4-BC665D6C5256}">
      <dsp:nvSpPr>
        <dsp:cNvPr id="0" name=""/>
        <dsp:cNvSpPr/>
      </dsp:nvSpPr>
      <dsp:spPr>
        <a:xfrm>
          <a:off x="4092744" y="2084"/>
          <a:ext cx="2465163" cy="12325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1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Athens</a:t>
          </a:r>
          <a:endParaRPr lang="en-US" sz="6000" kern="1200" dirty="0"/>
        </a:p>
      </dsp:txBody>
      <dsp:txXfrm>
        <a:off x="4092744" y="2084"/>
        <a:ext cx="2465163" cy="1232581"/>
      </dsp:txXfrm>
    </dsp:sp>
    <dsp:sp modelId="{56F160D6-C612-7841-AA1E-12DA3BA86039}">
      <dsp:nvSpPr>
        <dsp:cNvPr id="0" name=""/>
        <dsp:cNvSpPr/>
      </dsp:nvSpPr>
      <dsp:spPr>
        <a:xfrm>
          <a:off x="4339261" y="1234666"/>
          <a:ext cx="246516" cy="924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436"/>
              </a:lnTo>
              <a:lnTo>
                <a:pt x="246516" y="9244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2B114-D61E-E244-AFE5-E55A100C7451}">
      <dsp:nvSpPr>
        <dsp:cNvPr id="0" name=""/>
        <dsp:cNvSpPr/>
      </dsp:nvSpPr>
      <dsp:spPr>
        <a:xfrm>
          <a:off x="4585777" y="1542811"/>
          <a:ext cx="1972131" cy="1232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Good harbor</a:t>
          </a:r>
          <a:endParaRPr lang="en-US" sz="2400" kern="1200" dirty="0"/>
        </a:p>
      </dsp:txBody>
      <dsp:txXfrm>
        <a:off x="4585777" y="1542811"/>
        <a:ext cx="1972131" cy="1232581"/>
      </dsp:txXfrm>
    </dsp:sp>
    <dsp:sp modelId="{69FE5C3A-02CB-A946-A31E-98F0B9EE1336}">
      <dsp:nvSpPr>
        <dsp:cNvPr id="0" name=""/>
        <dsp:cNvSpPr/>
      </dsp:nvSpPr>
      <dsp:spPr>
        <a:xfrm>
          <a:off x="4339261" y="1234666"/>
          <a:ext cx="246516" cy="2465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163"/>
              </a:lnTo>
              <a:lnTo>
                <a:pt x="246516" y="2465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342CA-C481-9841-B1B7-5143CD8C3BFA}">
      <dsp:nvSpPr>
        <dsp:cNvPr id="0" name=""/>
        <dsp:cNvSpPr/>
      </dsp:nvSpPr>
      <dsp:spPr>
        <a:xfrm>
          <a:off x="4585777" y="3083539"/>
          <a:ext cx="1972131" cy="1232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Silver mines</a:t>
          </a:r>
          <a:endParaRPr lang="en-US" sz="2400" kern="1200" dirty="0"/>
        </a:p>
      </dsp:txBody>
      <dsp:txXfrm>
        <a:off x="4585777" y="3083539"/>
        <a:ext cx="1972131" cy="1232581"/>
      </dsp:txXfrm>
    </dsp:sp>
    <dsp:sp modelId="{9EBA6FCC-BA01-614E-9B73-4D55053E6B17}">
      <dsp:nvSpPr>
        <dsp:cNvPr id="0" name=""/>
        <dsp:cNvSpPr/>
      </dsp:nvSpPr>
      <dsp:spPr>
        <a:xfrm>
          <a:off x="4339261" y="1234666"/>
          <a:ext cx="246516" cy="400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5891"/>
              </a:lnTo>
              <a:lnTo>
                <a:pt x="246516" y="4005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3CA76-CACB-7C49-85C3-997A7CCAB45E}">
      <dsp:nvSpPr>
        <dsp:cNvPr id="0" name=""/>
        <dsp:cNvSpPr/>
      </dsp:nvSpPr>
      <dsp:spPr>
        <a:xfrm>
          <a:off x="4585777" y="4624266"/>
          <a:ext cx="1972131" cy="1232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Traders</a:t>
          </a:r>
          <a:endParaRPr lang="en-US" sz="2400" kern="1200" dirty="0"/>
        </a:p>
      </dsp:txBody>
      <dsp:txXfrm>
        <a:off x="4585777" y="4624266"/>
        <a:ext cx="1972131" cy="1232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32F7D02-1D9B-3742-920F-76E8D0B60E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7D02-1D9B-3742-920F-76E8D0B60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43E29DE-F329-3A4D-B7EF-B62185D0D5C8}" type="datetimeFigureOut">
              <a:rPr lang="en-US" smtClean="0"/>
              <a:t>9/27/11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382D14F-A17B-8E4A-A394-4456E8F2E2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  <p:sldLayoutId id="2147484106" r:id="rId18"/>
    <p:sldLayoutId id="2147484107" r:id="rId19"/>
    <p:sldLayoutId id="214748410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bin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Ancient Greece</a:t>
            </a:r>
            <a:endParaRPr lang="en-US" dirty="0"/>
          </a:p>
        </p:txBody>
      </p:sp>
      <p:pic>
        <p:nvPicPr>
          <p:cNvPr id="5" name="Picture Placeholder 4" descr="360_King_Leonidas_-_A_300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-10511" r="-10511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Physical Geography</a:t>
            </a:r>
          </a:p>
          <a:p>
            <a:pPr algn="ctr"/>
            <a:r>
              <a:rPr lang="en-US" dirty="0" smtClean="0"/>
              <a:t>WHI 5a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ce_politi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3" y="288397"/>
            <a:ext cx="8350250" cy="629398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455334" y="3776135"/>
            <a:ext cx="914400" cy="9144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584788" y="2941320"/>
            <a:ext cx="822960" cy="822960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982137" y="474123"/>
          <a:ext cx="7569199" cy="585893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Trade</a:t>
            </a:r>
            <a:endParaRPr lang="en-US" dirty="0"/>
          </a:p>
        </p:txBody>
      </p:sp>
      <p:pic>
        <p:nvPicPr>
          <p:cNvPr id="4" name="Content Placeholder 3" descr="greek_trad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096" r="-1409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Colonization</a:t>
            </a:r>
            <a:endParaRPr lang="en-US" dirty="0"/>
          </a:p>
        </p:txBody>
      </p:sp>
      <p:pic>
        <p:nvPicPr>
          <p:cNvPr id="7" name="Content Placeholder 6" descr="greek_coloni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820" r="-58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City States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60400" y="1735137"/>
            <a:ext cx="7958667" cy="4665663"/>
          </a:xfrm>
        </p:spPr>
        <p:txBody>
          <a:bodyPr>
            <a:noAutofit/>
          </a:bodyPr>
          <a:lstStyle/>
          <a:p>
            <a:r>
              <a:rPr lang="en-US" sz="3200" dirty="0" smtClean="0"/>
              <a:t>Greek city states developed different political structures but they did have some similarities.</a:t>
            </a:r>
          </a:p>
          <a:p>
            <a:r>
              <a:rPr lang="en-US" sz="3200" dirty="0" smtClean="0"/>
              <a:t>Most cities had an idea of citizenship.  Citizens shared equal rights and responsibilities.</a:t>
            </a:r>
          </a:p>
          <a:p>
            <a:r>
              <a:rPr lang="en-US" sz="3200" dirty="0" smtClean="0"/>
              <a:t>City states promoted the idea of civil duty and promoted commercial activity.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did the mountains, seas, islands, harbors, peninsulas, and straits of the Aegean Basin shape Greek economic, social, and political development and patterns of trade and colonization?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kan_to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3" y="208901"/>
            <a:ext cx="7128932" cy="650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ce_to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82" y="372518"/>
            <a:ext cx="4427451" cy="5909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032943" y="990607"/>
          <a:ext cx="7315200" cy="507153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_sea_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54" y="304805"/>
            <a:ext cx="8125108" cy="618830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3042920" y="2958253"/>
            <a:ext cx="822960" cy="822960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Frame 3"/>
          <p:cNvSpPr/>
          <p:nvPr/>
        </p:nvSpPr>
        <p:spPr>
          <a:xfrm>
            <a:off x="2043853" y="3178387"/>
            <a:ext cx="822960" cy="822960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spor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8" y="363536"/>
            <a:ext cx="8212138" cy="6159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Topography of Greece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Greece Climate and Crops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99</TotalTime>
  <Words>151</Words>
  <Application>Microsoft Macintosh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Inkwell</vt:lpstr>
      <vt:lpstr>Ancient Greece</vt:lpstr>
      <vt:lpstr>Essential Question</vt:lpstr>
      <vt:lpstr>Slide 3</vt:lpstr>
      <vt:lpstr>Slide 4</vt:lpstr>
      <vt:lpstr>Slide 5</vt:lpstr>
      <vt:lpstr>Slide 6</vt:lpstr>
      <vt:lpstr>Slide 7</vt:lpstr>
      <vt:lpstr>Topography of Greece</vt:lpstr>
      <vt:lpstr>Greece Climate and Crops</vt:lpstr>
      <vt:lpstr>Slide 10</vt:lpstr>
      <vt:lpstr>Slide 11</vt:lpstr>
      <vt:lpstr>Greek Trade</vt:lpstr>
      <vt:lpstr>Greek Colonization</vt:lpstr>
      <vt:lpstr>Greek City States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</dc:title>
  <dc:creator>Arram Dreyer</dc:creator>
  <cp:lastModifiedBy>Arram Dreyer</cp:lastModifiedBy>
  <cp:revision>12</cp:revision>
  <dcterms:created xsi:type="dcterms:W3CDTF">2011-09-27T13:14:37Z</dcterms:created>
  <dcterms:modified xsi:type="dcterms:W3CDTF">2011-09-27T14:54:34Z</dcterms:modified>
</cp:coreProperties>
</file>