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Default Extension="xml" ContentType="application/xml"/>
  <Override PartName="/ppt/diagrams/drawing3.xml" ContentType="application/vnd.ms-office.drawingml.diagramDrawing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diagrams/layout5.xml" ContentType="application/vnd.openxmlformats-officedocument.drawingml.diagramLayout+xml"/>
  <Override PartName="/ppt/slideLayouts/slideLayout6.xml" ContentType="application/vnd.openxmlformats-officedocument.presentationml.slideLayout+xml"/>
  <Override PartName="/ppt/diagrams/quickStyle5.xml" ContentType="application/vnd.openxmlformats-officedocument.drawingml.diagramStyl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slideLayouts/slideLayout17.xml" ContentType="application/vnd.openxmlformats-officedocument.presentationml.slideLayout+xml"/>
  <Override PartName="/ppt/diagrams/data4.xml" ContentType="application/vnd.openxmlformats-officedocument.drawingml.diagramData+xml"/>
  <Default Extension="gif" ContentType="image/gif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slideLayouts/slideLayout18.xml" ContentType="application/vnd.openxmlformats-officedocument.presentationml.slideLayout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D0C162-A212-B84A-902B-81E09029218C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68BAF5-F8F0-6D41-BDE5-780687E9DD0F}">
      <dgm:prSet phldrT="[Text]"/>
      <dgm:spPr/>
      <dgm:t>
        <a:bodyPr/>
        <a:lstStyle/>
        <a:p>
          <a:r>
            <a:rPr lang="en-US" dirty="0" smtClean="0"/>
            <a:t>How did the empire of Alexander the Great establish a basis for the spread of Hellenistic culture?</a:t>
          </a:r>
          <a:endParaRPr lang="en-US" dirty="0"/>
        </a:p>
      </dgm:t>
    </dgm:pt>
    <dgm:pt modelId="{0F6D1428-F01D-494C-96E3-4A88E02CD6C4}" type="parTrans" cxnId="{F324CDAF-CCAA-3741-A849-A3A2B2C37753}">
      <dgm:prSet/>
      <dgm:spPr/>
      <dgm:t>
        <a:bodyPr/>
        <a:lstStyle/>
        <a:p>
          <a:endParaRPr lang="en-US"/>
        </a:p>
      </dgm:t>
    </dgm:pt>
    <dgm:pt modelId="{2EBB2F34-C94F-5645-A409-5B91919D8F1D}" type="sibTrans" cxnId="{F324CDAF-CCAA-3741-A849-A3A2B2C37753}">
      <dgm:prSet/>
      <dgm:spPr/>
      <dgm:t>
        <a:bodyPr/>
        <a:lstStyle/>
        <a:p>
          <a:endParaRPr lang="en-US"/>
        </a:p>
      </dgm:t>
    </dgm:pt>
    <dgm:pt modelId="{DA8C6A94-37B9-AA4C-994A-9A1CD696223C}" type="pres">
      <dgm:prSet presAssocID="{1FD0C162-A212-B84A-902B-81E0902921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3ECBE9-E0A0-C141-A790-14EEB7A49E49}" type="pres">
      <dgm:prSet presAssocID="{1168BAF5-F8F0-6D41-BDE5-780687E9DD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24CDAF-CCAA-3741-A849-A3A2B2C37753}" srcId="{1FD0C162-A212-B84A-902B-81E09029218C}" destId="{1168BAF5-F8F0-6D41-BDE5-780687E9DD0F}" srcOrd="0" destOrd="0" parTransId="{0F6D1428-F01D-494C-96E3-4A88E02CD6C4}" sibTransId="{2EBB2F34-C94F-5645-A409-5B91919D8F1D}"/>
    <dgm:cxn modelId="{19176DAE-FB25-9346-9E42-6D476CA135C2}" type="presOf" srcId="{1FD0C162-A212-B84A-902B-81E09029218C}" destId="{DA8C6A94-37B9-AA4C-994A-9A1CD696223C}" srcOrd="0" destOrd="0" presId="urn:microsoft.com/office/officeart/2005/8/layout/vList2"/>
    <dgm:cxn modelId="{A3A7DFDB-3A03-3446-83CE-A5B5056FED6E}" type="presOf" srcId="{1168BAF5-F8F0-6D41-BDE5-780687E9DD0F}" destId="{443ECBE9-E0A0-C141-A790-14EEB7A49E49}" srcOrd="0" destOrd="0" presId="urn:microsoft.com/office/officeart/2005/8/layout/vList2"/>
    <dgm:cxn modelId="{C8812E37-9849-344B-B81B-ACA4BDFE7062}" type="presParOf" srcId="{DA8C6A94-37B9-AA4C-994A-9A1CD696223C}" destId="{443ECBE9-E0A0-C141-A790-14EEB7A49E4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37AC1D-4B20-7547-ABC4-220E74E7653E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094D23-E641-DC40-BCA0-D2447523F4CB}">
      <dgm:prSet phldrT="[Text]"/>
      <dgm:spPr/>
      <dgm:t>
        <a:bodyPr/>
        <a:lstStyle/>
        <a:p>
          <a:r>
            <a:rPr lang="en-US" dirty="0" smtClean="0"/>
            <a:t>Located northeast of Greece</a:t>
          </a:r>
          <a:endParaRPr lang="en-US" dirty="0"/>
        </a:p>
      </dgm:t>
    </dgm:pt>
    <dgm:pt modelId="{D15DC107-39DF-8E41-B5A1-29D9A3FBEA37}" type="parTrans" cxnId="{1F7D3834-4EA6-D440-9A71-A4469D25D483}">
      <dgm:prSet/>
      <dgm:spPr/>
      <dgm:t>
        <a:bodyPr/>
        <a:lstStyle/>
        <a:p>
          <a:endParaRPr lang="en-US"/>
        </a:p>
      </dgm:t>
    </dgm:pt>
    <dgm:pt modelId="{7A1448B6-B440-9643-A799-5F55614B0F7F}" type="sibTrans" cxnId="{1F7D3834-4EA6-D440-9A71-A4469D25D483}">
      <dgm:prSet/>
      <dgm:spPr/>
      <dgm:t>
        <a:bodyPr/>
        <a:lstStyle/>
        <a:p>
          <a:endParaRPr lang="en-US"/>
        </a:p>
      </dgm:t>
    </dgm:pt>
    <dgm:pt modelId="{20E0E8CC-339E-B340-B47A-A922FD3F4572}">
      <dgm:prSet phldrT="[Text]"/>
      <dgm:spPr/>
      <dgm:t>
        <a:bodyPr/>
        <a:lstStyle/>
        <a:p>
          <a:r>
            <a:rPr lang="en-US" dirty="0" smtClean="0"/>
            <a:t>Timber, gold, and fertile land</a:t>
          </a:r>
          <a:endParaRPr lang="en-US" dirty="0"/>
        </a:p>
      </dgm:t>
    </dgm:pt>
    <dgm:pt modelId="{2D511526-F4D4-DA45-A57E-430BEA4CCE16}" type="parTrans" cxnId="{EC479376-0609-7344-BED3-DB11D1F1AFCC}">
      <dgm:prSet/>
      <dgm:spPr/>
      <dgm:t>
        <a:bodyPr/>
        <a:lstStyle/>
        <a:p>
          <a:endParaRPr lang="en-US"/>
        </a:p>
      </dgm:t>
    </dgm:pt>
    <dgm:pt modelId="{3B2D0048-0FB0-4B40-BEFF-2C34E2B13A7C}" type="sibTrans" cxnId="{EC479376-0609-7344-BED3-DB11D1F1AFCC}">
      <dgm:prSet/>
      <dgm:spPr/>
      <dgm:t>
        <a:bodyPr/>
        <a:lstStyle/>
        <a:p>
          <a:endParaRPr lang="en-US"/>
        </a:p>
      </dgm:t>
    </dgm:pt>
    <dgm:pt modelId="{F342E557-6C03-6942-B7F6-0F0350F052F9}" type="pres">
      <dgm:prSet presAssocID="{D537AC1D-4B20-7547-ABC4-220E74E765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A20570-AAFE-504C-81A2-AC29B90A2AD7}" type="pres">
      <dgm:prSet presAssocID="{8D094D23-E641-DC40-BCA0-D2447523F4C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1D0294-17ED-7945-90A7-43DCD7E8AD34}" type="pres">
      <dgm:prSet presAssocID="{7A1448B6-B440-9643-A799-5F55614B0F7F}" presName="spacer" presStyleCnt="0"/>
      <dgm:spPr/>
    </dgm:pt>
    <dgm:pt modelId="{C5C06936-FD1A-194E-876A-63278C27BA79}" type="pres">
      <dgm:prSet presAssocID="{20E0E8CC-339E-B340-B47A-A922FD3F457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A728DA-48F1-1B4A-9462-F947E383D55D}" type="presOf" srcId="{20E0E8CC-339E-B340-B47A-A922FD3F4572}" destId="{C5C06936-FD1A-194E-876A-63278C27BA79}" srcOrd="0" destOrd="0" presId="urn:microsoft.com/office/officeart/2005/8/layout/vList2"/>
    <dgm:cxn modelId="{1F7D3834-4EA6-D440-9A71-A4469D25D483}" srcId="{D537AC1D-4B20-7547-ABC4-220E74E7653E}" destId="{8D094D23-E641-DC40-BCA0-D2447523F4CB}" srcOrd="0" destOrd="0" parTransId="{D15DC107-39DF-8E41-B5A1-29D9A3FBEA37}" sibTransId="{7A1448B6-B440-9643-A799-5F55614B0F7F}"/>
    <dgm:cxn modelId="{3A8D8555-06D9-AC44-A0F9-6846A9A30DA7}" type="presOf" srcId="{D537AC1D-4B20-7547-ABC4-220E74E7653E}" destId="{F342E557-6C03-6942-B7F6-0F0350F052F9}" srcOrd="0" destOrd="0" presId="urn:microsoft.com/office/officeart/2005/8/layout/vList2"/>
    <dgm:cxn modelId="{EC479376-0609-7344-BED3-DB11D1F1AFCC}" srcId="{D537AC1D-4B20-7547-ABC4-220E74E7653E}" destId="{20E0E8CC-339E-B340-B47A-A922FD3F4572}" srcOrd="1" destOrd="0" parTransId="{2D511526-F4D4-DA45-A57E-430BEA4CCE16}" sibTransId="{3B2D0048-0FB0-4B40-BEFF-2C34E2B13A7C}"/>
    <dgm:cxn modelId="{945FB0D9-CE65-4B42-898C-9B3AD423384E}" type="presOf" srcId="{8D094D23-E641-DC40-BCA0-D2447523F4CB}" destId="{CEA20570-AAFE-504C-81A2-AC29B90A2AD7}" srcOrd="0" destOrd="0" presId="urn:microsoft.com/office/officeart/2005/8/layout/vList2"/>
    <dgm:cxn modelId="{D7CB390C-426E-FB40-96A0-363ECB13A4E9}" type="presParOf" srcId="{F342E557-6C03-6942-B7F6-0F0350F052F9}" destId="{CEA20570-AAFE-504C-81A2-AC29B90A2AD7}" srcOrd="0" destOrd="0" presId="urn:microsoft.com/office/officeart/2005/8/layout/vList2"/>
    <dgm:cxn modelId="{B98A2532-E596-2743-8D09-917BF3435EA2}" type="presParOf" srcId="{F342E557-6C03-6942-B7F6-0F0350F052F9}" destId="{C61D0294-17ED-7945-90A7-43DCD7E8AD34}" srcOrd="1" destOrd="0" presId="urn:microsoft.com/office/officeart/2005/8/layout/vList2"/>
    <dgm:cxn modelId="{58A72DCD-A2EA-6747-BE53-69318266577B}" type="presParOf" srcId="{F342E557-6C03-6942-B7F6-0F0350F052F9}" destId="{C5C06936-FD1A-194E-876A-63278C27BA7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39DE8E-5D1D-784A-BFBD-E523D4BE7842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AA69D-B1B3-E34A-A7C8-474BF0D8955A}">
      <dgm:prSet phldrT="[Text]"/>
      <dgm:spPr/>
      <dgm:t>
        <a:bodyPr/>
        <a:lstStyle/>
        <a:p>
          <a:r>
            <a:rPr lang="en-US" dirty="0" smtClean="0"/>
            <a:t>Philip II – King of Macedon from 359 – 336 BCE </a:t>
          </a:r>
          <a:endParaRPr lang="en-US" dirty="0"/>
        </a:p>
      </dgm:t>
    </dgm:pt>
    <dgm:pt modelId="{41597F39-D863-9F41-BB25-88BDBDDB0695}" type="parTrans" cxnId="{ADDBC5CA-9EF0-EF44-A1D7-966C7DA1744C}">
      <dgm:prSet/>
      <dgm:spPr/>
      <dgm:t>
        <a:bodyPr/>
        <a:lstStyle/>
        <a:p>
          <a:endParaRPr lang="en-US"/>
        </a:p>
      </dgm:t>
    </dgm:pt>
    <dgm:pt modelId="{4EE87C1C-3FA3-904D-B3D0-780161E581FF}" type="sibTrans" cxnId="{ADDBC5CA-9EF0-EF44-A1D7-966C7DA1744C}">
      <dgm:prSet/>
      <dgm:spPr/>
      <dgm:t>
        <a:bodyPr/>
        <a:lstStyle/>
        <a:p>
          <a:endParaRPr lang="en-US"/>
        </a:p>
      </dgm:t>
    </dgm:pt>
    <dgm:pt modelId="{DCF111B9-405B-914F-B589-51C01FB7E002}">
      <dgm:prSet phldrT="[Text]"/>
      <dgm:spPr/>
      <dgm:t>
        <a:bodyPr/>
        <a:lstStyle/>
        <a:p>
          <a:r>
            <a:rPr lang="en-US" dirty="0" smtClean="0"/>
            <a:t>Alexander The Great – 336 – 323 BCE</a:t>
          </a:r>
          <a:endParaRPr lang="en-US" dirty="0"/>
        </a:p>
      </dgm:t>
    </dgm:pt>
    <dgm:pt modelId="{246BAB56-83A0-264E-AE06-7477EA1DF57F}" type="parTrans" cxnId="{26012E26-5DEB-AA41-8B34-929CD0AB05DA}">
      <dgm:prSet/>
      <dgm:spPr/>
      <dgm:t>
        <a:bodyPr/>
        <a:lstStyle/>
        <a:p>
          <a:endParaRPr lang="en-US"/>
        </a:p>
      </dgm:t>
    </dgm:pt>
    <dgm:pt modelId="{9D4730A5-4FB2-B840-995B-F7AA54A4074F}" type="sibTrans" cxnId="{26012E26-5DEB-AA41-8B34-929CD0AB05DA}">
      <dgm:prSet/>
      <dgm:spPr/>
      <dgm:t>
        <a:bodyPr/>
        <a:lstStyle/>
        <a:p>
          <a:endParaRPr lang="en-US"/>
        </a:p>
      </dgm:t>
    </dgm:pt>
    <dgm:pt modelId="{EE9EDC59-B816-D142-A661-86B2B73A089E}" type="pres">
      <dgm:prSet presAssocID="{A439DE8E-5D1D-784A-BFBD-E523D4BE784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0C5E0E-63FB-1545-837A-EC07EE264DFB}" type="pres">
      <dgm:prSet presAssocID="{A439DE8E-5D1D-784A-BFBD-E523D4BE7842}" presName="dummyMaxCanvas" presStyleCnt="0">
        <dgm:presLayoutVars/>
      </dgm:prSet>
      <dgm:spPr/>
    </dgm:pt>
    <dgm:pt modelId="{BF8B5C4C-73ED-9E48-8A54-35C0DA2139E8}" type="pres">
      <dgm:prSet presAssocID="{A439DE8E-5D1D-784A-BFBD-E523D4BE7842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473B9C-36EF-E94D-B655-6C00B070368A}" type="pres">
      <dgm:prSet presAssocID="{A439DE8E-5D1D-784A-BFBD-E523D4BE7842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3A079B-0E5C-B843-9A80-74D255205D21}" type="pres">
      <dgm:prSet presAssocID="{A439DE8E-5D1D-784A-BFBD-E523D4BE7842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5ACFF2-294C-2940-B322-1ECEE8F03F92}" type="pres">
      <dgm:prSet presAssocID="{A439DE8E-5D1D-784A-BFBD-E523D4BE7842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4113F-94CC-E849-92A5-E0A5D450E18E}" type="pres">
      <dgm:prSet presAssocID="{A439DE8E-5D1D-784A-BFBD-E523D4BE7842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13C819-230E-044F-91D6-69D279FCB9D2}" type="presOf" srcId="{A439DE8E-5D1D-784A-BFBD-E523D4BE7842}" destId="{EE9EDC59-B816-D142-A661-86B2B73A089E}" srcOrd="0" destOrd="0" presId="urn:microsoft.com/office/officeart/2005/8/layout/vProcess5"/>
    <dgm:cxn modelId="{60697DE7-78AE-864A-83B9-4DD3571C9224}" type="presOf" srcId="{DCF111B9-405B-914F-B589-51C01FB7E002}" destId="{C8473B9C-36EF-E94D-B655-6C00B070368A}" srcOrd="0" destOrd="0" presId="urn:microsoft.com/office/officeart/2005/8/layout/vProcess5"/>
    <dgm:cxn modelId="{02F713C7-D100-E644-A2AF-313103899557}" type="presOf" srcId="{2DFAA69D-B1B3-E34A-A7C8-474BF0D8955A}" destId="{BF8B5C4C-73ED-9E48-8A54-35C0DA2139E8}" srcOrd="0" destOrd="0" presId="urn:microsoft.com/office/officeart/2005/8/layout/vProcess5"/>
    <dgm:cxn modelId="{EFFDC799-F330-2944-8E4C-D2F919657DF8}" type="presOf" srcId="{4EE87C1C-3FA3-904D-B3D0-780161E581FF}" destId="{CE3A079B-0E5C-B843-9A80-74D255205D21}" srcOrd="0" destOrd="0" presId="urn:microsoft.com/office/officeart/2005/8/layout/vProcess5"/>
    <dgm:cxn modelId="{ADDBC5CA-9EF0-EF44-A1D7-966C7DA1744C}" srcId="{A439DE8E-5D1D-784A-BFBD-E523D4BE7842}" destId="{2DFAA69D-B1B3-E34A-A7C8-474BF0D8955A}" srcOrd="0" destOrd="0" parTransId="{41597F39-D863-9F41-BB25-88BDBDDB0695}" sibTransId="{4EE87C1C-3FA3-904D-B3D0-780161E581FF}"/>
    <dgm:cxn modelId="{CA921F36-CB37-5841-AEB9-3A67130419D0}" type="presOf" srcId="{DCF111B9-405B-914F-B589-51C01FB7E002}" destId="{E854113F-94CC-E849-92A5-E0A5D450E18E}" srcOrd="1" destOrd="0" presId="urn:microsoft.com/office/officeart/2005/8/layout/vProcess5"/>
    <dgm:cxn modelId="{26012E26-5DEB-AA41-8B34-929CD0AB05DA}" srcId="{A439DE8E-5D1D-784A-BFBD-E523D4BE7842}" destId="{DCF111B9-405B-914F-B589-51C01FB7E002}" srcOrd="1" destOrd="0" parTransId="{246BAB56-83A0-264E-AE06-7477EA1DF57F}" sibTransId="{9D4730A5-4FB2-B840-995B-F7AA54A4074F}"/>
    <dgm:cxn modelId="{9B1B9BA4-FB07-7E45-8B1B-E98939B4C952}" type="presOf" srcId="{2DFAA69D-B1B3-E34A-A7C8-474BF0D8955A}" destId="{115ACFF2-294C-2940-B322-1ECEE8F03F92}" srcOrd="1" destOrd="0" presId="urn:microsoft.com/office/officeart/2005/8/layout/vProcess5"/>
    <dgm:cxn modelId="{98BD60A3-DC82-1648-89AD-50815705134D}" type="presParOf" srcId="{EE9EDC59-B816-D142-A661-86B2B73A089E}" destId="{B80C5E0E-63FB-1545-837A-EC07EE264DFB}" srcOrd="0" destOrd="0" presId="urn:microsoft.com/office/officeart/2005/8/layout/vProcess5"/>
    <dgm:cxn modelId="{40C23C72-72D9-A547-A620-2F8DB8AAB1DA}" type="presParOf" srcId="{EE9EDC59-B816-D142-A661-86B2B73A089E}" destId="{BF8B5C4C-73ED-9E48-8A54-35C0DA2139E8}" srcOrd="1" destOrd="0" presId="urn:microsoft.com/office/officeart/2005/8/layout/vProcess5"/>
    <dgm:cxn modelId="{DF8E5577-6831-3043-A7C6-78ECC1F98009}" type="presParOf" srcId="{EE9EDC59-B816-D142-A661-86B2B73A089E}" destId="{C8473B9C-36EF-E94D-B655-6C00B070368A}" srcOrd="2" destOrd="0" presId="urn:microsoft.com/office/officeart/2005/8/layout/vProcess5"/>
    <dgm:cxn modelId="{90428ECA-4DFC-9D47-85C0-FC6E3157D55D}" type="presParOf" srcId="{EE9EDC59-B816-D142-A661-86B2B73A089E}" destId="{CE3A079B-0E5C-B843-9A80-74D255205D21}" srcOrd="3" destOrd="0" presId="urn:microsoft.com/office/officeart/2005/8/layout/vProcess5"/>
    <dgm:cxn modelId="{212A83E0-DC15-6341-9F87-E4FB37ABE847}" type="presParOf" srcId="{EE9EDC59-B816-D142-A661-86B2B73A089E}" destId="{115ACFF2-294C-2940-B322-1ECEE8F03F92}" srcOrd="4" destOrd="0" presId="urn:microsoft.com/office/officeart/2005/8/layout/vProcess5"/>
    <dgm:cxn modelId="{0813479D-C011-2F4E-B879-0F9B17C7E52E}" type="presParOf" srcId="{EE9EDC59-B816-D142-A661-86B2B73A089E}" destId="{E854113F-94CC-E849-92A5-E0A5D450E18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403BC2-096A-FB46-9FC6-CFFB2C894653}" type="doc">
      <dgm:prSet loTypeId="urn:microsoft.com/office/officeart/2005/8/layout/radial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7CDFE6-3116-244F-B827-0A8ACFD3BDFE}">
      <dgm:prSet phldrT="[Text]"/>
      <dgm:spPr/>
      <dgm:t>
        <a:bodyPr/>
        <a:lstStyle/>
        <a:p>
          <a:r>
            <a:rPr lang="en-US" dirty="0" smtClean="0"/>
            <a:t>Death of Alexander</a:t>
          </a:r>
          <a:endParaRPr lang="en-US" dirty="0"/>
        </a:p>
      </dgm:t>
    </dgm:pt>
    <dgm:pt modelId="{96B6543A-89A1-BD48-81F8-DAF3F91303A7}" type="parTrans" cxnId="{46B66732-AF0F-2B42-8D94-4F291424B571}">
      <dgm:prSet/>
      <dgm:spPr/>
      <dgm:t>
        <a:bodyPr/>
        <a:lstStyle/>
        <a:p>
          <a:endParaRPr lang="en-US"/>
        </a:p>
      </dgm:t>
    </dgm:pt>
    <dgm:pt modelId="{E831CA1A-6F1A-E140-9073-3F0FD7540EB6}" type="sibTrans" cxnId="{46B66732-AF0F-2B42-8D94-4F291424B571}">
      <dgm:prSet/>
      <dgm:spPr/>
      <dgm:t>
        <a:bodyPr/>
        <a:lstStyle/>
        <a:p>
          <a:endParaRPr lang="en-US"/>
        </a:p>
      </dgm:t>
    </dgm:pt>
    <dgm:pt modelId="{5C7B573A-90B6-464B-8B5B-F6432FF5175E}">
      <dgm:prSet phldrT="[Text]"/>
      <dgm:spPr/>
      <dgm:t>
        <a:bodyPr/>
        <a:lstStyle/>
        <a:p>
          <a:r>
            <a:rPr lang="en-US" dirty="0" smtClean="0"/>
            <a:t>Greece</a:t>
          </a:r>
        </a:p>
        <a:p>
          <a:r>
            <a:rPr lang="en-US" dirty="0" err="1" smtClean="0"/>
            <a:t>Antigonid</a:t>
          </a:r>
          <a:endParaRPr lang="en-US" dirty="0"/>
        </a:p>
      </dgm:t>
    </dgm:pt>
    <dgm:pt modelId="{30DD5938-8F9F-7447-BE4A-015A3944E778}" type="parTrans" cxnId="{2AD0E6D0-003A-F443-8945-BE5F7F0EFE30}">
      <dgm:prSet/>
      <dgm:spPr/>
      <dgm:t>
        <a:bodyPr/>
        <a:lstStyle/>
        <a:p>
          <a:endParaRPr lang="en-US"/>
        </a:p>
      </dgm:t>
    </dgm:pt>
    <dgm:pt modelId="{209C9F65-58C7-5244-A548-B173FD1C6A95}" type="sibTrans" cxnId="{2AD0E6D0-003A-F443-8945-BE5F7F0EFE30}">
      <dgm:prSet/>
      <dgm:spPr/>
      <dgm:t>
        <a:bodyPr/>
        <a:lstStyle/>
        <a:p>
          <a:endParaRPr lang="en-US"/>
        </a:p>
      </dgm:t>
    </dgm:pt>
    <dgm:pt modelId="{596249A2-C4D1-FB45-9917-B77457446C24}">
      <dgm:prSet phldrT="[Text]"/>
      <dgm:spPr/>
      <dgm:t>
        <a:bodyPr/>
        <a:lstStyle/>
        <a:p>
          <a:r>
            <a:rPr lang="en-US" dirty="0" smtClean="0"/>
            <a:t>Persia</a:t>
          </a:r>
        </a:p>
        <a:p>
          <a:r>
            <a:rPr lang="en-US" dirty="0" smtClean="0"/>
            <a:t>Seleucid</a:t>
          </a:r>
          <a:endParaRPr lang="en-US" dirty="0"/>
        </a:p>
      </dgm:t>
    </dgm:pt>
    <dgm:pt modelId="{C688BF67-5089-A14A-9044-0FC969DF9EF1}" type="parTrans" cxnId="{91BF25B5-929F-ED4A-A78D-7EAF393B53CF}">
      <dgm:prSet/>
      <dgm:spPr/>
      <dgm:t>
        <a:bodyPr/>
        <a:lstStyle/>
        <a:p>
          <a:endParaRPr lang="en-US"/>
        </a:p>
      </dgm:t>
    </dgm:pt>
    <dgm:pt modelId="{94CBD292-A716-9544-B044-3545793DA476}" type="sibTrans" cxnId="{91BF25B5-929F-ED4A-A78D-7EAF393B53CF}">
      <dgm:prSet/>
      <dgm:spPr/>
      <dgm:t>
        <a:bodyPr/>
        <a:lstStyle/>
        <a:p>
          <a:endParaRPr lang="en-US"/>
        </a:p>
      </dgm:t>
    </dgm:pt>
    <dgm:pt modelId="{2A00ACBB-4990-964E-9816-89EACEE10903}">
      <dgm:prSet phldrT="[Text]"/>
      <dgm:spPr/>
      <dgm:t>
        <a:bodyPr/>
        <a:lstStyle/>
        <a:p>
          <a:r>
            <a:rPr lang="en-US" dirty="0" smtClean="0"/>
            <a:t>Egypt</a:t>
          </a:r>
        </a:p>
        <a:p>
          <a:r>
            <a:rPr lang="en-US" dirty="0" smtClean="0"/>
            <a:t>Ptolemy</a:t>
          </a:r>
          <a:endParaRPr lang="en-US" dirty="0"/>
        </a:p>
      </dgm:t>
    </dgm:pt>
    <dgm:pt modelId="{A969C05B-16BE-F340-8DB5-8815513149C6}" type="parTrans" cxnId="{7B8C9017-112B-0E4D-BAB7-35CEC6959299}">
      <dgm:prSet/>
      <dgm:spPr/>
      <dgm:t>
        <a:bodyPr/>
        <a:lstStyle/>
        <a:p>
          <a:endParaRPr lang="en-US"/>
        </a:p>
      </dgm:t>
    </dgm:pt>
    <dgm:pt modelId="{978BB568-47D6-3E42-B310-3685667BE68D}" type="sibTrans" cxnId="{7B8C9017-112B-0E4D-BAB7-35CEC6959299}">
      <dgm:prSet/>
      <dgm:spPr/>
      <dgm:t>
        <a:bodyPr/>
        <a:lstStyle/>
        <a:p>
          <a:endParaRPr lang="en-US"/>
        </a:p>
      </dgm:t>
    </dgm:pt>
    <dgm:pt modelId="{C8BD546B-899F-0148-9C32-142C511924CB}" type="pres">
      <dgm:prSet presAssocID="{69403BC2-096A-FB46-9FC6-CFFB2C89465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9BD286-F1A5-8346-A7CF-10BE4181C792}" type="pres">
      <dgm:prSet presAssocID="{967CDFE6-3116-244F-B827-0A8ACFD3BDFE}" presName="centerShape" presStyleLbl="node0" presStyleIdx="0" presStyleCnt="1"/>
      <dgm:spPr/>
      <dgm:t>
        <a:bodyPr/>
        <a:lstStyle/>
        <a:p>
          <a:endParaRPr lang="en-US"/>
        </a:p>
      </dgm:t>
    </dgm:pt>
    <dgm:pt modelId="{DB0BD1B7-75C6-EC4B-A907-84826ED63D3F}" type="pres">
      <dgm:prSet presAssocID="{30DD5938-8F9F-7447-BE4A-015A3944E778}" presName="Name9" presStyleLbl="parChTrans1D2" presStyleIdx="0" presStyleCnt="3"/>
      <dgm:spPr/>
      <dgm:t>
        <a:bodyPr/>
        <a:lstStyle/>
        <a:p>
          <a:endParaRPr lang="en-US"/>
        </a:p>
      </dgm:t>
    </dgm:pt>
    <dgm:pt modelId="{E934D79E-405F-F149-B8DB-D45FA58C5BC8}" type="pres">
      <dgm:prSet presAssocID="{30DD5938-8F9F-7447-BE4A-015A3944E77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28ED83F-C4F2-CA46-B2E0-0FF3AF18A1D6}" type="pres">
      <dgm:prSet presAssocID="{5C7B573A-90B6-464B-8B5B-F6432FF5175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A13999-A679-5947-9D31-BA3EC57E1299}" type="pres">
      <dgm:prSet presAssocID="{C688BF67-5089-A14A-9044-0FC969DF9EF1}" presName="Name9" presStyleLbl="parChTrans1D2" presStyleIdx="1" presStyleCnt="3"/>
      <dgm:spPr/>
      <dgm:t>
        <a:bodyPr/>
        <a:lstStyle/>
        <a:p>
          <a:endParaRPr lang="en-US"/>
        </a:p>
      </dgm:t>
    </dgm:pt>
    <dgm:pt modelId="{9C8383E2-6D07-1242-9000-3A5ABB6050AD}" type="pres">
      <dgm:prSet presAssocID="{C688BF67-5089-A14A-9044-0FC969DF9EF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7AE010D-7F04-FB44-89F7-EC487730FB3A}" type="pres">
      <dgm:prSet presAssocID="{596249A2-C4D1-FB45-9917-B77457446C2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034A7-1D1B-FE4E-BE43-AF1D78D3452F}" type="pres">
      <dgm:prSet presAssocID="{A969C05B-16BE-F340-8DB5-8815513149C6}" presName="Name9" presStyleLbl="parChTrans1D2" presStyleIdx="2" presStyleCnt="3"/>
      <dgm:spPr/>
      <dgm:t>
        <a:bodyPr/>
        <a:lstStyle/>
        <a:p>
          <a:endParaRPr lang="en-US"/>
        </a:p>
      </dgm:t>
    </dgm:pt>
    <dgm:pt modelId="{4A335F29-AC12-474B-BFE3-D8884B2BF23C}" type="pres">
      <dgm:prSet presAssocID="{A969C05B-16BE-F340-8DB5-8815513149C6}" presName="connTx" presStyleLbl="parChTrans1D2" presStyleIdx="2" presStyleCnt="3"/>
      <dgm:spPr/>
      <dgm:t>
        <a:bodyPr/>
        <a:lstStyle/>
        <a:p>
          <a:endParaRPr lang="en-US"/>
        </a:p>
      </dgm:t>
    </dgm:pt>
    <dgm:pt modelId="{6ED10DF3-6AB4-874B-905C-0DA1F690496D}" type="pres">
      <dgm:prSet presAssocID="{2A00ACBB-4990-964E-9816-89EACEE1090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66732-AF0F-2B42-8D94-4F291424B571}" srcId="{69403BC2-096A-FB46-9FC6-CFFB2C894653}" destId="{967CDFE6-3116-244F-B827-0A8ACFD3BDFE}" srcOrd="0" destOrd="0" parTransId="{96B6543A-89A1-BD48-81F8-DAF3F91303A7}" sibTransId="{E831CA1A-6F1A-E140-9073-3F0FD7540EB6}"/>
    <dgm:cxn modelId="{EBDB61FE-62B6-1443-82F0-FD4A8A8AB293}" type="presOf" srcId="{30DD5938-8F9F-7447-BE4A-015A3944E778}" destId="{E934D79E-405F-F149-B8DB-D45FA58C5BC8}" srcOrd="1" destOrd="0" presId="urn:microsoft.com/office/officeart/2005/8/layout/radial1"/>
    <dgm:cxn modelId="{288FFCC5-5629-C04D-981F-249803359581}" type="presOf" srcId="{5C7B573A-90B6-464B-8B5B-F6432FF5175E}" destId="{028ED83F-C4F2-CA46-B2E0-0FF3AF18A1D6}" srcOrd="0" destOrd="0" presId="urn:microsoft.com/office/officeart/2005/8/layout/radial1"/>
    <dgm:cxn modelId="{0F971DB6-DFAA-1449-8688-74B74D6385D7}" type="presOf" srcId="{30DD5938-8F9F-7447-BE4A-015A3944E778}" destId="{DB0BD1B7-75C6-EC4B-A907-84826ED63D3F}" srcOrd="0" destOrd="0" presId="urn:microsoft.com/office/officeart/2005/8/layout/radial1"/>
    <dgm:cxn modelId="{0A3DF87E-397E-7844-8673-F9960C2C45BC}" type="presOf" srcId="{69403BC2-096A-FB46-9FC6-CFFB2C894653}" destId="{C8BD546B-899F-0148-9C32-142C511924CB}" srcOrd="0" destOrd="0" presId="urn:microsoft.com/office/officeart/2005/8/layout/radial1"/>
    <dgm:cxn modelId="{A70D4BF5-772C-4A49-9C5F-C2CFC9C0D8DD}" type="presOf" srcId="{967CDFE6-3116-244F-B827-0A8ACFD3BDFE}" destId="{529BD286-F1A5-8346-A7CF-10BE4181C792}" srcOrd="0" destOrd="0" presId="urn:microsoft.com/office/officeart/2005/8/layout/radial1"/>
    <dgm:cxn modelId="{91BF25B5-929F-ED4A-A78D-7EAF393B53CF}" srcId="{967CDFE6-3116-244F-B827-0A8ACFD3BDFE}" destId="{596249A2-C4D1-FB45-9917-B77457446C24}" srcOrd="1" destOrd="0" parTransId="{C688BF67-5089-A14A-9044-0FC969DF9EF1}" sibTransId="{94CBD292-A716-9544-B044-3545793DA476}"/>
    <dgm:cxn modelId="{2AD0E6D0-003A-F443-8945-BE5F7F0EFE30}" srcId="{967CDFE6-3116-244F-B827-0A8ACFD3BDFE}" destId="{5C7B573A-90B6-464B-8B5B-F6432FF5175E}" srcOrd="0" destOrd="0" parTransId="{30DD5938-8F9F-7447-BE4A-015A3944E778}" sibTransId="{209C9F65-58C7-5244-A548-B173FD1C6A95}"/>
    <dgm:cxn modelId="{98784E1C-01CC-0E4E-ACDC-FFC43681E093}" type="presOf" srcId="{C688BF67-5089-A14A-9044-0FC969DF9EF1}" destId="{A5A13999-A679-5947-9D31-BA3EC57E1299}" srcOrd="0" destOrd="0" presId="urn:microsoft.com/office/officeart/2005/8/layout/radial1"/>
    <dgm:cxn modelId="{2EC40BDE-247F-FC4E-A48D-EE37CC05AFA4}" type="presOf" srcId="{A969C05B-16BE-F340-8DB5-8815513149C6}" destId="{4A335F29-AC12-474B-BFE3-D8884B2BF23C}" srcOrd="1" destOrd="0" presId="urn:microsoft.com/office/officeart/2005/8/layout/radial1"/>
    <dgm:cxn modelId="{70523746-BC0D-5046-B050-D3E5C91B65C0}" type="presOf" srcId="{596249A2-C4D1-FB45-9917-B77457446C24}" destId="{A7AE010D-7F04-FB44-89F7-EC487730FB3A}" srcOrd="0" destOrd="0" presId="urn:microsoft.com/office/officeart/2005/8/layout/radial1"/>
    <dgm:cxn modelId="{5F93D8C5-098B-8D4D-9758-0ACD19040887}" type="presOf" srcId="{C688BF67-5089-A14A-9044-0FC969DF9EF1}" destId="{9C8383E2-6D07-1242-9000-3A5ABB6050AD}" srcOrd="1" destOrd="0" presId="urn:microsoft.com/office/officeart/2005/8/layout/radial1"/>
    <dgm:cxn modelId="{099C1ED6-EC88-4A4D-8D70-B13E2C4506F6}" type="presOf" srcId="{A969C05B-16BE-F340-8DB5-8815513149C6}" destId="{2CE034A7-1D1B-FE4E-BE43-AF1D78D3452F}" srcOrd="0" destOrd="0" presId="urn:microsoft.com/office/officeart/2005/8/layout/radial1"/>
    <dgm:cxn modelId="{F1F59794-F5B6-6F48-810A-CABEC9677C2E}" type="presOf" srcId="{2A00ACBB-4990-964E-9816-89EACEE10903}" destId="{6ED10DF3-6AB4-874B-905C-0DA1F690496D}" srcOrd="0" destOrd="0" presId="urn:microsoft.com/office/officeart/2005/8/layout/radial1"/>
    <dgm:cxn modelId="{7B8C9017-112B-0E4D-BAB7-35CEC6959299}" srcId="{967CDFE6-3116-244F-B827-0A8ACFD3BDFE}" destId="{2A00ACBB-4990-964E-9816-89EACEE10903}" srcOrd="2" destOrd="0" parTransId="{A969C05B-16BE-F340-8DB5-8815513149C6}" sibTransId="{978BB568-47D6-3E42-B310-3685667BE68D}"/>
    <dgm:cxn modelId="{E9D14179-01AD-964B-A0BA-CB3AC2B97A1F}" type="presParOf" srcId="{C8BD546B-899F-0148-9C32-142C511924CB}" destId="{529BD286-F1A5-8346-A7CF-10BE4181C792}" srcOrd="0" destOrd="0" presId="urn:microsoft.com/office/officeart/2005/8/layout/radial1"/>
    <dgm:cxn modelId="{200E4D68-6080-394A-8179-1DF0D61807F4}" type="presParOf" srcId="{C8BD546B-899F-0148-9C32-142C511924CB}" destId="{DB0BD1B7-75C6-EC4B-A907-84826ED63D3F}" srcOrd="1" destOrd="0" presId="urn:microsoft.com/office/officeart/2005/8/layout/radial1"/>
    <dgm:cxn modelId="{1B66CA3F-060C-BD4E-8CB7-F8DFAEDBCC63}" type="presParOf" srcId="{DB0BD1B7-75C6-EC4B-A907-84826ED63D3F}" destId="{E934D79E-405F-F149-B8DB-D45FA58C5BC8}" srcOrd="0" destOrd="0" presId="urn:microsoft.com/office/officeart/2005/8/layout/radial1"/>
    <dgm:cxn modelId="{6C246579-724D-9B4A-89E5-D1A405710B54}" type="presParOf" srcId="{C8BD546B-899F-0148-9C32-142C511924CB}" destId="{028ED83F-C4F2-CA46-B2E0-0FF3AF18A1D6}" srcOrd="2" destOrd="0" presId="urn:microsoft.com/office/officeart/2005/8/layout/radial1"/>
    <dgm:cxn modelId="{C3A6631A-3D96-9F44-A4DB-B053F576F480}" type="presParOf" srcId="{C8BD546B-899F-0148-9C32-142C511924CB}" destId="{A5A13999-A679-5947-9D31-BA3EC57E1299}" srcOrd="3" destOrd="0" presId="urn:microsoft.com/office/officeart/2005/8/layout/radial1"/>
    <dgm:cxn modelId="{DC5AF704-46B9-644A-81F4-B258FCD243F4}" type="presParOf" srcId="{A5A13999-A679-5947-9D31-BA3EC57E1299}" destId="{9C8383E2-6D07-1242-9000-3A5ABB6050AD}" srcOrd="0" destOrd="0" presId="urn:microsoft.com/office/officeart/2005/8/layout/radial1"/>
    <dgm:cxn modelId="{685F90AF-395D-B849-9E9E-7EEF241A2850}" type="presParOf" srcId="{C8BD546B-899F-0148-9C32-142C511924CB}" destId="{A7AE010D-7F04-FB44-89F7-EC487730FB3A}" srcOrd="4" destOrd="0" presId="urn:microsoft.com/office/officeart/2005/8/layout/radial1"/>
    <dgm:cxn modelId="{2BF43847-C3C9-0143-8887-6B1405C73C41}" type="presParOf" srcId="{C8BD546B-899F-0148-9C32-142C511924CB}" destId="{2CE034A7-1D1B-FE4E-BE43-AF1D78D3452F}" srcOrd="5" destOrd="0" presId="urn:microsoft.com/office/officeart/2005/8/layout/radial1"/>
    <dgm:cxn modelId="{11B3C16A-13F8-7C4B-9E27-36DCB567C076}" type="presParOf" srcId="{2CE034A7-1D1B-FE4E-BE43-AF1D78D3452F}" destId="{4A335F29-AC12-474B-BFE3-D8884B2BF23C}" srcOrd="0" destOrd="0" presId="urn:microsoft.com/office/officeart/2005/8/layout/radial1"/>
    <dgm:cxn modelId="{960D6E71-8EF4-224A-A34C-A9275DDA6788}" type="presParOf" srcId="{C8BD546B-899F-0148-9C32-142C511924CB}" destId="{6ED10DF3-6AB4-874B-905C-0DA1F690496D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59C4B5-7E14-0A48-8117-C3471200253D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3CB348-30AA-7E44-BF69-80497CEAE3BC}">
      <dgm:prSet phldrT="[Text]"/>
      <dgm:spPr/>
      <dgm:t>
        <a:bodyPr/>
        <a:lstStyle/>
        <a:p>
          <a:r>
            <a:rPr lang="en-US" dirty="0" smtClean="0"/>
            <a:t>Greek architecture such as theatres and gymnasia</a:t>
          </a:r>
          <a:endParaRPr lang="en-US" dirty="0"/>
        </a:p>
      </dgm:t>
    </dgm:pt>
    <dgm:pt modelId="{FCD3A415-2C38-4949-8236-568ACA42FCA4}" type="parTrans" cxnId="{E40FBB20-4AFE-2041-B334-30DD0CE16ED8}">
      <dgm:prSet/>
      <dgm:spPr/>
      <dgm:t>
        <a:bodyPr/>
        <a:lstStyle/>
        <a:p>
          <a:endParaRPr lang="en-US"/>
        </a:p>
      </dgm:t>
    </dgm:pt>
    <dgm:pt modelId="{07E6D89F-B910-FD49-BDC5-5307DC674446}" type="sibTrans" cxnId="{E40FBB20-4AFE-2041-B334-30DD0CE16ED8}">
      <dgm:prSet/>
      <dgm:spPr/>
      <dgm:t>
        <a:bodyPr/>
        <a:lstStyle/>
        <a:p>
          <a:endParaRPr lang="en-US"/>
        </a:p>
      </dgm:t>
    </dgm:pt>
    <dgm:pt modelId="{29C5EA30-718F-E14D-8838-676172DA7B6C}">
      <dgm:prSet phldrT="[Text]"/>
      <dgm:spPr/>
      <dgm:t>
        <a:bodyPr/>
        <a:lstStyle/>
        <a:p>
          <a:r>
            <a:rPr lang="en-US" dirty="0" smtClean="0"/>
            <a:t>Greek learning in mathematics, philosophy, and medicine</a:t>
          </a:r>
          <a:endParaRPr lang="en-US" dirty="0"/>
        </a:p>
      </dgm:t>
    </dgm:pt>
    <dgm:pt modelId="{D8E4A73B-490A-DC44-8EE1-FF2E6FCFABD5}" type="parTrans" cxnId="{984DFDBE-72BC-FA49-BE77-258E48EFBC44}">
      <dgm:prSet/>
      <dgm:spPr/>
      <dgm:t>
        <a:bodyPr/>
        <a:lstStyle/>
        <a:p>
          <a:endParaRPr lang="en-US"/>
        </a:p>
      </dgm:t>
    </dgm:pt>
    <dgm:pt modelId="{9F454315-3525-DA44-B1CD-BF8E6CC32E53}" type="sibTrans" cxnId="{984DFDBE-72BC-FA49-BE77-258E48EFBC44}">
      <dgm:prSet/>
      <dgm:spPr/>
      <dgm:t>
        <a:bodyPr/>
        <a:lstStyle/>
        <a:p>
          <a:endParaRPr lang="en-US"/>
        </a:p>
      </dgm:t>
    </dgm:pt>
    <dgm:pt modelId="{8CAE8DC4-58AF-2A4B-BCB8-4F292A0FB432}">
      <dgm:prSet phldrT="[Text]"/>
      <dgm:spPr/>
      <dgm:t>
        <a:bodyPr/>
        <a:lstStyle/>
        <a:p>
          <a:r>
            <a:rPr lang="en-US" dirty="0" smtClean="0"/>
            <a:t>Greek sculpture and art</a:t>
          </a:r>
          <a:endParaRPr lang="en-US" dirty="0"/>
        </a:p>
      </dgm:t>
    </dgm:pt>
    <dgm:pt modelId="{81159C24-63CD-5D4F-9671-2369832ADC69}" type="parTrans" cxnId="{9BC579A6-6CD7-6E40-8D93-554E30D2D1D7}">
      <dgm:prSet/>
      <dgm:spPr/>
      <dgm:t>
        <a:bodyPr/>
        <a:lstStyle/>
        <a:p>
          <a:endParaRPr lang="en-US"/>
        </a:p>
      </dgm:t>
    </dgm:pt>
    <dgm:pt modelId="{29B6603F-8931-104D-9A5A-2ED6C58172F2}" type="sibTrans" cxnId="{9BC579A6-6CD7-6E40-8D93-554E30D2D1D7}">
      <dgm:prSet/>
      <dgm:spPr/>
      <dgm:t>
        <a:bodyPr/>
        <a:lstStyle/>
        <a:p>
          <a:endParaRPr lang="en-US"/>
        </a:p>
      </dgm:t>
    </dgm:pt>
    <dgm:pt modelId="{3059A7C9-43EA-0746-833A-FE841DD4337B}" type="pres">
      <dgm:prSet presAssocID="{7359C4B5-7E14-0A48-8117-C3471200253D}" presName="linear" presStyleCnt="0">
        <dgm:presLayoutVars>
          <dgm:animLvl val="lvl"/>
          <dgm:resizeHandles val="exact"/>
        </dgm:presLayoutVars>
      </dgm:prSet>
      <dgm:spPr/>
    </dgm:pt>
    <dgm:pt modelId="{EB4F1E49-D343-3E48-9F15-4DB0278ED90A}" type="pres">
      <dgm:prSet presAssocID="{103CB348-30AA-7E44-BF69-80497CEAE3B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F6562-7C12-EC48-A40E-3774FF3F57B4}" type="pres">
      <dgm:prSet presAssocID="{07E6D89F-B910-FD49-BDC5-5307DC674446}" presName="spacer" presStyleCnt="0"/>
      <dgm:spPr/>
    </dgm:pt>
    <dgm:pt modelId="{5362A4B8-5194-774C-9BAF-69B823EE3EF9}" type="pres">
      <dgm:prSet presAssocID="{29C5EA30-718F-E14D-8838-676172DA7B6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0AA090-5A02-9641-B71C-B3AE86255BEC}" type="pres">
      <dgm:prSet presAssocID="{9F454315-3525-DA44-B1CD-BF8E6CC32E53}" presName="spacer" presStyleCnt="0"/>
      <dgm:spPr/>
    </dgm:pt>
    <dgm:pt modelId="{77DB3F1A-370B-7840-AFA9-F5019D19F3EE}" type="pres">
      <dgm:prSet presAssocID="{8CAE8DC4-58AF-2A4B-BCB8-4F292A0FB43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C579A6-6CD7-6E40-8D93-554E30D2D1D7}" srcId="{7359C4B5-7E14-0A48-8117-C3471200253D}" destId="{8CAE8DC4-58AF-2A4B-BCB8-4F292A0FB432}" srcOrd="2" destOrd="0" parTransId="{81159C24-63CD-5D4F-9671-2369832ADC69}" sibTransId="{29B6603F-8931-104D-9A5A-2ED6C58172F2}"/>
    <dgm:cxn modelId="{D13628D8-67DC-C740-89C9-534AD4FBD660}" type="presOf" srcId="{29C5EA30-718F-E14D-8838-676172DA7B6C}" destId="{5362A4B8-5194-774C-9BAF-69B823EE3EF9}" srcOrd="0" destOrd="0" presId="urn:microsoft.com/office/officeart/2005/8/layout/vList2"/>
    <dgm:cxn modelId="{80E58DFD-73D5-B44E-BEAD-F94C72A58E17}" type="presOf" srcId="{8CAE8DC4-58AF-2A4B-BCB8-4F292A0FB432}" destId="{77DB3F1A-370B-7840-AFA9-F5019D19F3EE}" srcOrd="0" destOrd="0" presId="urn:microsoft.com/office/officeart/2005/8/layout/vList2"/>
    <dgm:cxn modelId="{E40FBB20-4AFE-2041-B334-30DD0CE16ED8}" srcId="{7359C4B5-7E14-0A48-8117-C3471200253D}" destId="{103CB348-30AA-7E44-BF69-80497CEAE3BC}" srcOrd="0" destOrd="0" parTransId="{FCD3A415-2C38-4949-8236-568ACA42FCA4}" sibTransId="{07E6D89F-B910-FD49-BDC5-5307DC674446}"/>
    <dgm:cxn modelId="{103F50B0-906B-2441-BF58-DB3D3193BC43}" type="presOf" srcId="{7359C4B5-7E14-0A48-8117-C3471200253D}" destId="{3059A7C9-43EA-0746-833A-FE841DD4337B}" srcOrd="0" destOrd="0" presId="urn:microsoft.com/office/officeart/2005/8/layout/vList2"/>
    <dgm:cxn modelId="{984DFDBE-72BC-FA49-BE77-258E48EFBC44}" srcId="{7359C4B5-7E14-0A48-8117-C3471200253D}" destId="{29C5EA30-718F-E14D-8838-676172DA7B6C}" srcOrd="1" destOrd="0" parTransId="{D8E4A73B-490A-DC44-8EE1-FF2E6FCFABD5}" sibTransId="{9F454315-3525-DA44-B1CD-BF8E6CC32E53}"/>
    <dgm:cxn modelId="{B8E8856D-5074-D74F-821C-9A012128A536}" type="presOf" srcId="{103CB348-30AA-7E44-BF69-80497CEAE3BC}" destId="{EB4F1E49-D343-3E48-9F15-4DB0278ED90A}" srcOrd="0" destOrd="0" presId="urn:microsoft.com/office/officeart/2005/8/layout/vList2"/>
    <dgm:cxn modelId="{B4A2CA84-653E-E74C-B575-114DAE79AD5C}" type="presParOf" srcId="{3059A7C9-43EA-0746-833A-FE841DD4337B}" destId="{EB4F1E49-D343-3E48-9F15-4DB0278ED90A}" srcOrd="0" destOrd="0" presId="urn:microsoft.com/office/officeart/2005/8/layout/vList2"/>
    <dgm:cxn modelId="{4940100B-E813-A042-9E39-0AA1E1BA4E40}" type="presParOf" srcId="{3059A7C9-43EA-0746-833A-FE841DD4337B}" destId="{154F6562-7C12-EC48-A40E-3774FF3F57B4}" srcOrd="1" destOrd="0" presId="urn:microsoft.com/office/officeart/2005/8/layout/vList2"/>
    <dgm:cxn modelId="{45DACDC2-A3A6-D047-BDC5-8C14FEBABE10}" type="presParOf" srcId="{3059A7C9-43EA-0746-833A-FE841DD4337B}" destId="{5362A4B8-5194-774C-9BAF-69B823EE3EF9}" srcOrd="2" destOrd="0" presId="urn:microsoft.com/office/officeart/2005/8/layout/vList2"/>
    <dgm:cxn modelId="{E43862F2-BC2C-114E-BF33-4E9B555DA50B}" type="presParOf" srcId="{3059A7C9-43EA-0746-833A-FE841DD4337B}" destId="{EB0AA090-5A02-9641-B71C-B3AE86255BEC}" srcOrd="3" destOrd="0" presId="urn:microsoft.com/office/officeart/2005/8/layout/vList2"/>
    <dgm:cxn modelId="{4D876AC0-5E7F-1843-B2BA-085D915CFAC5}" type="presParOf" srcId="{3059A7C9-43EA-0746-833A-FE841DD4337B}" destId="{77DB3F1A-370B-7840-AFA9-F5019D19F3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3ECBE9-E0A0-C141-A790-14EEB7A49E49}">
      <dsp:nvSpPr>
        <dsp:cNvPr id="0" name=""/>
        <dsp:cNvSpPr/>
      </dsp:nvSpPr>
      <dsp:spPr>
        <a:xfrm>
          <a:off x="0" y="36690"/>
          <a:ext cx="7313613" cy="398268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How did the empire of Alexander the Great establish a basis for the spread of Hellenistic culture?</a:t>
          </a:r>
          <a:endParaRPr lang="en-US" sz="4600" kern="1200" dirty="0"/>
        </a:p>
      </dsp:txBody>
      <dsp:txXfrm>
        <a:off x="0" y="36690"/>
        <a:ext cx="7313613" cy="39826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A20570-AAFE-504C-81A2-AC29B90A2AD7}">
      <dsp:nvSpPr>
        <dsp:cNvPr id="0" name=""/>
        <dsp:cNvSpPr/>
      </dsp:nvSpPr>
      <dsp:spPr>
        <a:xfrm>
          <a:off x="0" y="8251"/>
          <a:ext cx="7313613" cy="19492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Located northeast of Greece</a:t>
          </a:r>
          <a:endParaRPr lang="en-US" sz="4900" kern="1200" dirty="0"/>
        </a:p>
      </dsp:txBody>
      <dsp:txXfrm>
        <a:off x="0" y="8251"/>
        <a:ext cx="7313613" cy="1949220"/>
      </dsp:txXfrm>
    </dsp:sp>
    <dsp:sp modelId="{C5C06936-FD1A-194E-876A-63278C27BA79}">
      <dsp:nvSpPr>
        <dsp:cNvPr id="0" name=""/>
        <dsp:cNvSpPr/>
      </dsp:nvSpPr>
      <dsp:spPr>
        <a:xfrm>
          <a:off x="0" y="2098591"/>
          <a:ext cx="7313613" cy="19492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Timber, gold, and fertile land</a:t>
          </a:r>
          <a:endParaRPr lang="en-US" sz="4900" kern="1200" dirty="0"/>
        </a:p>
      </dsp:txBody>
      <dsp:txXfrm>
        <a:off x="0" y="2098591"/>
        <a:ext cx="7313613" cy="19492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8B5C4C-73ED-9E48-8A54-35C0DA2139E8}">
      <dsp:nvSpPr>
        <dsp:cNvPr id="0" name=""/>
        <dsp:cNvSpPr/>
      </dsp:nvSpPr>
      <dsp:spPr>
        <a:xfrm>
          <a:off x="0" y="0"/>
          <a:ext cx="6216571" cy="18252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Philip II – King of Macedon from 359 – 336 BCE </a:t>
          </a:r>
          <a:endParaRPr lang="en-US" sz="3500" kern="1200" dirty="0"/>
        </a:p>
      </dsp:txBody>
      <dsp:txXfrm>
        <a:off x="0" y="0"/>
        <a:ext cx="4436973" cy="1825227"/>
      </dsp:txXfrm>
    </dsp:sp>
    <dsp:sp modelId="{C8473B9C-36EF-E94D-B655-6C00B070368A}">
      <dsp:nvSpPr>
        <dsp:cNvPr id="0" name=""/>
        <dsp:cNvSpPr/>
      </dsp:nvSpPr>
      <dsp:spPr>
        <a:xfrm>
          <a:off x="1097041" y="2230834"/>
          <a:ext cx="6216571" cy="18252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Alexander The Great – 336 – 323 BCE</a:t>
          </a:r>
          <a:endParaRPr lang="en-US" sz="3500" kern="1200" dirty="0"/>
        </a:p>
      </dsp:txBody>
      <dsp:txXfrm>
        <a:off x="1097041" y="2230834"/>
        <a:ext cx="3933130" cy="1825227"/>
      </dsp:txXfrm>
    </dsp:sp>
    <dsp:sp modelId="{CE3A079B-0E5C-B843-9A80-74D255205D21}">
      <dsp:nvSpPr>
        <dsp:cNvPr id="0" name=""/>
        <dsp:cNvSpPr/>
      </dsp:nvSpPr>
      <dsp:spPr>
        <a:xfrm>
          <a:off x="5030172" y="1434831"/>
          <a:ext cx="1186398" cy="11863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030172" y="1434831"/>
        <a:ext cx="1186398" cy="11863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9BD286-F1A5-8346-A7CF-10BE4181C792}">
      <dsp:nvSpPr>
        <dsp:cNvPr id="0" name=""/>
        <dsp:cNvSpPr/>
      </dsp:nvSpPr>
      <dsp:spPr>
        <a:xfrm>
          <a:off x="3090886" y="2623495"/>
          <a:ext cx="1997026" cy="199702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Death of Alexander</a:t>
          </a:r>
          <a:endParaRPr lang="en-US" sz="2600" kern="1200" dirty="0"/>
        </a:p>
      </dsp:txBody>
      <dsp:txXfrm>
        <a:off x="3090886" y="2623495"/>
        <a:ext cx="1997026" cy="1997026"/>
      </dsp:txXfrm>
    </dsp:sp>
    <dsp:sp modelId="{DB0BD1B7-75C6-EC4B-A907-84826ED63D3F}">
      <dsp:nvSpPr>
        <dsp:cNvPr id="0" name=""/>
        <dsp:cNvSpPr/>
      </dsp:nvSpPr>
      <dsp:spPr>
        <a:xfrm rot="16200000">
          <a:off x="3787495" y="2299616"/>
          <a:ext cx="603807" cy="43950"/>
        </a:xfrm>
        <a:custGeom>
          <a:avLst/>
          <a:gdLst/>
          <a:ahLst/>
          <a:cxnLst/>
          <a:rect l="0" t="0" r="0" b="0"/>
          <a:pathLst>
            <a:path>
              <a:moveTo>
                <a:pt x="0" y="21975"/>
              </a:moveTo>
              <a:lnTo>
                <a:pt x="603807" y="219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4074304" y="2306496"/>
        <a:ext cx="30190" cy="30190"/>
      </dsp:txXfrm>
    </dsp:sp>
    <dsp:sp modelId="{028ED83F-C4F2-CA46-B2E0-0FF3AF18A1D6}">
      <dsp:nvSpPr>
        <dsp:cNvPr id="0" name=""/>
        <dsp:cNvSpPr/>
      </dsp:nvSpPr>
      <dsp:spPr>
        <a:xfrm>
          <a:off x="3090886" y="22661"/>
          <a:ext cx="1997026" cy="199702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Greece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Antigonid</a:t>
          </a:r>
          <a:endParaRPr lang="en-US" sz="2600" kern="1200" dirty="0"/>
        </a:p>
      </dsp:txBody>
      <dsp:txXfrm>
        <a:off x="3090886" y="22661"/>
        <a:ext cx="1997026" cy="1997026"/>
      </dsp:txXfrm>
    </dsp:sp>
    <dsp:sp modelId="{A5A13999-A679-5947-9D31-BA3EC57E1299}">
      <dsp:nvSpPr>
        <dsp:cNvPr id="0" name=""/>
        <dsp:cNvSpPr/>
      </dsp:nvSpPr>
      <dsp:spPr>
        <a:xfrm rot="1800000">
          <a:off x="4913690" y="4250241"/>
          <a:ext cx="603807" cy="43950"/>
        </a:xfrm>
        <a:custGeom>
          <a:avLst/>
          <a:gdLst/>
          <a:ahLst/>
          <a:cxnLst/>
          <a:rect l="0" t="0" r="0" b="0"/>
          <a:pathLst>
            <a:path>
              <a:moveTo>
                <a:pt x="0" y="21975"/>
              </a:moveTo>
              <a:lnTo>
                <a:pt x="603807" y="219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800000">
        <a:off x="5200498" y="4257121"/>
        <a:ext cx="30190" cy="30190"/>
      </dsp:txXfrm>
    </dsp:sp>
    <dsp:sp modelId="{A7AE010D-7F04-FB44-89F7-EC487730FB3A}">
      <dsp:nvSpPr>
        <dsp:cNvPr id="0" name=""/>
        <dsp:cNvSpPr/>
      </dsp:nvSpPr>
      <dsp:spPr>
        <a:xfrm>
          <a:off x="5343274" y="3923912"/>
          <a:ext cx="1997026" cy="199702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Persia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Seleucid</a:t>
          </a:r>
          <a:endParaRPr lang="en-US" sz="2600" kern="1200" dirty="0"/>
        </a:p>
      </dsp:txBody>
      <dsp:txXfrm>
        <a:off x="5343274" y="3923912"/>
        <a:ext cx="1997026" cy="1997026"/>
      </dsp:txXfrm>
    </dsp:sp>
    <dsp:sp modelId="{2CE034A7-1D1B-FE4E-BE43-AF1D78D3452F}">
      <dsp:nvSpPr>
        <dsp:cNvPr id="0" name=""/>
        <dsp:cNvSpPr/>
      </dsp:nvSpPr>
      <dsp:spPr>
        <a:xfrm rot="9000000">
          <a:off x="2661301" y="4250241"/>
          <a:ext cx="603807" cy="43950"/>
        </a:xfrm>
        <a:custGeom>
          <a:avLst/>
          <a:gdLst/>
          <a:ahLst/>
          <a:cxnLst/>
          <a:rect l="0" t="0" r="0" b="0"/>
          <a:pathLst>
            <a:path>
              <a:moveTo>
                <a:pt x="0" y="21975"/>
              </a:moveTo>
              <a:lnTo>
                <a:pt x="603807" y="219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9000000">
        <a:off x="2948110" y="4257121"/>
        <a:ext cx="30190" cy="30190"/>
      </dsp:txXfrm>
    </dsp:sp>
    <dsp:sp modelId="{6ED10DF3-6AB4-874B-905C-0DA1F690496D}">
      <dsp:nvSpPr>
        <dsp:cNvPr id="0" name=""/>
        <dsp:cNvSpPr/>
      </dsp:nvSpPr>
      <dsp:spPr>
        <a:xfrm>
          <a:off x="838497" y="3923912"/>
          <a:ext cx="1997026" cy="1997026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Egypt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Ptolemy</a:t>
          </a:r>
          <a:endParaRPr lang="en-US" sz="2600" kern="1200" dirty="0"/>
        </a:p>
      </dsp:txBody>
      <dsp:txXfrm>
        <a:off x="838497" y="3923912"/>
        <a:ext cx="1997026" cy="199702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4F1E49-D343-3E48-9F15-4DB0278ED90A}">
      <dsp:nvSpPr>
        <dsp:cNvPr id="0" name=""/>
        <dsp:cNvSpPr/>
      </dsp:nvSpPr>
      <dsp:spPr>
        <a:xfrm>
          <a:off x="0" y="26430"/>
          <a:ext cx="7313613" cy="1272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Greek architecture such as theatres and gymnasia</a:t>
          </a:r>
          <a:endParaRPr lang="en-US" sz="3200" kern="1200" dirty="0"/>
        </a:p>
      </dsp:txBody>
      <dsp:txXfrm>
        <a:off x="0" y="26430"/>
        <a:ext cx="7313613" cy="1272960"/>
      </dsp:txXfrm>
    </dsp:sp>
    <dsp:sp modelId="{5362A4B8-5194-774C-9BAF-69B823EE3EF9}">
      <dsp:nvSpPr>
        <dsp:cNvPr id="0" name=""/>
        <dsp:cNvSpPr/>
      </dsp:nvSpPr>
      <dsp:spPr>
        <a:xfrm>
          <a:off x="0" y="1391551"/>
          <a:ext cx="7313613" cy="1272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Greek learning in mathematics, philosophy, and medicine</a:t>
          </a:r>
          <a:endParaRPr lang="en-US" sz="3200" kern="1200" dirty="0"/>
        </a:p>
      </dsp:txBody>
      <dsp:txXfrm>
        <a:off x="0" y="1391551"/>
        <a:ext cx="7313613" cy="1272960"/>
      </dsp:txXfrm>
    </dsp:sp>
    <dsp:sp modelId="{77DB3F1A-370B-7840-AFA9-F5019D19F3EE}">
      <dsp:nvSpPr>
        <dsp:cNvPr id="0" name=""/>
        <dsp:cNvSpPr/>
      </dsp:nvSpPr>
      <dsp:spPr>
        <a:xfrm>
          <a:off x="0" y="2756671"/>
          <a:ext cx="7313613" cy="1272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Greek sculpture and art</a:t>
          </a:r>
          <a:endParaRPr lang="en-US" sz="3200" kern="1200" dirty="0"/>
        </a:p>
      </dsp:txBody>
      <dsp:txXfrm>
        <a:off x="0" y="2756671"/>
        <a:ext cx="7313613" cy="1272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52552CF-D378-1A4C-B2B8-8950F79E4F3A}" type="datetimeFigureOut">
              <a:rPr lang="en-US" smtClean="0"/>
              <a:pPr/>
              <a:t>10/19/11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C6D1C212-5487-4A40-9A4F-08A4255EED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Hellenistic Culture</a:t>
            </a:r>
            <a:endParaRPr lang="en-US" dirty="0"/>
          </a:p>
        </p:txBody>
      </p:sp>
      <p:pic>
        <p:nvPicPr>
          <p:cNvPr id="7" name="Picture Placeholder 6" descr="alexander.jpg"/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-1535" r="-1535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en-US" dirty="0" smtClean="0"/>
              <a:t>WHI 5g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Hellenism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Macedon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Kings of Macedon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rsian_empir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744" y="291737"/>
            <a:ext cx="8189980" cy="625002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ellenistic_kingdom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54" y="675463"/>
            <a:ext cx="8354466" cy="54078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524932" y="474135"/>
          <a:ext cx="8178799" cy="5943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Hellenism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Hellenism was a blend of political, social, and cultural traditions of the Greeks with Oriental customs and traditions.</a:t>
            </a:r>
          </a:p>
          <a:p>
            <a:r>
              <a:rPr lang="en-US" sz="3200" dirty="0" smtClean="0"/>
              <a:t>Hellenistic Age lasted from 323 BCE – 30 BCE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Hellenistic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Hellene means Greek.  When Alexander conquered new territory he appointed Greeks to rule over them.</a:t>
            </a:r>
          </a:p>
          <a:p>
            <a:r>
              <a:rPr lang="en-US" sz="3200" dirty="0" smtClean="0"/>
              <a:t>The Greek rulers in Egypt and the Middle East spoke Greek, read Greek philosophy, and followed Greek religion.</a:t>
            </a:r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7124</TotalTime>
  <Words>161</Words>
  <Application>Microsoft Macintosh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Inkwell</vt:lpstr>
      <vt:lpstr>Hellenistic Culture</vt:lpstr>
      <vt:lpstr>Essential Question</vt:lpstr>
      <vt:lpstr>Macedon</vt:lpstr>
      <vt:lpstr>Kings of Macedon</vt:lpstr>
      <vt:lpstr>Slide 5</vt:lpstr>
      <vt:lpstr>Slide 6</vt:lpstr>
      <vt:lpstr>Slide 7</vt:lpstr>
      <vt:lpstr>Hellenism</vt:lpstr>
      <vt:lpstr>Hellenistic Age</vt:lpstr>
      <vt:lpstr>Examples of Hellenism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Hellenistic Culture</dc:title>
  <dc:creator>Arram Dreyer</dc:creator>
  <cp:lastModifiedBy>Arram Dreyer</cp:lastModifiedBy>
  <cp:revision>10</cp:revision>
  <dcterms:created xsi:type="dcterms:W3CDTF">2011-10-19T12:56:10Z</dcterms:created>
  <dcterms:modified xsi:type="dcterms:W3CDTF">2011-10-19T13:30:31Z</dcterms:modified>
</cp:coreProperties>
</file>