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rels" ContentType="application/vnd.openxmlformats-package.relationships+xml"/>
  <Override PartName="/ppt/slides/slide14.xml" ContentType="application/vnd.openxmlformats-officedocument.presentationml.slide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Layouts/slideLayout15.xml" ContentType="application/vnd.openxmlformats-officedocument.presentationml.slideLayout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media/audio1.bin" ContentType="audio/unknown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AC5C8-B22B-A545-A214-D070BCA25EC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AE5330-8BF1-774B-B53A-643F4191BDA4}">
      <dgm:prSet phldrT="[Text]"/>
      <dgm:spPr/>
      <dgm:t>
        <a:bodyPr/>
        <a:lstStyle/>
        <a:p>
          <a:r>
            <a:rPr lang="en-US" dirty="0" smtClean="0"/>
            <a:t>Why were wars with Persia important to the development of Greek culture?</a:t>
          </a:r>
          <a:endParaRPr lang="en-US" dirty="0"/>
        </a:p>
      </dgm:t>
    </dgm:pt>
    <dgm:pt modelId="{FF6712E8-4B60-1946-BF73-D6C33689BDDB}" type="parTrans" cxnId="{1498E3A9-999E-AD46-AD9D-4540F7CDF587}">
      <dgm:prSet/>
      <dgm:spPr/>
      <dgm:t>
        <a:bodyPr/>
        <a:lstStyle/>
        <a:p>
          <a:endParaRPr lang="en-US"/>
        </a:p>
      </dgm:t>
    </dgm:pt>
    <dgm:pt modelId="{134887D5-93F3-2E47-BAB7-35E6C5532C8A}" type="sibTrans" cxnId="{1498E3A9-999E-AD46-AD9D-4540F7CDF587}">
      <dgm:prSet/>
      <dgm:spPr/>
      <dgm:t>
        <a:bodyPr/>
        <a:lstStyle/>
        <a:p>
          <a:endParaRPr lang="en-US"/>
        </a:p>
      </dgm:t>
    </dgm:pt>
    <dgm:pt modelId="{C9605726-1953-D647-936C-BC8206126533}">
      <dgm:prSet phldrT="[Text]"/>
      <dgm:spPr/>
      <dgm:t>
        <a:bodyPr/>
        <a:lstStyle/>
        <a:p>
          <a:r>
            <a:rPr lang="en-US" dirty="0" smtClean="0"/>
            <a:t>Why was the Peloponnesian War important to the spread of Greek culture?</a:t>
          </a:r>
          <a:endParaRPr lang="en-US" dirty="0"/>
        </a:p>
      </dgm:t>
    </dgm:pt>
    <dgm:pt modelId="{0D3E1FA2-995D-2145-A5CE-636975BFCD7E}" type="parTrans" cxnId="{C3205DF7-1F72-8542-B03A-4D8F04B85AFE}">
      <dgm:prSet/>
      <dgm:spPr/>
      <dgm:t>
        <a:bodyPr/>
        <a:lstStyle/>
        <a:p>
          <a:endParaRPr lang="en-US"/>
        </a:p>
      </dgm:t>
    </dgm:pt>
    <dgm:pt modelId="{E44C3C64-4EC8-DD49-97FA-5556FAA00CE8}" type="sibTrans" cxnId="{C3205DF7-1F72-8542-B03A-4D8F04B85AFE}">
      <dgm:prSet/>
      <dgm:spPr/>
      <dgm:t>
        <a:bodyPr/>
        <a:lstStyle/>
        <a:p>
          <a:endParaRPr lang="en-US"/>
        </a:p>
      </dgm:t>
    </dgm:pt>
    <dgm:pt modelId="{5F87630A-3A28-BA4E-8F51-7DF7DB2E762F}" type="pres">
      <dgm:prSet presAssocID="{DA6AC5C8-B22B-A545-A214-D070BCA25E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05AD57-4B0D-D249-82B1-DEC22F01FA6C}" type="pres">
      <dgm:prSet presAssocID="{9EAE5330-8BF1-774B-B53A-643F4191BD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0DBC3-A434-8C4E-9E2A-04D6902211FB}" type="pres">
      <dgm:prSet presAssocID="{134887D5-93F3-2E47-BAB7-35E6C5532C8A}" presName="spacer" presStyleCnt="0"/>
      <dgm:spPr/>
    </dgm:pt>
    <dgm:pt modelId="{DD2673CE-9167-9343-9338-B46BA3DD6F18}" type="pres">
      <dgm:prSet presAssocID="{C9605726-1953-D647-936C-BC82061265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1FEEA-5A8F-C849-8CB8-7867FEF94222}" type="presOf" srcId="{C9605726-1953-D647-936C-BC8206126533}" destId="{DD2673CE-9167-9343-9338-B46BA3DD6F18}" srcOrd="0" destOrd="0" presId="urn:microsoft.com/office/officeart/2005/8/layout/vList2"/>
    <dgm:cxn modelId="{C3205DF7-1F72-8542-B03A-4D8F04B85AFE}" srcId="{DA6AC5C8-B22B-A545-A214-D070BCA25ECF}" destId="{C9605726-1953-D647-936C-BC8206126533}" srcOrd="1" destOrd="0" parTransId="{0D3E1FA2-995D-2145-A5CE-636975BFCD7E}" sibTransId="{E44C3C64-4EC8-DD49-97FA-5556FAA00CE8}"/>
    <dgm:cxn modelId="{78B7B61E-09F9-D548-A2BA-B15D2A862FD4}" type="presOf" srcId="{DA6AC5C8-B22B-A545-A214-D070BCA25ECF}" destId="{5F87630A-3A28-BA4E-8F51-7DF7DB2E762F}" srcOrd="0" destOrd="0" presId="urn:microsoft.com/office/officeart/2005/8/layout/vList2"/>
    <dgm:cxn modelId="{12E18338-C8EA-2349-B45E-056BD3666ACD}" type="presOf" srcId="{9EAE5330-8BF1-774B-B53A-643F4191BDA4}" destId="{C305AD57-4B0D-D249-82B1-DEC22F01FA6C}" srcOrd="0" destOrd="0" presId="urn:microsoft.com/office/officeart/2005/8/layout/vList2"/>
    <dgm:cxn modelId="{1498E3A9-999E-AD46-AD9D-4540F7CDF587}" srcId="{DA6AC5C8-B22B-A545-A214-D070BCA25ECF}" destId="{9EAE5330-8BF1-774B-B53A-643F4191BDA4}" srcOrd="0" destOrd="0" parTransId="{FF6712E8-4B60-1946-BF73-D6C33689BDDB}" sibTransId="{134887D5-93F3-2E47-BAB7-35E6C5532C8A}"/>
    <dgm:cxn modelId="{F52B44FC-4CC5-904E-8615-CB2414CB6BFA}" type="presParOf" srcId="{5F87630A-3A28-BA4E-8F51-7DF7DB2E762F}" destId="{C305AD57-4B0D-D249-82B1-DEC22F01FA6C}" srcOrd="0" destOrd="0" presId="urn:microsoft.com/office/officeart/2005/8/layout/vList2"/>
    <dgm:cxn modelId="{3AA30845-35D6-D44E-A947-7C16CB9A194E}" type="presParOf" srcId="{5F87630A-3A28-BA4E-8F51-7DF7DB2E762F}" destId="{C3F0DBC3-A434-8C4E-9E2A-04D6902211FB}" srcOrd="1" destOrd="0" presId="urn:microsoft.com/office/officeart/2005/8/layout/vList2"/>
    <dgm:cxn modelId="{4892D605-D48C-DE4C-8525-6765DC359197}" type="presParOf" srcId="{5F87630A-3A28-BA4E-8F51-7DF7DB2E762F}" destId="{DD2673CE-9167-9343-9338-B46BA3DD6F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807D5-0DDE-FC46-BF99-530ABDA6B72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B1D5E-0AAB-5548-879F-B7AB88D83551}">
      <dgm:prSet phldrT="[Text]"/>
      <dgm:spPr/>
      <dgm:t>
        <a:bodyPr/>
        <a:lstStyle/>
        <a:p>
          <a:r>
            <a:rPr lang="en-US" dirty="0" smtClean="0"/>
            <a:t>Greek cities in Turkey (Ionia) revolt against the Persians</a:t>
          </a:r>
          <a:endParaRPr lang="en-US" dirty="0"/>
        </a:p>
      </dgm:t>
    </dgm:pt>
    <dgm:pt modelId="{2ECB4180-0084-BB4C-B865-3F9120D67F26}" type="parTrans" cxnId="{47880ABE-7AE1-C14B-BC81-B29B986DB75C}">
      <dgm:prSet/>
      <dgm:spPr/>
      <dgm:t>
        <a:bodyPr/>
        <a:lstStyle/>
        <a:p>
          <a:endParaRPr lang="en-US"/>
        </a:p>
      </dgm:t>
    </dgm:pt>
    <dgm:pt modelId="{5FE268E6-192E-C74E-B1B8-9BBEFA5EEDD1}" type="sibTrans" cxnId="{47880ABE-7AE1-C14B-BC81-B29B986DB75C}">
      <dgm:prSet/>
      <dgm:spPr/>
      <dgm:t>
        <a:bodyPr/>
        <a:lstStyle/>
        <a:p>
          <a:endParaRPr lang="en-US"/>
        </a:p>
      </dgm:t>
    </dgm:pt>
    <dgm:pt modelId="{037599E9-D93E-434F-9B17-9F673F6B3005}">
      <dgm:prSet phldrT="[Text]"/>
      <dgm:spPr/>
      <dgm:t>
        <a:bodyPr/>
        <a:lstStyle/>
        <a:p>
          <a:r>
            <a:rPr lang="en-US" dirty="0" smtClean="0"/>
            <a:t>Darius, the Persian Emperor invades Greece</a:t>
          </a:r>
          <a:endParaRPr lang="en-US" dirty="0"/>
        </a:p>
      </dgm:t>
    </dgm:pt>
    <dgm:pt modelId="{7C3BB207-A744-EE43-9498-F965C51932FB}" type="parTrans" cxnId="{12FCBB5A-C617-C446-9614-2F8037971CDA}">
      <dgm:prSet/>
      <dgm:spPr/>
      <dgm:t>
        <a:bodyPr/>
        <a:lstStyle/>
        <a:p>
          <a:endParaRPr lang="en-US"/>
        </a:p>
      </dgm:t>
    </dgm:pt>
    <dgm:pt modelId="{79D17178-A0D2-F345-A794-24846886FB92}" type="sibTrans" cxnId="{12FCBB5A-C617-C446-9614-2F8037971CDA}">
      <dgm:prSet/>
      <dgm:spPr/>
      <dgm:t>
        <a:bodyPr/>
        <a:lstStyle/>
        <a:p>
          <a:endParaRPr lang="en-US"/>
        </a:p>
      </dgm:t>
    </dgm:pt>
    <dgm:pt modelId="{C0A584FD-5DAB-DE46-B086-90DB599DCFA5}">
      <dgm:prSet phldrT="[Text]"/>
      <dgm:spPr/>
      <dgm:t>
        <a:bodyPr/>
        <a:lstStyle/>
        <a:p>
          <a:r>
            <a:rPr lang="en-US" dirty="0" smtClean="0"/>
            <a:t>490 BCE, Battle of Marathon between Persians and Athenians</a:t>
          </a:r>
          <a:endParaRPr lang="en-US" dirty="0"/>
        </a:p>
      </dgm:t>
    </dgm:pt>
    <dgm:pt modelId="{58F956CF-47BD-5A45-BE3A-6BCE4A396C07}" type="parTrans" cxnId="{3540B647-3D6C-ED45-996E-3FFCD1FB0572}">
      <dgm:prSet/>
      <dgm:spPr/>
      <dgm:t>
        <a:bodyPr/>
        <a:lstStyle/>
        <a:p>
          <a:endParaRPr lang="en-US"/>
        </a:p>
      </dgm:t>
    </dgm:pt>
    <dgm:pt modelId="{C1ADA975-18E6-6E48-AFAA-C29E7126D187}" type="sibTrans" cxnId="{3540B647-3D6C-ED45-996E-3FFCD1FB0572}">
      <dgm:prSet/>
      <dgm:spPr/>
      <dgm:t>
        <a:bodyPr/>
        <a:lstStyle/>
        <a:p>
          <a:endParaRPr lang="en-US"/>
        </a:p>
      </dgm:t>
    </dgm:pt>
    <dgm:pt modelId="{7D057C8E-966C-4745-8499-5502A019DC5F}" type="pres">
      <dgm:prSet presAssocID="{FED807D5-0DDE-FC46-BF99-530ABDA6B7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2A014-3EBC-BA40-A3B7-C57F9F44EC8C}" type="pres">
      <dgm:prSet presAssocID="{51CB1D5E-0AAB-5548-879F-B7AB88D835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A6B07-DB2D-C74E-9A7B-F2B283B74FAA}" type="pres">
      <dgm:prSet presAssocID="{5FE268E6-192E-C74E-B1B8-9BBEFA5EEDD1}" presName="spacer" presStyleCnt="0"/>
      <dgm:spPr/>
    </dgm:pt>
    <dgm:pt modelId="{77B97261-3AAE-234D-A9AE-C0CE331B34D5}" type="pres">
      <dgm:prSet presAssocID="{037599E9-D93E-434F-9B17-9F673F6B30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BACB0-D6F4-D046-A33A-A6C687AECB69}" type="pres">
      <dgm:prSet presAssocID="{79D17178-A0D2-F345-A794-24846886FB92}" presName="spacer" presStyleCnt="0"/>
      <dgm:spPr/>
    </dgm:pt>
    <dgm:pt modelId="{77062BBF-883C-C041-A2BA-B3FD2F9B9E56}" type="pres">
      <dgm:prSet presAssocID="{C0A584FD-5DAB-DE46-B086-90DB599DCF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FCBB5A-C617-C446-9614-2F8037971CDA}" srcId="{FED807D5-0DDE-FC46-BF99-530ABDA6B728}" destId="{037599E9-D93E-434F-9B17-9F673F6B3005}" srcOrd="1" destOrd="0" parTransId="{7C3BB207-A744-EE43-9498-F965C51932FB}" sibTransId="{79D17178-A0D2-F345-A794-24846886FB92}"/>
    <dgm:cxn modelId="{3540B647-3D6C-ED45-996E-3FFCD1FB0572}" srcId="{FED807D5-0DDE-FC46-BF99-530ABDA6B728}" destId="{C0A584FD-5DAB-DE46-B086-90DB599DCFA5}" srcOrd="2" destOrd="0" parTransId="{58F956CF-47BD-5A45-BE3A-6BCE4A396C07}" sibTransId="{C1ADA975-18E6-6E48-AFAA-C29E7126D187}"/>
    <dgm:cxn modelId="{47880ABE-7AE1-C14B-BC81-B29B986DB75C}" srcId="{FED807D5-0DDE-FC46-BF99-530ABDA6B728}" destId="{51CB1D5E-0AAB-5548-879F-B7AB88D83551}" srcOrd="0" destOrd="0" parTransId="{2ECB4180-0084-BB4C-B865-3F9120D67F26}" sibTransId="{5FE268E6-192E-C74E-B1B8-9BBEFA5EEDD1}"/>
    <dgm:cxn modelId="{FB6785FD-CC0B-CF47-BA82-5979B5C94DFD}" type="presOf" srcId="{51CB1D5E-0AAB-5548-879F-B7AB88D83551}" destId="{AD42A014-3EBC-BA40-A3B7-C57F9F44EC8C}" srcOrd="0" destOrd="0" presId="urn:microsoft.com/office/officeart/2005/8/layout/vList2"/>
    <dgm:cxn modelId="{AAB8D4D6-1E21-3842-AC64-B730EE1439B6}" type="presOf" srcId="{FED807D5-0DDE-FC46-BF99-530ABDA6B728}" destId="{7D057C8E-966C-4745-8499-5502A019DC5F}" srcOrd="0" destOrd="0" presId="urn:microsoft.com/office/officeart/2005/8/layout/vList2"/>
    <dgm:cxn modelId="{C4F8CA8C-392C-8341-985A-2A9114E7C41D}" type="presOf" srcId="{037599E9-D93E-434F-9B17-9F673F6B3005}" destId="{77B97261-3AAE-234D-A9AE-C0CE331B34D5}" srcOrd="0" destOrd="0" presId="urn:microsoft.com/office/officeart/2005/8/layout/vList2"/>
    <dgm:cxn modelId="{CE1F38BF-1EF0-B249-BD9A-73E1FE6B6A6F}" type="presOf" srcId="{C0A584FD-5DAB-DE46-B086-90DB599DCFA5}" destId="{77062BBF-883C-C041-A2BA-B3FD2F9B9E56}" srcOrd="0" destOrd="0" presId="urn:microsoft.com/office/officeart/2005/8/layout/vList2"/>
    <dgm:cxn modelId="{C4FEBC50-7484-014F-8388-59D26078D66A}" type="presParOf" srcId="{7D057C8E-966C-4745-8499-5502A019DC5F}" destId="{AD42A014-3EBC-BA40-A3B7-C57F9F44EC8C}" srcOrd="0" destOrd="0" presId="urn:microsoft.com/office/officeart/2005/8/layout/vList2"/>
    <dgm:cxn modelId="{A2B5A22E-17F6-D34E-BA03-56335F33E8B0}" type="presParOf" srcId="{7D057C8E-966C-4745-8499-5502A019DC5F}" destId="{4A2A6B07-DB2D-C74E-9A7B-F2B283B74FAA}" srcOrd="1" destOrd="0" presId="urn:microsoft.com/office/officeart/2005/8/layout/vList2"/>
    <dgm:cxn modelId="{C46D8B90-FA6F-7143-BDB6-294556158BA5}" type="presParOf" srcId="{7D057C8E-966C-4745-8499-5502A019DC5F}" destId="{77B97261-3AAE-234D-A9AE-C0CE331B34D5}" srcOrd="2" destOrd="0" presId="urn:microsoft.com/office/officeart/2005/8/layout/vList2"/>
    <dgm:cxn modelId="{9B71B3AF-BE2D-D842-BA3F-20026DF1BD9E}" type="presParOf" srcId="{7D057C8E-966C-4745-8499-5502A019DC5F}" destId="{8B9BACB0-D6F4-D046-A33A-A6C687AECB69}" srcOrd="3" destOrd="0" presId="urn:microsoft.com/office/officeart/2005/8/layout/vList2"/>
    <dgm:cxn modelId="{12F1A6E1-0AC7-3140-B44B-58E9E7B5979B}" type="presParOf" srcId="{7D057C8E-966C-4745-8499-5502A019DC5F}" destId="{77062BBF-883C-C041-A2BA-B3FD2F9B9E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54A36-1552-C341-9622-C620D72A1F31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93A824F-E589-594B-A9E8-25C261649EDF}">
      <dgm:prSet phldrT="[Text]"/>
      <dgm:spPr/>
      <dgm:t>
        <a:bodyPr/>
        <a:lstStyle/>
        <a:p>
          <a:r>
            <a:rPr lang="en-US" dirty="0" smtClean="0"/>
            <a:t>490 BCE</a:t>
          </a:r>
          <a:endParaRPr lang="en-US" dirty="0"/>
        </a:p>
      </dgm:t>
    </dgm:pt>
    <dgm:pt modelId="{8985E598-3571-134B-A8D1-336AB0241372}" type="parTrans" cxnId="{E53FB129-D75D-D447-97CA-78D4E12181AA}">
      <dgm:prSet/>
      <dgm:spPr/>
      <dgm:t>
        <a:bodyPr/>
        <a:lstStyle/>
        <a:p>
          <a:endParaRPr lang="en-US"/>
        </a:p>
      </dgm:t>
    </dgm:pt>
    <dgm:pt modelId="{90A0B83D-28BA-E54F-94FD-A0FC01C28BF9}" type="sibTrans" cxnId="{E53FB129-D75D-D447-97CA-78D4E12181AA}">
      <dgm:prSet/>
      <dgm:spPr/>
      <dgm:t>
        <a:bodyPr/>
        <a:lstStyle/>
        <a:p>
          <a:endParaRPr lang="en-US"/>
        </a:p>
      </dgm:t>
    </dgm:pt>
    <dgm:pt modelId="{C229058E-27E7-7740-992B-E56EBF41D118}">
      <dgm:prSet phldrT="[Text]"/>
      <dgm:spPr/>
      <dgm:t>
        <a:bodyPr/>
        <a:lstStyle/>
        <a:p>
          <a:r>
            <a:rPr lang="en-US" dirty="0" smtClean="0"/>
            <a:t>Persians Invade Greece</a:t>
          </a:r>
          <a:endParaRPr lang="en-US" dirty="0"/>
        </a:p>
      </dgm:t>
    </dgm:pt>
    <dgm:pt modelId="{B3522142-3643-CF4B-B046-76D4D8F9BE2E}" type="parTrans" cxnId="{1E84FCE4-FE24-874E-9E3A-7C35B1F95A83}">
      <dgm:prSet/>
      <dgm:spPr/>
      <dgm:t>
        <a:bodyPr/>
        <a:lstStyle/>
        <a:p>
          <a:endParaRPr lang="en-US"/>
        </a:p>
      </dgm:t>
    </dgm:pt>
    <dgm:pt modelId="{63F9B7D8-FE27-7F4E-9341-535E43C0538E}" type="sibTrans" cxnId="{1E84FCE4-FE24-874E-9E3A-7C35B1F95A83}">
      <dgm:prSet/>
      <dgm:spPr/>
      <dgm:t>
        <a:bodyPr/>
        <a:lstStyle/>
        <a:p>
          <a:endParaRPr lang="en-US"/>
        </a:p>
      </dgm:t>
    </dgm:pt>
    <dgm:pt modelId="{857601D8-7900-5B4F-84ED-8142B762E1F7}">
      <dgm:prSet phldrT="[Text]"/>
      <dgm:spPr/>
      <dgm:t>
        <a:bodyPr/>
        <a:lstStyle/>
        <a:p>
          <a:r>
            <a:rPr lang="en-US" dirty="0" smtClean="0"/>
            <a:t>Battle of Marathon</a:t>
          </a:r>
          <a:endParaRPr lang="en-US" dirty="0"/>
        </a:p>
      </dgm:t>
    </dgm:pt>
    <dgm:pt modelId="{ABCCC186-BD8F-3941-85B6-3DB0B339034F}" type="parTrans" cxnId="{3A5A1B01-E68D-2D41-970F-C68390087F44}">
      <dgm:prSet/>
      <dgm:spPr/>
      <dgm:t>
        <a:bodyPr/>
        <a:lstStyle/>
        <a:p>
          <a:endParaRPr lang="en-US"/>
        </a:p>
      </dgm:t>
    </dgm:pt>
    <dgm:pt modelId="{2B1A46F3-659A-B44F-ACC4-B2EF9F4FE495}" type="sibTrans" cxnId="{3A5A1B01-E68D-2D41-970F-C68390087F44}">
      <dgm:prSet/>
      <dgm:spPr/>
      <dgm:t>
        <a:bodyPr/>
        <a:lstStyle/>
        <a:p>
          <a:endParaRPr lang="en-US"/>
        </a:p>
      </dgm:t>
    </dgm:pt>
    <dgm:pt modelId="{71C5B3C0-AFE9-6F46-B902-E8436F65D9F0}" type="pres">
      <dgm:prSet presAssocID="{DFB54A36-1552-C341-9622-C620D72A1F31}" presName="Name0" presStyleCnt="0">
        <dgm:presLayoutVars>
          <dgm:dir/>
          <dgm:resizeHandles val="exact"/>
        </dgm:presLayoutVars>
      </dgm:prSet>
      <dgm:spPr/>
    </dgm:pt>
    <dgm:pt modelId="{10B46AD0-12AF-9744-A5C1-A8B54BD0ADD9}" type="pres">
      <dgm:prSet presAssocID="{593A824F-E589-594B-A9E8-25C261649E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A4532-0141-C74B-9016-550D39EE9FB1}" type="pres">
      <dgm:prSet presAssocID="{90A0B83D-28BA-E54F-94FD-A0FC01C28B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56208D2-699F-F149-9317-4506CC56AF04}" type="pres">
      <dgm:prSet presAssocID="{90A0B83D-28BA-E54F-94FD-A0FC01C28B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B86CF81-5319-8B41-A2E0-6149234B0722}" type="pres">
      <dgm:prSet presAssocID="{C229058E-27E7-7740-992B-E56EBF41D118}" presName="node" presStyleLbl="node1" presStyleIdx="1" presStyleCnt="3" custScaleX="155463" custScaleY="140330" custLinFactY="-282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13FCD-F531-5F40-AC0A-DA199E4F5E56}" type="pres">
      <dgm:prSet presAssocID="{63F9B7D8-FE27-7F4E-9341-535E43C0538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DC8F7FE-5313-0245-825D-BBA4B5630BE3}" type="pres">
      <dgm:prSet presAssocID="{63F9B7D8-FE27-7F4E-9341-535E43C0538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EF6081-CA94-8F49-9977-8F4FBB955CCA}" type="pres">
      <dgm:prSet presAssocID="{857601D8-7900-5B4F-84ED-8142B762E1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66F37-2B8D-974C-A40B-AAF4E770E73C}" type="presOf" srcId="{63F9B7D8-FE27-7F4E-9341-535E43C0538E}" destId="{05313FCD-F531-5F40-AC0A-DA199E4F5E56}" srcOrd="0" destOrd="0" presId="urn:microsoft.com/office/officeart/2005/8/layout/process1"/>
    <dgm:cxn modelId="{ED43C7B0-A908-1B46-A204-F096211016F3}" type="presOf" srcId="{63F9B7D8-FE27-7F4E-9341-535E43C0538E}" destId="{3DC8F7FE-5313-0245-825D-BBA4B5630BE3}" srcOrd="1" destOrd="0" presId="urn:microsoft.com/office/officeart/2005/8/layout/process1"/>
    <dgm:cxn modelId="{3F60BEE3-004D-5B42-9CDA-96F8315C5FDE}" type="presOf" srcId="{857601D8-7900-5B4F-84ED-8142B762E1F7}" destId="{59EF6081-CA94-8F49-9977-8F4FBB955CCA}" srcOrd="0" destOrd="0" presId="urn:microsoft.com/office/officeart/2005/8/layout/process1"/>
    <dgm:cxn modelId="{E53FB129-D75D-D447-97CA-78D4E12181AA}" srcId="{DFB54A36-1552-C341-9622-C620D72A1F31}" destId="{593A824F-E589-594B-A9E8-25C261649EDF}" srcOrd="0" destOrd="0" parTransId="{8985E598-3571-134B-A8D1-336AB0241372}" sibTransId="{90A0B83D-28BA-E54F-94FD-A0FC01C28BF9}"/>
    <dgm:cxn modelId="{69FAC2A3-9730-D54E-B5AC-E424D33F7ECA}" type="presOf" srcId="{C229058E-27E7-7740-992B-E56EBF41D118}" destId="{EB86CF81-5319-8B41-A2E0-6149234B0722}" srcOrd="0" destOrd="0" presId="urn:microsoft.com/office/officeart/2005/8/layout/process1"/>
    <dgm:cxn modelId="{542E2B1F-5D1C-994F-96C6-BFC5595D9995}" type="presOf" srcId="{593A824F-E589-594B-A9E8-25C261649EDF}" destId="{10B46AD0-12AF-9744-A5C1-A8B54BD0ADD9}" srcOrd="0" destOrd="0" presId="urn:microsoft.com/office/officeart/2005/8/layout/process1"/>
    <dgm:cxn modelId="{86E84918-205F-6640-B03F-7EF912D2B3F7}" type="presOf" srcId="{90A0B83D-28BA-E54F-94FD-A0FC01C28BF9}" destId="{156208D2-699F-F149-9317-4506CC56AF04}" srcOrd="1" destOrd="0" presId="urn:microsoft.com/office/officeart/2005/8/layout/process1"/>
    <dgm:cxn modelId="{1E84FCE4-FE24-874E-9E3A-7C35B1F95A83}" srcId="{DFB54A36-1552-C341-9622-C620D72A1F31}" destId="{C229058E-27E7-7740-992B-E56EBF41D118}" srcOrd="1" destOrd="0" parTransId="{B3522142-3643-CF4B-B046-76D4D8F9BE2E}" sibTransId="{63F9B7D8-FE27-7F4E-9341-535E43C0538E}"/>
    <dgm:cxn modelId="{8379AC5F-92D0-6F4D-9170-A27C553D9112}" type="presOf" srcId="{DFB54A36-1552-C341-9622-C620D72A1F31}" destId="{71C5B3C0-AFE9-6F46-B902-E8436F65D9F0}" srcOrd="0" destOrd="0" presId="urn:microsoft.com/office/officeart/2005/8/layout/process1"/>
    <dgm:cxn modelId="{025E09C3-8E88-5C43-850D-C90407543BA6}" type="presOf" srcId="{90A0B83D-28BA-E54F-94FD-A0FC01C28BF9}" destId="{F18A4532-0141-C74B-9016-550D39EE9FB1}" srcOrd="0" destOrd="0" presId="urn:microsoft.com/office/officeart/2005/8/layout/process1"/>
    <dgm:cxn modelId="{3A5A1B01-E68D-2D41-970F-C68390087F44}" srcId="{DFB54A36-1552-C341-9622-C620D72A1F31}" destId="{857601D8-7900-5B4F-84ED-8142B762E1F7}" srcOrd="2" destOrd="0" parTransId="{ABCCC186-BD8F-3941-85B6-3DB0B339034F}" sibTransId="{2B1A46F3-659A-B44F-ACC4-B2EF9F4FE495}"/>
    <dgm:cxn modelId="{A80AE3F9-1027-1643-9992-2E328F1C62D0}" type="presParOf" srcId="{71C5B3C0-AFE9-6F46-B902-E8436F65D9F0}" destId="{10B46AD0-12AF-9744-A5C1-A8B54BD0ADD9}" srcOrd="0" destOrd="0" presId="urn:microsoft.com/office/officeart/2005/8/layout/process1"/>
    <dgm:cxn modelId="{2F5C91B1-D0AD-964B-A9F5-8A7EFE938581}" type="presParOf" srcId="{71C5B3C0-AFE9-6F46-B902-E8436F65D9F0}" destId="{F18A4532-0141-C74B-9016-550D39EE9FB1}" srcOrd="1" destOrd="0" presId="urn:microsoft.com/office/officeart/2005/8/layout/process1"/>
    <dgm:cxn modelId="{792E1727-A717-1349-9F45-7F2E949AB5CA}" type="presParOf" srcId="{F18A4532-0141-C74B-9016-550D39EE9FB1}" destId="{156208D2-699F-F149-9317-4506CC56AF04}" srcOrd="0" destOrd="0" presId="urn:microsoft.com/office/officeart/2005/8/layout/process1"/>
    <dgm:cxn modelId="{BCC331D8-A8C3-9E43-A5D9-DCF6F86A11DF}" type="presParOf" srcId="{71C5B3C0-AFE9-6F46-B902-E8436F65D9F0}" destId="{EB86CF81-5319-8B41-A2E0-6149234B0722}" srcOrd="2" destOrd="0" presId="urn:microsoft.com/office/officeart/2005/8/layout/process1"/>
    <dgm:cxn modelId="{8C482BAE-4A70-4A4F-9331-E25E44E70B93}" type="presParOf" srcId="{71C5B3C0-AFE9-6F46-B902-E8436F65D9F0}" destId="{05313FCD-F531-5F40-AC0A-DA199E4F5E56}" srcOrd="3" destOrd="0" presId="urn:microsoft.com/office/officeart/2005/8/layout/process1"/>
    <dgm:cxn modelId="{822E0513-505F-984B-A7BB-6E083652C598}" type="presParOf" srcId="{05313FCD-F531-5F40-AC0A-DA199E4F5E56}" destId="{3DC8F7FE-5313-0245-825D-BBA4B5630BE3}" srcOrd="0" destOrd="0" presId="urn:microsoft.com/office/officeart/2005/8/layout/process1"/>
    <dgm:cxn modelId="{B1B4033D-4911-4F41-9C69-DBA7C48F253C}" type="presParOf" srcId="{71C5B3C0-AFE9-6F46-B902-E8436F65D9F0}" destId="{59EF6081-CA94-8F49-9977-8F4FBB955C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6F03F-3FA2-284E-893D-D84A279DF8F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5F677-071B-2149-AB71-04CD24DDE130}">
      <dgm:prSet phldrT="[Text]"/>
      <dgm:spPr/>
      <dgm:t>
        <a:bodyPr/>
        <a:lstStyle/>
        <a:p>
          <a:r>
            <a:rPr lang="en-US" dirty="0" smtClean="0"/>
            <a:t>The Persian Emperor, Xerxes, attacked Greece again in 480 BCE</a:t>
          </a:r>
          <a:endParaRPr lang="en-US" dirty="0"/>
        </a:p>
      </dgm:t>
    </dgm:pt>
    <dgm:pt modelId="{3DFC080A-1E8C-5F4E-9BDE-0522EC5B5F8B}" type="parTrans" cxnId="{A18D0377-D92F-5343-997C-3911CE3A6DFF}">
      <dgm:prSet/>
      <dgm:spPr/>
      <dgm:t>
        <a:bodyPr/>
        <a:lstStyle/>
        <a:p>
          <a:endParaRPr lang="en-US"/>
        </a:p>
      </dgm:t>
    </dgm:pt>
    <dgm:pt modelId="{AA0A8EDB-2001-D443-BDF6-FF82CF44EA5F}" type="sibTrans" cxnId="{A18D0377-D92F-5343-997C-3911CE3A6DFF}">
      <dgm:prSet/>
      <dgm:spPr/>
      <dgm:t>
        <a:bodyPr/>
        <a:lstStyle/>
        <a:p>
          <a:endParaRPr lang="en-US"/>
        </a:p>
      </dgm:t>
    </dgm:pt>
    <dgm:pt modelId="{476A763E-CFDF-7348-A0A5-3CE59B213444}">
      <dgm:prSet phldrT="[Text]"/>
      <dgm:spPr/>
      <dgm:t>
        <a:bodyPr/>
        <a:lstStyle/>
        <a:p>
          <a:r>
            <a:rPr lang="en-US" dirty="0" smtClean="0"/>
            <a:t>Xerxes invaded Greece by land and sea</a:t>
          </a:r>
          <a:endParaRPr lang="en-US" dirty="0"/>
        </a:p>
      </dgm:t>
    </dgm:pt>
    <dgm:pt modelId="{A5CD8953-D97C-8B46-B01D-9ABA68D04C7C}" type="parTrans" cxnId="{4317566A-0659-3348-9751-402BB0EBB934}">
      <dgm:prSet/>
      <dgm:spPr/>
      <dgm:t>
        <a:bodyPr/>
        <a:lstStyle/>
        <a:p>
          <a:endParaRPr lang="en-US"/>
        </a:p>
      </dgm:t>
    </dgm:pt>
    <dgm:pt modelId="{EB56929D-EC2E-3A41-BA8D-E23961B2363C}" type="sibTrans" cxnId="{4317566A-0659-3348-9751-402BB0EBB934}">
      <dgm:prSet/>
      <dgm:spPr/>
      <dgm:t>
        <a:bodyPr/>
        <a:lstStyle/>
        <a:p>
          <a:endParaRPr lang="en-US"/>
        </a:p>
      </dgm:t>
    </dgm:pt>
    <dgm:pt modelId="{C2235E08-EFE9-3C49-A119-B3EDDD2EA345}" type="pres">
      <dgm:prSet presAssocID="{83B6F03F-3FA2-284E-893D-D84A279DF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6A023-AB3C-1247-B59B-572BC5FFC3B6}" type="pres">
      <dgm:prSet presAssocID="{C0B5F677-071B-2149-AB71-04CD24DDE1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B8D60-D730-A14A-AD72-080ACAF93A53}" type="pres">
      <dgm:prSet presAssocID="{AA0A8EDB-2001-D443-BDF6-FF82CF44EA5F}" presName="spacer" presStyleCnt="0"/>
      <dgm:spPr/>
    </dgm:pt>
    <dgm:pt modelId="{0203E503-74DD-F946-94C2-0C0B6DD3B99B}" type="pres">
      <dgm:prSet presAssocID="{476A763E-CFDF-7348-A0A5-3CE59B2134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D0377-D92F-5343-997C-3911CE3A6DFF}" srcId="{83B6F03F-3FA2-284E-893D-D84A279DF8F6}" destId="{C0B5F677-071B-2149-AB71-04CD24DDE130}" srcOrd="0" destOrd="0" parTransId="{3DFC080A-1E8C-5F4E-9BDE-0522EC5B5F8B}" sibTransId="{AA0A8EDB-2001-D443-BDF6-FF82CF44EA5F}"/>
    <dgm:cxn modelId="{4DEF077D-8380-1246-845A-262020141704}" type="presOf" srcId="{C0B5F677-071B-2149-AB71-04CD24DDE130}" destId="{5346A023-AB3C-1247-B59B-572BC5FFC3B6}" srcOrd="0" destOrd="0" presId="urn:microsoft.com/office/officeart/2005/8/layout/vList2"/>
    <dgm:cxn modelId="{9B6F3B9E-9EF2-DA47-81D0-3B17A074EA21}" type="presOf" srcId="{476A763E-CFDF-7348-A0A5-3CE59B213444}" destId="{0203E503-74DD-F946-94C2-0C0B6DD3B99B}" srcOrd="0" destOrd="0" presId="urn:microsoft.com/office/officeart/2005/8/layout/vList2"/>
    <dgm:cxn modelId="{D177D0E3-8B07-AF45-9BA1-0E40AFCA9D6E}" type="presOf" srcId="{83B6F03F-3FA2-284E-893D-D84A279DF8F6}" destId="{C2235E08-EFE9-3C49-A119-B3EDDD2EA345}" srcOrd="0" destOrd="0" presId="urn:microsoft.com/office/officeart/2005/8/layout/vList2"/>
    <dgm:cxn modelId="{4317566A-0659-3348-9751-402BB0EBB934}" srcId="{83B6F03F-3FA2-284E-893D-D84A279DF8F6}" destId="{476A763E-CFDF-7348-A0A5-3CE59B213444}" srcOrd="1" destOrd="0" parTransId="{A5CD8953-D97C-8B46-B01D-9ABA68D04C7C}" sibTransId="{EB56929D-EC2E-3A41-BA8D-E23961B2363C}"/>
    <dgm:cxn modelId="{69CF3BFA-9138-774D-A21C-7D04ADBD24FE}" type="presParOf" srcId="{C2235E08-EFE9-3C49-A119-B3EDDD2EA345}" destId="{5346A023-AB3C-1247-B59B-572BC5FFC3B6}" srcOrd="0" destOrd="0" presId="urn:microsoft.com/office/officeart/2005/8/layout/vList2"/>
    <dgm:cxn modelId="{FA50B4C7-82E7-0245-8A0B-C099C8227DE8}" type="presParOf" srcId="{C2235E08-EFE9-3C49-A119-B3EDDD2EA345}" destId="{069B8D60-D730-A14A-AD72-080ACAF93A53}" srcOrd="1" destOrd="0" presId="urn:microsoft.com/office/officeart/2005/8/layout/vList2"/>
    <dgm:cxn modelId="{4F93F656-0824-F545-9F11-68CAC1505DB7}" type="presParOf" srcId="{C2235E08-EFE9-3C49-A119-B3EDDD2EA345}" destId="{0203E503-74DD-F946-94C2-0C0B6DD3B9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5C61F3-9FF1-8940-9B12-B49A8AF4E16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D2CA6-84B0-CC49-906B-348DBD03B086}">
      <dgm:prSet phldrT="[Text]"/>
      <dgm:spPr/>
      <dgm:t>
        <a:bodyPr/>
        <a:lstStyle/>
        <a:p>
          <a:r>
            <a:rPr lang="en-US" dirty="0" smtClean="0"/>
            <a:t>Thermopylae (Spartans)</a:t>
          </a:r>
          <a:endParaRPr lang="en-US" dirty="0"/>
        </a:p>
      </dgm:t>
    </dgm:pt>
    <dgm:pt modelId="{13ACE716-5DC5-1147-B061-4BFF43102A10}" type="parTrans" cxnId="{4F525D70-2864-5F44-AA41-F907E5015993}">
      <dgm:prSet/>
      <dgm:spPr/>
      <dgm:t>
        <a:bodyPr/>
        <a:lstStyle/>
        <a:p>
          <a:endParaRPr lang="en-US"/>
        </a:p>
      </dgm:t>
    </dgm:pt>
    <dgm:pt modelId="{0ED404E6-A8D6-844E-9844-58C940AAB669}" type="sibTrans" cxnId="{4F525D70-2864-5F44-AA41-F907E5015993}">
      <dgm:prSet/>
      <dgm:spPr/>
      <dgm:t>
        <a:bodyPr/>
        <a:lstStyle/>
        <a:p>
          <a:endParaRPr lang="en-US"/>
        </a:p>
      </dgm:t>
    </dgm:pt>
    <dgm:pt modelId="{DAD36387-A9C4-8F4C-919F-0553FDAF52EF}">
      <dgm:prSet phldrT="[Text]"/>
      <dgm:spPr/>
      <dgm:t>
        <a:bodyPr/>
        <a:lstStyle/>
        <a:p>
          <a:r>
            <a:rPr lang="en-US" dirty="0" smtClean="0"/>
            <a:t>Salamis (naval battle – Athenian fleet)</a:t>
          </a:r>
          <a:endParaRPr lang="en-US" dirty="0"/>
        </a:p>
      </dgm:t>
    </dgm:pt>
    <dgm:pt modelId="{76FFB64A-CAEF-C443-991B-22454C646FE0}" type="parTrans" cxnId="{78C3BFE9-4978-1845-8972-096994E3B22F}">
      <dgm:prSet/>
      <dgm:spPr/>
      <dgm:t>
        <a:bodyPr/>
        <a:lstStyle/>
        <a:p>
          <a:endParaRPr lang="en-US"/>
        </a:p>
      </dgm:t>
    </dgm:pt>
    <dgm:pt modelId="{37097075-012E-974B-AB70-406D99A45F09}" type="sibTrans" cxnId="{78C3BFE9-4978-1845-8972-096994E3B22F}">
      <dgm:prSet/>
      <dgm:spPr/>
      <dgm:t>
        <a:bodyPr/>
        <a:lstStyle/>
        <a:p>
          <a:endParaRPr lang="en-US"/>
        </a:p>
      </dgm:t>
    </dgm:pt>
    <dgm:pt modelId="{284B8DD3-A3FA-A945-81EF-9D7189871429}">
      <dgm:prSet phldrT="[Text]"/>
      <dgm:spPr/>
      <dgm:t>
        <a:bodyPr/>
        <a:lstStyle/>
        <a:p>
          <a:r>
            <a:rPr lang="en-US" smtClean="0"/>
            <a:t>Plataea </a:t>
          </a:r>
          <a:r>
            <a:rPr lang="en-US" dirty="0" smtClean="0"/>
            <a:t>(Persians defeated)</a:t>
          </a:r>
          <a:endParaRPr lang="en-US" dirty="0"/>
        </a:p>
      </dgm:t>
    </dgm:pt>
    <dgm:pt modelId="{394A62EF-A3C9-384F-AAEA-59051E00FE0B}" type="parTrans" cxnId="{0D96C7A6-A60A-754A-A30F-2C7C535AFB18}">
      <dgm:prSet/>
      <dgm:spPr/>
      <dgm:t>
        <a:bodyPr/>
        <a:lstStyle/>
        <a:p>
          <a:endParaRPr lang="en-US"/>
        </a:p>
      </dgm:t>
    </dgm:pt>
    <dgm:pt modelId="{EF8DED03-6B44-4743-AEFE-16A7C6A68BF0}" type="sibTrans" cxnId="{0D96C7A6-A60A-754A-A30F-2C7C535AFB18}">
      <dgm:prSet/>
      <dgm:spPr/>
      <dgm:t>
        <a:bodyPr/>
        <a:lstStyle/>
        <a:p>
          <a:endParaRPr lang="en-US"/>
        </a:p>
      </dgm:t>
    </dgm:pt>
    <dgm:pt modelId="{902E6A48-0A05-5A4E-92FB-D3AC1DA80ADB}" type="pres">
      <dgm:prSet presAssocID="{EA5C61F3-9FF1-8940-9B12-B49A8AF4E1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D09D8B-62AF-B74C-BC0B-02326B56B1D6}" type="pres">
      <dgm:prSet presAssocID="{C11D2CA6-84B0-CC49-906B-348DBD03B0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42126-0C2D-8941-BEC5-6A5222C6506B}" type="pres">
      <dgm:prSet presAssocID="{0ED404E6-A8D6-844E-9844-58C940AAB669}" presName="spacer" presStyleCnt="0"/>
      <dgm:spPr/>
    </dgm:pt>
    <dgm:pt modelId="{84878843-CBA9-4946-B4A7-C59026A1FBF4}" type="pres">
      <dgm:prSet presAssocID="{DAD36387-A9C4-8F4C-919F-0553FDAF52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023CD-3530-EA4D-8A47-1ED8CAEF644D}" type="pres">
      <dgm:prSet presAssocID="{37097075-012E-974B-AB70-406D99A45F09}" presName="spacer" presStyleCnt="0"/>
      <dgm:spPr/>
    </dgm:pt>
    <dgm:pt modelId="{7717FE68-2DC5-6544-8C86-7B1A3E6438C4}" type="pres">
      <dgm:prSet presAssocID="{284B8DD3-A3FA-A945-81EF-9D71898714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0C012-B12F-C746-BBEC-17330F408E35}" type="presOf" srcId="{C11D2CA6-84B0-CC49-906B-348DBD03B086}" destId="{CDD09D8B-62AF-B74C-BC0B-02326B56B1D6}" srcOrd="0" destOrd="0" presId="urn:microsoft.com/office/officeart/2005/8/layout/vList2"/>
    <dgm:cxn modelId="{0D96C7A6-A60A-754A-A30F-2C7C535AFB18}" srcId="{EA5C61F3-9FF1-8940-9B12-B49A8AF4E164}" destId="{284B8DD3-A3FA-A945-81EF-9D7189871429}" srcOrd="2" destOrd="0" parTransId="{394A62EF-A3C9-384F-AAEA-59051E00FE0B}" sibTransId="{EF8DED03-6B44-4743-AEFE-16A7C6A68BF0}"/>
    <dgm:cxn modelId="{B996599A-2D85-7247-9C1C-24F85EBB604B}" type="presOf" srcId="{DAD36387-A9C4-8F4C-919F-0553FDAF52EF}" destId="{84878843-CBA9-4946-B4A7-C59026A1FBF4}" srcOrd="0" destOrd="0" presId="urn:microsoft.com/office/officeart/2005/8/layout/vList2"/>
    <dgm:cxn modelId="{78C3BFE9-4978-1845-8972-096994E3B22F}" srcId="{EA5C61F3-9FF1-8940-9B12-B49A8AF4E164}" destId="{DAD36387-A9C4-8F4C-919F-0553FDAF52EF}" srcOrd="1" destOrd="0" parTransId="{76FFB64A-CAEF-C443-991B-22454C646FE0}" sibTransId="{37097075-012E-974B-AB70-406D99A45F09}"/>
    <dgm:cxn modelId="{3FF78AB7-D562-1E42-83A3-27505CB1834D}" type="presOf" srcId="{284B8DD3-A3FA-A945-81EF-9D7189871429}" destId="{7717FE68-2DC5-6544-8C86-7B1A3E6438C4}" srcOrd="0" destOrd="0" presId="urn:microsoft.com/office/officeart/2005/8/layout/vList2"/>
    <dgm:cxn modelId="{A6D93641-6106-0E40-A7F4-436933C25D5D}" type="presOf" srcId="{EA5C61F3-9FF1-8940-9B12-B49A8AF4E164}" destId="{902E6A48-0A05-5A4E-92FB-D3AC1DA80ADB}" srcOrd="0" destOrd="0" presId="urn:microsoft.com/office/officeart/2005/8/layout/vList2"/>
    <dgm:cxn modelId="{4F525D70-2864-5F44-AA41-F907E5015993}" srcId="{EA5C61F3-9FF1-8940-9B12-B49A8AF4E164}" destId="{C11D2CA6-84B0-CC49-906B-348DBD03B086}" srcOrd="0" destOrd="0" parTransId="{13ACE716-5DC5-1147-B061-4BFF43102A10}" sibTransId="{0ED404E6-A8D6-844E-9844-58C940AAB669}"/>
    <dgm:cxn modelId="{A94AA9AE-44E4-D64A-917C-FB7A1CCC2282}" type="presParOf" srcId="{902E6A48-0A05-5A4E-92FB-D3AC1DA80ADB}" destId="{CDD09D8B-62AF-B74C-BC0B-02326B56B1D6}" srcOrd="0" destOrd="0" presId="urn:microsoft.com/office/officeart/2005/8/layout/vList2"/>
    <dgm:cxn modelId="{7A96C8AC-6D31-2948-BCFC-A3EA578C1159}" type="presParOf" srcId="{902E6A48-0A05-5A4E-92FB-D3AC1DA80ADB}" destId="{F4F42126-0C2D-8941-BEC5-6A5222C6506B}" srcOrd="1" destOrd="0" presId="urn:microsoft.com/office/officeart/2005/8/layout/vList2"/>
    <dgm:cxn modelId="{9F9BF4B4-17EF-B243-8F85-F312D5157967}" type="presParOf" srcId="{902E6A48-0A05-5A4E-92FB-D3AC1DA80ADB}" destId="{84878843-CBA9-4946-B4A7-C59026A1FBF4}" srcOrd="2" destOrd="0" presId="urn:microsoft.com/office/officeart/2005/8/layout/vList2"/>
    <dgm:cxn modelId="{23F43F34-8638-B847-9787-AB814F40A527}" type="presParOf" srcId="{902E6A48-0A05-5A4E-92FB-D3AC1DA80ADB}" destId="{0A0023CD-3530-EA4D-8A47-1ED8CAEF644D}" srcOrd="3" destOrd="0" presId="urn:microsoft.com/office/officeart/2005/8/layout/vList2"/>
    <dgm:cxn modelId="{51A7A303-5C4B-4641-A82B-C5D361F5ECA1}" type="presParOf" srcId="{902E6A48-0A05-5A4E-92FB-D3AC1DA80ADB}" destId="{7717FE68-2DC5-6544-8C86-7B1A3E6438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3EAFD7-C67F-DB49-924F-A0A54663A7E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C6098-D811-394F-AB70-0014FEC4B597}">
      <dgm:prSet phldrT="[Text]"/>
      <dgm:spPr/>
      <dgm:t>
        <a:bodyPr/>
        <a:lstStyle/>
        <a:p>
          <a:r>
            <a:rPr lang="en-US" dirty="0" smtClean="0"/>
            <a:t>Greeks gained control of the Aegean</a:t>
          </a:r>
          <a:endParaRPr lang="en-US" dirty="0"/>
        </a:p>
      </dgm:t>
    </dgm:pt>
    <dgm:pt modelId="{0E0A9AEC-7B78-7E46-945C-E4F52F48E91C}" type="parTrans" cxnId="{F970ED0C-1E1B-1B44-A8B3-DD77BA937568}">
      <dgm:prSet/>
      <dgm:spPr/>
      <dgm:t>
        <a:bodyPr/>
        <a:lstStyle/>
        <a:p>
          <a:endParaRPr lang="en-US"/>
        </a:p>
      </dgm:t>
    </dgm:pt>
    <dgm:pt modelId="{9A9B519B-C041-A64F-BFB9-1ABD585A9C80}" type="sibTrans" cxnId="{F970ED0C-1E1B-1B44-A8B3-DD77BA937568}">
      <dgm:prSet/>
      <dgm:spPr/>
      <dgm:t>
        <a:bodyPr/>
        <a:lstStyle/>
        <a:p>
          <a:endParaRPr lang="en-US"/>
        </a:p>
      </dgm:t>
    </dgm:pt>
    <dgm:pt modelId="{D452635A-B050-1847-AD62-4C274FA96B45}">
      <dgm:prSet phldrT="[Text]"/>
      <dgm:spPr/>
      <dgm:t>
        <a:bodyPr/>
        <a:lstStyle/>
        <a:p>
          <a:r>
            <a:rPr lang="en-US" dirty="0" smtClean="0"/>
            <a:t>Athens formed the </a:t>
          </a:r>
          <a:r>
            <a:rPr lang="en-US" dirty="0" err="1" smtClean="0"/>
            <a:t>Delian</a:t>
          </a:r>
          <a:r>
            <a:rPr lang="en-US" dirty="0" smtClean="0"/>
            <a:t> League to fight the Persians</a:t>
          </a:r>
          <a:endParaRPr lang="en-US" dirty="0"/>
        </a:p>
      </dgm:t>
    </dgm:pt>
    <dgm:pt modelId="{D9D9ADB9-04B1-C346-8FC9-EB5216E891A6}" type="parTrans" cxnId="{F2534F97-060E-024F-86DA-911A657B8FFD}">
      <dgm:prSet/>
      <dgm:spPr/>
      <dgm:t>
        <a:bodyPr/>
        <a:lstStyle/>
        <a:p>
          <a:endParaRPr lang="en-US"/>
        </a:p>
      </dgm:t>
    </dgm:pt>
    <dgm:pt modelId="{8E6DF0D9-B9EB-8F4B-8E96-F55A741AE6B1}" type="sibTrans" cxnId="{F2534F97-060E-024F-86DA-911A657B8FFD}">
      <dgm:prSet/>
      <dgm:spPr/>
      <dgm:t>
        <a:bodyPr/>
        <a:lstStyle/>
        <a:p>
          <a:endParaRPr lang="en-US"/>
        </a:p>
      </dgm:t>
    </dgm:pt>
    <dgm:pt modelId="{1F7E53E9-D7DB-F74E-A88E-62308DBE907E}">
      <dgm:prSet phldrT="[Text]"/>
      <dgm:spPr/>
      <dgm:t>
        <a:bodyPr/>
        <a:lstStyle/>
        <a:p>
          <a:r>
            <a:rPr lang="en-US" dirty="0" err="1" smtClean="0"/>
            <a:t>Delian</a:t>
          </a:r>
          <a:r>
            <a:rPr lang="en-US" dirty="0" smtClean="0"/>
            <a:t> League became Athenian Empire</a:t>
          </a:r>
          <a:endParaRPr lang="en-US" dirty="0"/>
        </a:p>
      </dgm:t>
    </dgm:pt>
    <dgm:pt modelId="{245CE70C-2DF1-F145-AA04-905F3C27C757}" type="parTrans" cxnId="{2E608EDD-5E2F-E844-84A3-0D33ED43D5CA}">
      <dgm:prSet/>
      <dgm:spPr/>
      <dgm:t>
        <a:bodyPr/>
        <a:lstStyle/>
        <a:p>
          <a:endParaRPr lang="en-US"/>
        </a:p>
      </dgm:t>
    </dgm:pt>
    <dgm:pt modelId="{AD86917B-E3BF-6E4F-BBF4-3D50C2DC3E99}" type="sibTrans" cxnId="{2E608EDD-5E2F-E844-84A3-0D33ED43D5CA}">
      <dgm:prSet/>
      <dgm:spPr/>
      <dgm:t>
        <a:bodyPr/>
        <a:lstStyle/>
        <a:p>
          <a:endParaRPr lang="en-US"/>
        </a:p>
      </dgm:t>
    </dgm:pt>
    <dgm:pt modelId="{ED095319-1F53-2A42-A72A-235E17C75519}" type="pres">
      <dgm:prSet presAssocID="{7C3EAFD7-C67F-DB49-924F-A0A54663A7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95BA3F-C1B1-2C40-BA66-E80D80C455A2}" type="pres">
      <dgm:prSet presAssocID="{86EC6098-D811-394F-AB70-0014FEC4B5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064B-A5C6-E648-822E-06B8A71BE735}" type="pres">
      <dgm:prSet presAssocID="{9A9B519B-C041-A64F-BFB9-1ABD585A9C80}" presName="spacer" presStyleCnt="0"/>
      <dgm:spPr/>
    </dgm:pt>
    <dgm:pt modelId="{077FE1BB-808A-F64C-9C3A-E010C45B5482}" type="pres">
      <dgm:prSet presAssocID="{D452635A-B050-1847-AD62-4C274FA96B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54ADE-4928-DC4D-8F9F-08961565125A}" type="pres">
      <dgm:prSet presAssocID="{8E6DF0D9-B9EB-8F4B-8E96-F55A741AE6B1}" presName="spacer" presStyleCnt="0"/>
      <dgm:spPr/>
    </dgm:pt>
    <dgm:pt modelId="{4B3AEA08-C6EB-C940-86A6-1C6A44970861}" type="pres">
      <dgm:prSet presAssocID="{1F7E53E9-D7DB-F74E-A88E-62308DBE90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34F97-060E-024F-86DA-911A657B8FFD}" srcId="{7C3EAFD7-C67F-DB49-924F-A0A54663A7E5}" destId="{D452635A-B050-1847-AD62-4C274FA96B45}" srcOrd="1" destOrd="0" parTransId="{D9D9ADB9-04B1-C346-8FC9-EB5216E891A6}" sibTransId="{8E6DF0D9-B9EB-8F4B-8E96-F55A741AE6B1}"/>
    <dgm:cxn modelId="{77139473-3409-6A49-83D8-5B85A80B36A8}" type="presOf" srcId="{7C3EAFD7-C67F-DB49-924F-A0A54663A7E5}" destId="{ED095319-1F53-2A42-A72A-235E17C75519}" srcOrd="0" destOrd="0" presId="urn:microsoft.com/office/officeart/2005/8/layout/vList2"/>
    <dgm:cxn modelId="{F970ED0C-1E1B-1B44-A8B3-DD77BA937568}" srcId="{7C3EAFD7-C67F-DB49-924F-A0A54663A7E5}" destId="{86EC6098-D811-394F-AB70-0014FEC4B597}" srcOrd="0" destOrd="0" parTransId="{0E0A9AEC-7B78-7E46-945C-E4F52F48E91C}" sibTransId="{9A9B519B-C041-A64F-BFB9-1ABD585A9C80}"/>
    <dgm:cxn modelId="{2E608EDD-5E2F-E844-84A3-0D33ED43D5CA}" srcId="{7C3EAFD7-C67F-DB49-924F-A0A54663A7E5}" destId="{1F7E53E9-D7DB-F74E-A88E-62308DBE907E}" srcOrd="2" destOrd="0" parTransId="{245CE70C-2DF1-F145-AA04-905F3C27C757}" sibTransId="{AD86917B-E3BF-6E4F-BBF4-3D50C2DC3E99}"/>
    <dgm:cxn modelId="{6D7ABA2D-9B43-9246-A979-DA56D0A4B107}" type="presOf" srcId="{86EC6098-D811-394F-AB70-0014FEC4B597}" destId="{3195BA3F-C1B1-2C40-BA66-E80D80C455A2}" srcOrd="0" destOrd="0" presId="urn:microsoft.com/office/officeart/2005/8/layout/vList2"/>
    <dgm:cxn modelId="{FF81F787-C87E-9246-BD15-4320A15E5337}" type="presOf" srcId="{D452635A-B050-1847-AD62-4C274FA96B45}" destId="{077FE1BB-808A-F64C-9C3A-E010C45B5482}" srcOrd="0" destOrd="0" presId="urn:microsoft.com/office/officeart/2005/8/layout/vList2"/>
    <dgm:cxn modelId="{D5979496-0C75-5040-983E-885647515938}" type="presOf" srcId="{1F7E53E9-D7DB-F74E-A88E-62308DBE907E}" destId="{4B3AEA08-C6EB-C940-86A6-1C6A44970861}" srcOrd="0" destOrd="0" presId="urn:microsoft.com/office/officeart/2005/8/layout/vList2"/>
    <dgm:cxn modelId="{458298A8-BBBD-C54E-9BB2-C6946A77F689}" type="presParOf" srcId="{ED095319-1F53-2A42-A72A-235E17C75519}" destId="{3195BA3F-C1B1-2C40-BA66-E80D80C455A2}" srcOrd="0" destOrd="0" presId="urn:microsoft.com/office/officeart/2005/8/layout/vList2"/>
    <dgm:cxn modelId="{8C134DA1-9159-A546-A527-DB0629E4F2B9}" type="presParOf" srcId="{ED095319-1F53-2A42-A72A-235E17C75519}" destId="{AEE8064B-A5C6-E648-822E-06B8A71BE735}" srcOrd="1" destOrd="0" presId="urn:microsoft.com/office/officeart/2005/8/layout/vList2"/>
    <dgm:cxn modelId="{1B3C7567-7290-5741-AA9F-466DBFB75DD6}" type="presParOf" srcId="{ED095319-1F53-2A42-A72A-235E17C75519}" destId="{077FE1BB-808A-F64C-9C3A-E010C45B5482}" srcOrd="2" destOrd="0" presId="urn:microsoft.com/office/officeart/2005/8/layout/vList2"/>
    <dgm:cxn modelId="{92B25FBE-54EE-8E4D-9FB8-9DC4BBE07A06}" type="presParOf" srcId="{ED095319-1F53-2A42-A72A-235E17C75519}" destId="{45B54ADE-4928-DC4D-8F9F-08961565125A}" srcOrd="3" destOrd="0" presId="urn:microsoft.com/office/officeart/2005/8/layout/vList2"/>
    <dgm:cxn modelId="{5A731696-7739-624D-A989-3920E1A71154}" type="presParOf" srcId="{ED095319-1F53-2A42-A72A-235E17C75519}" destId="{4B3AEA08-C6EB-C940-86A6-1C6A4497086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C9AF7-2735-B249-B23D-2D397447887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9FE91D-8083-3A42-B671-54EC1F8C5F69}">
      <dgm:prSet phldrT="[Text]"/>
      <dgm:spPr/>
      <dgm:t>
        <a:bodyPr/>
        <a:lstStyle/>
        <a:p>
          <a:r>
            <a:rPr lang="en-US" dirty="0" smtClean="0"/>
            <a:t>Athens and Sparta Weakened</a:t>
          </a:r>
          <a:endParaRPr lang="en-US" dirty="0"/>
        </a:p>
      </dgm:t>
    </dgm:pt>
    <dgm:pt modelId="{3E2FEEDF-D92A-8140-9FB6-0F58831820E6}" type="parTrans" cxnId="{A1EEE1E6-A3E8-FF47-A5EE-226FE366C247}">
      <dgm:prSet/>
      <dgm:spPr/>
      <dgm:t>
        <a:bodyPr/>
        <a:lstStyle/>
        <a:p>
          <a:endParaRPr lang="en-US"/>
        </a:p>
      </dgm:t>
    </dgm:pt>
    <dgm:pt modelId="{426C172D-00C1-194C-8603-11DFE93D52E4}" type="sibTrans" cxnId="{A1EEE1E6-A3E8-FF47-A5EE-226FE366C247}">
      <dgm:prSet/>
      <dgm:spPr/>
      <dgm:t>
        <a:bodyPr/>
        <a:lstStyle/>
        <a:p>
          <a:endParaRPr lang="en-US"/>
        </a:p>
      </dgm:t>
    </dgm:pt>
    <dgm:pt modelId="{1BC42DE0-60C7-214D-864B-2BA42BCE5E5C}">
      <dgm:prSet phldrT="[Text]"/>
      <dgm:spPr/>
      <dgm:t>
        <a:bodyPr/>
        <a:lstStyle/>
        <a:p>
          <a:r>
            <a:rPr lang="en-US" dirty="0" smtClean="0"/>
            <a:t>End of Golden Age of Greece</a:t>
          </a:r>
          <a:endParaRPr lang="en-US" dirty="0"/>
        </a:p>
      </dgm:t>
    </dgm:pt>
    <dgm:pt modelId="{B1EE5181-5CB3-9C4D-8B88-7D1687DE9477}" type="parTrans" cxnId="{D8579B61-1D4B-3244-B68F-E1EC727E85F3}">
      <dgm:prSet/>
      <dgm:spPr/>
      <dgm:t>
        <a:bodyPr/>
        <a:lstStyle/>
        <a:p>
          <a:endParaRPr lang="en-US"/>
        </a:p>
      </dgm:t>
    </dgm:pt>
    <dgm:pt modelId="{C96C7875-352A-844D-B7C0-105795354633}" type="sibTrans" cxnId="{D8579B61-1D4B-3244-B68F-E1EC727E85F3}">
      <dgm:prSet/>
      <dgm:spPr/>
      <dgm:t>
        <a:bodyPr/>
        <a:lstStyle/>
        <a:p>
          <a:endParaRPr lang="en-US"/>
        </a:p>
      </dgm:t>
    </dgm:pt>
    <dgm:pt modelId="{FE0A0881-7CBC-0240-B76B-DC6F37BE9672}">
      <dgm:prSet phldrT="[Text]"/>
      <dgm:spPr/>
      <dgm:t>
        <a:bodyPr/>
        <a:lstStyle/>
        <a:p>
          <a:r>
            <a:rPr lang="en-US" dirty="0" smtClean="0"/>
            <a:t>Rise of Macedonian Power</a:t>
          </a:r>
          <a:endParaRPr lang="en-US" dirty="0"/>
        </a:p>
      </dgm:t>
    </dgm:pt>
    <dgm:pt modelId="{8874335B-A5CC-C544-913A-103AC31E74AC}" type="parTrans" cxnId="{DFD4C6B0-B6E9-3D4F-95B0-57C936C78D76}">
      <dgm:prSet/>
      <dgm:spPr/>
      <dgm:t>
        <a:bodyPr/>
        <a:lstStyle/>
        <a:p>
          <a:endParaRPr lang="en-US"/>
        </a:p>
      </dgm:t>
    </dgm:pt>
    <dgm:pt modelId="{CF5DCC43-4F16-234A-82E8-1F95C3B9B076}" type="sibTrans" cxnId="{DFD4C6B0-B6E9-3D4F-95B0-57C936C78D76}">
      <dgm:prSet/>
      <dgm:spPr/>
      <dgm:t>
        <a:bodyPr/>
        <a:lstStyle/>
        <a:p>
          <a:endParaRPr lang="en-US"/>
        </a:p>
      </dgm:t>
    </dgm:pt>
    <dgm:pt modelId="{533E372E-07C8-F84D-8B88-CEB42DB124F0}" type="pres">
      <dgm:prSet presAssocID="{5D2C9AF7-2735-B249-B23D-2D39744788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04F4-0A90-E34D-993D-84FB6FFFCD5C}" type="pres">
      <dgm:prSet presAssocID="{D49FE91D-8083-3A42-B671-54EC1F8C5F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3B9C-0E1C-DA40-BE0F-B57F63E2495F}" type="pres">
      <dgm:prSet presAssocID="{426C172D-00C1-194C-8603-11DFE93D52E4}" presName="spacer" presStyleCnt="0"/>
      <dgm:spPr/>
    </dgm:pt>
    <dgm:pt modelId="{FD54F8DA-8D3E-7641-8325-BAF6F524FBF7}" type="pres">
      <dgm:prSet presAssocID="{1BC42DE0-60C7-214D-864B-2BA42BCE5E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742C-03C5-A14E-9D20-D5E6A0AC0E9A}" type="pres">
      <dgm:prSet presAssocID="{C96C7875-352A-844D-B7C0-105795354633}" presName="spacer" presStyleCnt="0"/>
      <dgm:spPr/>
    </dgm:pt>
    <dgm:pt modelId="{296774DB-7E70-8C4E-B896-6BE97B9CCFBC}" type="pres">
      <dgm:prSet presAssocID="{FE0A0881-7CBC-0240-B76B-DC6F37BE96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79B61-1D4B-3244-B68F-E1EC727E85F3}" srcId="{5D2C9AF7-2735-B249-B23D-2D3974478872}" destId="{1BC42DE0-60C7-214D-864B-2BA42BCE5E5C}" srcOrd="1" destOrd="0" parTransId="{B1EE5181-5CB3-9C4D-8B88-7D1687DE9477}" sibTransId="{C96C7875-352A-844D-B7C0-105795354633}"/>
    <dgm:cxn modelId="{DFD4C6B0-B6E9-3D4F-95B0-57C936C78D76}" srcId="{5D2C9AF7-2735-B249-B23D-2D3974478872}" destId="{FE0A0881-7CBC-0240-B76B-DC6F37BE9672}" srcOrd="2" destOrd="0" parTransId="{8874335B-A5CC-C544-913A-103AC31E74AC}" sibTransId="{CF5DCC43-4F16-234A-82E8-1F95C3B9B076}"/>
    <dgm:cxn modelId="{A1EEE1E6-A3E8-FF47-A5EE-226FE366C247}" srcId="{5D2C9AF7-2735-B249-B23D-2D3974478872}" destId="{D49FE91D-8083-3A42-B671-54EC1F8C5F69}" srcOrd="0" destOrd="0" parTransId="{3E2FEEDF-D92A-8140-9FB6-0F58831820E6}" sibTransId="{426C172D-00C1-194C-8603-11DFE93D52E4}"/>
    <dgm:cxn modelId="{4136CC0A-2387-864F-82A5-F4F1E37758EB}" type="presOf" srcId="{1BC42DE0-60C7-214D-864B-2BA42BCE5E5C}" destId="{FD54F8DA-8D3E-7641-8325-BAF6F524FBF7}" srcOrd="0" destOrd="0" presId="urn:microsoft.com/office/officeart/2005/8/layout/vList2"/>
    <dgm:cxn modelId="{A1253981-1926-8546-9B00-2B449541EFA3}" type="presOf" srcId="{D49FE91D-8083-3A42-B671-54EC1F8C5F69}" destId="{990604F4-0A90-E34D-993D-84FB6FFFCD5C}" srcOrd="0" destOrd="0" presId="urn:microsoft.com/office/officeart/2005/8/layout/vList2"/>
    <dgm:cxn modelId="{523F83CA-91C0-C34D-BA7F-1EFDB104D070}" type="presOf" srcId="{FE0A0881-7CBC-0240-B76B-DC6F37BE9672}" destId="{296774DB-7E70-8C4E-B896-6BE97B9CCFBC}" srcOrd="0" destOrd="0" presId="urn:microsoft.com/office/officeart/2005/8/layout/vList2"/>
    <dgm:cxn modelId="{F459DA03-B3D3-954D-9979-D98828172D51}" type="presOf" srcId="{5D2C9AF7-2735-B249-B23D-2D3974478872}" destId="{533E372E-07C8-F84D-8B88-CEB42DB124F0}" srcOrd="0" destOrd="0" presId="urn:microsoft.com/office/officeart/2005/8/layout/vList2"/>
    <dgm:cxn modelId="{603718AA-04CA-1A4D-8875-38736737C9A1}" type="presParOf" srcId="{533E372E-07C8-F84D-8B88-CEB42DB124F0}" destId="{990604F4-0A90-E34D-993D-84FB6FFFCD5C}" srcOrd="0" destOrd="0" presId="urn:microsoft.com/office/officeart/2005/8/layout/vList2"/>
    <dgm:cxn modelId="{097FDBD7-C775-EE46-A94A-D36EC1C752D1}" type="presParOf" srcId="{533E372E-07C8-F84D-8B88-CEB42DB124F0}" destId="{ECD13B9C-0E1C-DA40-BE0F-B57F63E2495F}" srcOrd="1" destOrd="0" presId="urn:microsoft.com/office/officeart/2005/8/layout/vList2"/>
    <dgm:cxn modelId="{83F2A191-8526-664A-88DC-5030840203E2}" type="presParOf" srcId="{533E372E-07C8-F84D-8B88-CEB42DB124F0}" destId="{FD54F8DA-8D3E-7641-8325-BAF6F524FBF7}" srcOrd="2" destOrd="0" presId="urn:microsoft.com/office/officeart/2005/8/layout/vList2"/>
    <dgm:cxn modelId="{DF1EEBA5-7195-BB47-99A7-EA2AB3E3CCBF}" type="presParOf" srcId="{533E372E-07C8-F84D-8B88-CEB42DB124F0}" destId="{A8A4742C-03C5-A14E-9D20-D5E6A0AC0E9A}" srcOrd="3" destOrd="0" presId="urn:microsoft.com/office/officeart/2005/8/layout/vList2"/>
    <dgm:cxn modelId="{4F51864C-B5E6-6D4D-AA07-36252945A190}" type="presParOf" srcId="{533E372E-07C8-F84D-8B88-CEB42DB124F0}" destId="{296774DB-7E70-8C4E-B896-6BE97B9CCF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05AD57-4B0D-D249-82B1-DEC22F01FA6C}">
      <dsp:nvSpPr>
        <dsp:cNvPr id="0" name=""/>
        <dsp:cNvSpPr/>
      </dsp:nvSpPr>
      <dsp:spPr>
        <a:xfrm>
          <a:off x="0" y="7080"/>
          <a:ext cx="7313613" cy="19691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Why were wars with Persia important to the development of Greek culture?</a:t>
          </a:r>
          <a:endParaRPr lang="en-US" sz="3600" kern="1200" dirty="0"/>
        </a:p>
      </dsp:txBody>
      <dsp:txXfrm>
        <a:off x="0" y="7080"/>
        <a:ext cx="7313613" cy="1969110"/>
      </dsp:txXfrm>
    </dsp:sp>
    <dsp:sp modelId="{DD2673CE-9167-9343-9338-B46BA3DD6F18}">
      <dsp:nvSpPr>
        <dsp:cNvPr id="0" name=""/>
        <dsp:cNvSpPr/>
      </dsp:nvSpPr>
      <dsp:spPr>
        <a:xfrm>
          <a:off x="0" y="2079871"/>
          <a:ext cx="7313613" cy="19691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Why was the Peloponnesian War important to the spread of Greek culture?</a:t>
          </a:r>
          <a:endParaRPr lang="en-US" sz="3600" kern="1200" dirty="0"/>
        </a:p>
      </dsp:txBody>
      <dsp:txXfrm>
        <a:off x="0" y="2079871"/>
        <a:ext cx="7313613" cy="1969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2A014-3EBC-BA40-A3B7-C57F9F44EC8C}">
      <dsp:nvSpPr>
        <dsp:cNvPr id="0" name=""/>
        <dsp:cNvSpPr/>
      </dsp:nvSpPr>
      <dsp:spPr>
        <a:xfrm>
          <a:off x="0" y="26430"/>
          <a:ext cx="7313613" cy="1272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Greek cities in Turkey (Ionia) revolt against the Persians</a:t>
          </a:r>
          <a:endParaRPr lang="en-US" sz="3200" kern="1200" dirty="0"/>
        </a:p>
      </dsp:txBody>
      <dsp:txXfrm>
        <a:off x="0" y="26430"/>
        <a:ext cx="7313613" cy="1272960"/>
      </dsp:txXfrm>
    </dsp:sp>
    <dsp:sp modelId="{77B97261-3AAE-234D-A9AE-C0CE331B34D5}">
      <dsp:nvSpPr>
        <dsp:cNvPr id="0" name=""/>
        <dsp:cNvSpPr/>
      </dsp:nvSpPr>
      <dsp:spPr>
        <a:xfrm>
          <a:off x="0" y="1391551"/>
          <a:ext cx="7313613" cy="1272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Darius, the Persian Emperor invades Greece</a:t>
          </a:r>
          <a:endParaRPr lang="en-US" sz="3200" kern="1200" dirty="0"/>
        </a:p>
      </dsp:txBody>
      <dsp:txXfrm>
        <a:off x="0" y="1391551"/>
        <a:ext cx="7313613" cy="1272960"/>
      </dsp:txXfrm>
    </dsp:sp>
    <dsp:sp modelId="{77062BBF-883C-C041-A2BA-B3FD2F9B9E56}">
      <dsp:nvSpPr>
        <dsp:cNvPr id="0" name=""/>
        <dsp:cNvSpPr/>
      </dsp:nvSpPr>
      <dsp:spPr>
        <a:xfrm>
          <a:off x="0" y="2756671"/>
          <a:ext cx="7313613" cy="1272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490 BCE, Battle of Marathon between Persians and Athenians</a:t>
          </a:r>
          <a:endParaRPr lang="en-US" sz="3200" kern="1200" dirty="0"/>
        </a:p>
      </dsp:txBody>
      <dsp:txXfrm>
        <a:off x="0" y="2756671"/>
        <a:ext cx="7313613" cy="1272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46AD0-12AF-9744-A5C1-A8B54BD0ADD9}">
      <dsp:nvSpPr>
        <dsp:cNvPr id="0" name=""/>
        <dsp:cNvSpPr/>
      </dsp:nvSpPr>
      <dsp:spPr>
        <a:xfrm>
          <a:off x="2363" y="1524505"/>
          <a:ext cx="1678417" cy="1007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490 BCE</a:t>
          </a:r>
          <a:endParaRPr lang="en-US" sz="2500" kern="1200" dirty="0"/>
        </a:p>
      </dsp:txBody>
      <dsp:txXfrm>
        <a:off x="2363" y="1524505"/>
        <a:ext cx="1678417" cy="1007050"/>
      </dsp:txXfrm>
    </dsp:sp>
    <dsp:sp modelId="{F18A4532-0141-C74B-9016-550D39EE9FB1}">
      <dsp:nvSpPr>
        <dsp:cNvPr id="0" name=""/>
        <dsp:cNvSpPr/>
      </dsp:nvSpPr>
      <dsp:spPr>
        <a:xfrm rot="20388317">
          <a:off x="1836969" y="1384050"/>
          <a:ext cx="379131" cy="41624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20388317">
        <a:off x="1836969" y="1384050"/>
        <a:ext cx="379131" cy="416247"/>
      </dsp:txXfrm>
    </dsp:sp>
    <dsp:sp modelId="{EB86CF81-5319-8B41-A2E0-6149234B0722}">
      <dsp:nvSpPr>
        <dsp:cNvPr id="0" name=""/>
        <dsp:cNvSpPr/>
      </dsp:nvSpPr>
      <dsp:spPr>
        <a:xfrm>
          <a:off x="2352147" y="285924"/>
          <a:ext cx="2609317" cy="1413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Persians Invade Greece</a:t>
          </a:r>
          <a:endParaRPr lang="en-US" sz="2500" kern="1200" dirty="0"/>
        </a:p>
      </dsp:txBody>
      <dsp:txXfrm>
        <a:off x="2352147" y="285924"/>
        <a:ext cx="2609317" cy="1413193"/>
      </dsp:txXfrm>
    </dsp:sp>
    <dsp:sp modelId="{05313FCD-F531-5F40-AC0A-DA199E4F5E56}">
      <dsp:nvSpPr>
        <dsp:cNvPr id="0" name=""/>
        <dsp:cNvSpPr/>
      </dsp:nvSpPr>
      <dsp:spPr>
        <a:xfrm rot="1211683">
          <a:off x="5117653" y="1391458"/>
          <a:ext cx="379131" cy="41624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211683">
        <a:off x="5117653" y="1391458"/>
        <a:ext cx="379131" cy="416247"/>
      </dsp:txXfrm>
    </dsp:sp>
    <dsp:sp modelId="{59EF6081-CA94-8F49-9977-8F4FBB955CCA}">
      <dsp:nvSpPr>
        <dsp:cNvPr id="0" name=""/>
        <dsp:cNvSpPr/>
      </dsp:nvSpPr>
      <dsp:spPr>
        <a:xfrm>
          <a:off x="5632832" y="1524505"/>
          <a:ext cx="1678417" cy="1007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Battle of Marathon</a:t>
          </a:r>
          <a:endParaRPr lang="en-US" sz="2500" kern="1200" dirty="0"/>
        </a:p>
      </dsp:txBody>
      <dsp:txXfrm>
        <a:off x="5632832" y="1524505"/>
        <a:ext cx="1678417" cy="1007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46A023-AB3C-1247-B59B-572BC5FFC3B6}">
      <dsp:nvSpPr>
        <dsp:cNvPr id="0" name=""/>
        <dsp:cNvSpPr/>
      </dsp:nvSpPr>
      <dsp:spPr>
        <a:xfrm>
          <a:off x="0" y="420450"/>
          <a:ext cx="7313613" cy="15514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The Persian Emperor, Xerxes, attacked Greece again in 480 BCE</a:t>
          </a:r>
          <a:endParaRPr lang="en-US" sz="3900" kern="1200" dirty="0"/>
        </a:p>
      </dsp:txBody>
      <dsp:txXfrm>
        <a:off x="0" y="420450"/>
        <a:ext cx="7313613" cy="1551420"/>
      </dsp:txXfrm>
    </dsp:sp>
    <dsp:sp modelId="{0203E503-74DD-F946-94C2-0C0B6DD3B99B}">
      <dsp:nvSpPr>
        <dsp:cNvPr id="0" name=""/>
        <dsp:cNvSpPr/>
      </dsp:nvSpPr>
      <dsp:spPr>
        <a:xfrm>
          <a:off x="0" y="2084190"/>
          <a:ext cx="7313613" cy="15514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Xerxes invaded Greece by land and sea</a:t>
          </a:r>
          <a:endParaRPr lang="en-US" sz="3900" kern="1200" dirty="0"/>
        </a:p>
      </dsp:txBody>
      <dsp:txXfrm>
        <a:off x="0" y="2084190"/>
        <a:ext cx="7313613" cy="15514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09D8B-62AF-B74C-BC0B-02326B56B1D6}">
      <dsp:nvSpPr>
        <dsp:cNvPr id="0" name=""/>
        <dsp:cNvSpPr/>
      </dsp:nvSpPr>
      <dsp:spPr>
        <a:xfrm>
          <a:off x="0" y="629160"/>
          <a:ext cx="7313613" cy="8634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Thermopylae (Spartans)</a:t>
          </a:r>
          <a:endParaRPr lang="en-US" sz="3600" kern="1200" dirty="0"/>
        </a:p>
      </dsp:txBody>
      <dsp:txXfrm>
        <a:off x="0" y="629160"/>
        <a:ext cx="7313613" cy="863460"/>
      </dsp:txXfrm>
    </dsp:sp>
    <dsp:sp modelId="{84878843-CBA9-4946-B4A7-C59026A1FBF4}">
      <dsp:nvSpPr>
        <dsp:cNvPr id="0" name=""/>
        <dsp:cNvSpPr/>
      </dsp:nvSpPr>
      <dsp:spPr>
        <a:xfrm>
          <a:off x="0" y="1596301"/>
          <a:ext cx="7313613" cy="8634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Salamis (naval battle – Athenian fleet)</a:t>
          </a:r>
          <a:endParaRPr lang="en-US" sz="3600" kern="1200" dirty="0"/>
        </a:p>
      </dsp:txBody>
      <dsp:txXfrm>
        <a:off x="0" y="1596301"/>
        <a:ext cx="7313613" cy="863460"/>
      </dsp:txXfrm>
    </dsp:sp>
    <dsp:sp modelId="{7717FE68-2DC5-6544-8C86-7B1A3E6438C4}">
      <dsp:nvSpPr>
        <dsp:cNvPr id="0" name=""/>
        <dsp:cNvSpPr/>
      </dsp:nvSpPr>
      <dsp:spPr>
        <a:xfrm>
          <a:off x="0" y="2563441"/>
          <a:ext cx="7313613" cy="8634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Plataea </a:t>
          </a:r>
          <a:r>
            <a:rPr lang="en-US" sz="3600" kern="1200" dirty="0" smtClean="0"/>
            <a:t>(Persians defeated)</a:t>
          </a:r>
          <a:endParaRPr lang="en-US" sz="3600" kern="1200" dirty="0"/>
        </a:p>
      </dsp:txBody>
      <dsp:txXfrm>
        <a:off x="0" y="2563441"/>
        <a:ext cx="7313613" cy="8634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16E97DF-5927-4D4F-B606-A52A06838C80}" type="datetimeFigureOut">
              <a:rPr lang="en-US" smtClean="0"/>
              <a:pPr/>
              <a:t>10/4/11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795ABD5-D4BA-2941-BAFF-E7BB38A71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19" name="Picture Placeholder 18" descr="300GerardButler.jpg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-19511" r="-19511"/>
          <a:stretch>
            <a:fillRect/>
          </a:stretch>
        </p:blipFill>
        <p:spPr/>
      </p:pic>
      <p:pic>
        <p:nvPicPr>
          <p:cNvPr id="20" name="Picture Placeholder 19" descr="300Xerxes.jpg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-23367" r="-23367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Persian and Peloponnesian Wars</a:t>
            </a:r>
          </a:p>
          <a:p>
            <a:pPr algn="ctr"/>
            <a:r>
              <a:rPr lang="en-US" sz="2400" dirty="0" smtClean="0"/>
              <a:t>WHI 5d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Persian War, Battles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Thermopylae</a:t>
            </a:r>
            <a:endParaRPr lang="en-US" dirty="0"/>
          </a:p>
        </p:txBody>
      </p:sp>
      <p:pic>
        <p:nvPicPr>
          <p:cNvPr id="4" name="Content Placeholder 3" descr="thermop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7708" r="-17708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Trireme</a:t>
            </a:r>
            <a:endParaRPr lang="en-US" dirty="0"/>
          </a:p>
        </p:txBody>
      </p:sp>
      <p:pic>
        <p:nvPicPr>
          <p:cNvPr id="4" name="Content Placeholder 3" descr="trirem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572" r="-2157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Fleet</a:t>
            </a:r>
            <a:endParaRPr lang="en-US" dirty="0"/>
          </a:p>
        </p:txBody>
      </p:sp>
      <p:pic>
        <p:nvPicPr>
          <p:cNvPr id="4" name="Content Placeholder 3" descr="300PersianFlee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448" b="-9448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Persian Wars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431 BCE the Peloponnesian War started between Athens and Sparta</a:t>
            </a:r>
          </a:p>
          <a:p>
            <a:r>
              <a:rPr lang="en-US" sz="3200" dirty="0" smtClean="0"/>
              <a:t>The war lasted until 404 BCE when Athens surrendered</a:t>
            </a:r>
          </a:p>
          <a:p>
            <a:r>
              <a:rPr lang="en-US" sz="3200" dirty="0" smtClean="0"/>
              <a:t>The war weakened both Sparta and Athens and led to the decline of the Greek city states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0930"/>
            <a:ext cx="7313613" cy="441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Competition between Sparta and Athens caused the Peloponnesian War</a:t>
            </a:r>
          </a:p>
          <a:p>
            <a:r>
              <a:rPr lang="en-US" sz="3200" dirty="0" smtClean="0"/>
              <a:t>Athens controlled the </a:t>
            </a:r>
            <a:r>
              <a:rPr lang="en-US" sz="3200" dirty="0" err="1" smtClean="0"/>
              <a:t>Delian</a:t>
            </a:r>
            <a:r>
              <a:rPr lang="en-US" sz="3200" dirty="0" smtClean="0"/>
              <a:t> League and Sparta controlled the Peloponnesian League</a:t>
            </a:r>
          </a:p>
          <a:p>
            <a:r>
              <a:rPr lang="en-US" sz="3200" dirty="0" smtClean="0"/>
              <a:t>Both cities feared the power of the other and this fear and distrust was the primary cause of the war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League</a:t>
            </a:r>
            <a:endParaRPr lang="en-US" dirty="0"/>
          </a:p>
        </p:txBody>
      </p:sp>
      <p:pic>
        <p:nvPicPr>
          <p:cNvPr id="4" name="Content Placeholder 3" descr="pelo_leagu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860" r="-17860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 vs. Athens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Sparta</a:t>
            </a:r>
          </a:p>
          <a:p>
            <a:r>
              <a:rPr lang="en-US" sz="2800" dirty="0" smtClean="0"/>
              <a:t>Land Power</a:t>
            </a:r>
          </a:p>
          <a:p>
            <a:r>
              <a:rPr lang="en-US" sz="2800" dirty="0" smtClean="0"/>
              <a:t>Oligarchy</a:t>
            </a:r>
          </a:p>
          <a:p>
            <a:r>
              <a:rPr lang="en-US" sz="2800" dirty="0" smtClean="0"/>
              <a:t>Economy based on agriculture</a:t>
            </a:r>
          </a:p>
          <a:p>
            <a:r>
              <a:rPr lang="en-US" sz="2800" dirty="0" smtClean="0"/>
              <a:t>Little money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/>
              <a:t>Athens</a:t>
            </a:r>
          </a:p>
          <a:p>
            <a:r>
              <a:rPr lang="en-US" sz="2800" dirty="0" smtClean="0"/>
              <a:t>Naval Power</a:t>
            </a:r>
          </a:p>
          <a:p>
            <a:r>
              <a:rPr lang="en-US" sz="2800" dirty="0" smtClean="0"/>
              <a:t>Democracy</a:t>
            </a:r>
          </a:p>
          <a:p>
            <a:r>
              <a:rPr lang="en-US" sz="2800" dirty="0" smtClean="0"/>
              <a:t>Economy based on agriculture and trade</a:t>
            </a:r>
          </a:p>
          <a:p>
            <a:r>
              <a:rPr lang="en-US" sz="2800" dirty="0" smtClean="0"/>
              <a:t>Reserves of gold and silver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Walls</a:t>
            </a:r>
            <a:endParaRPr lang="en-US" dirty="0"/>
          </a:p>
        </p:txBody>
      </p:sp>
      <p:pic>
        <p:nvPicPr>
          <p:cNvPr id="6" name="Content Placeholder 5" descr="athens_wall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258" r="-1725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" name="Content Placeholder 3" descr="athens_5th_c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679" r="-35679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Outcome of Peloponnesian War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pic>
        <p:nvPicPr>
          <p:cNvPr id="4" name="Content Placeholder 3" descr="persian_empir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801" r="-18801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ath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0" y="0"/>
            <a:ext cx="87148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Hoplite</a:t>
            </a:r>
            <a:endParaRPr lang="en-US" dirty="0"/>
          </a:p>
        </p:txBody>
      </p:sp>
      <p:pic>
        <p:nvPicPr>
          <p:cNvPr id="11" name="Content Placeholder 10" descr="hopli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1064" r="-11064"/>
          <a:stretch>
            <a:fillRect/>
          </a:stretch>
        </p:blipFill>
        <p:spPr/>
      </p:pic>
      <p:pic>
        <p:nvPicPr>
          <p:cNvPr id="12" name="Content Placeholder 11" descr="300phalanx2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25935" r="-25935"/>
          <a:stretch>
            <a:fillRect/>
          </a:stretch>
        </p:blipFill>
        <p:spPr>
          <a:xfrm>
            <a:off x="4983580" y="1735138"/>
            <a:ext cx="3566160" cy="1920240"/>
          </a:xfrm>
        </p:spPr>
      </p:pic>
      <p:pic>
        <p:nvPicPr>
          <p:cNvPr id="13" name="Content Placeholder 12" descr="300SpartanSoldiersInPhalanxFormation.jpg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l="-8006" t="25160" r="-8006"/>
          <a:stretch>
            <a:fillRect/>
          </a:stretch>
        </p:blipFill>
        <p:spPr>
          <a:xfrm>
            <a:off x="1913466" y="3902604"/>
            <a:ext cx="5947099" cy="23965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alan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03400"/>
            <a:ext cx="80010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Persian War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1385</TotalTime>
  <Words>285</Words>
  <Application>Microsoft Macintosh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Inkwell</vt:lpstr>
      <vt:lpstr>Ancient Greece</vt:lpstr>
      <vt:lpstr>Essential Question</vt:lpstr>
      <vt:lpstr>Persian Empire</vt:lpstr>
      <vt:lpstr>Persian War</vt:lpstr>
      <vt:lpstr>Persian War</vt:lpstr>
      <vt:lpstr>Slide 6</vt:lpstr>
      <vt:lpstr>Greek Hoplite</vt:lpstr>
      <vt:lpstr>Slide 8</vt:lpstr>
      <vt:lpstr>2nd Persian War</vt:lpstr>
      <vt:lpstr>2nd Persian War, Battles</vt:lpstr>
      <vt:lpstr>Thermopylae</vt:lpstr>
      <vt:lpstr>Trireme</vt:lpstr>
      <vt:lpstr>Persian Fleet</vt:lpstr>
      <vt:lpstr>Outcome of Persian Wars</vt:lpstr>
      <vt:lpstr>Peloponnesian War</vt:lpstr>
      <vt:lpstr>Peloponnesian War</vt:lpstr>
      <vt:lpstr>Peloponnesian League</vt:lpstr>
      <vt:lpstr>Sparta vs. Athens</vt:lpstr>
      <vt:lpstr>Athens Walls</vt:lpstr>
      <vt:lpstr>Athens</vt:lpstr>
      <vt:lpstr>Outcome of Peloponnesian War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Arram Dreyer</dc:creator>
  <cp:lastModifiedBy>Arram Dreyer</cp:lastModifiedBy>
  <cp:revision>13</cp:revision>
  <dcterms:created xsi:type="dcterms:W3CDTF">2011-10-04T21:25:39Z</dcterms:created>
  <dcterms:modified xsi:type="dcterms:W3CDTF">2011-10-04T21:30:44Z</dcterms:modified>
</cp:coreProperties>
</file>