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Override PartName="/ppt/diagrams/data2.xml" ContentType="application/vnd.openxmlformats-officedocument.drawingml.diagramData+xml"/>
  <Override PartName="/ppt/diagrams/colors5.xml" ContentType="application/vnd.openxmlformats-officedocument.drawingml.diagramColors+xml"/>
  <Override PartName="/ppt/diagrams/layout8.xml" ContentType="application/vnd.openxmlformats-officedocument.drawingml.diagram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diagrams/colors1.xml" ContentType="application/vnd.openxmlformats-officedocument.drawingml.diagramColors+xml"/>
  <Override PartName="/ppt/diagrams/quickStyle8.xml" ContentType="application/vnd.openxmlformats-officedocument.drawingml.diagramStyl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diagrams/drawing7.xml" ContentType="application/vnd.ms-office.drawingml.diagramDrawing+xml"/>
  <Override PartName="/ppt/diagrams/data7.xml" ContentType="application/vnd.openxmlformats-officedocument.drawingml.diagramData+xml"/>
  <Default Extension="xml" ContentType="application/xml"/>
  <Override PartName="/ppt/diagrams/drawing3.xml" ContentType="application/vnd.ms-office.drawingml.diagramDrawing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diagrams/data3.xml" ContentType="application/vnd.openxmlformats-officedocument.drawingml.diagramData+xml"/>
  <Override PartName="/ppt/diagrams/colors6.xml" ContentType="application/vnd.openxmlformats-officedocument.drawingml.diagramColors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diagrams/colors2.xml" ContentType="application/vnd.openxmlformats-officedocument.drawingml.diagramColors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layout5.xml" ContentType="application/vnd.openxmlformats-officedocument.drawingml.diagramLayout+xml"/>
  <Override PartName="/ppt/slides/slide2.xml" ContentType="application/vnd.openxmlformats-officedocument.presentationml.slide+xml"/>
  <Override PartName="/ppt/diagrams/quickStyle5.xml" ContentType="application/vnd.openxmlformats-officedocument.drawingml.diagramStyle+xml"/>
  <Default Extension="png" ContentType="image/png"/>
  <Override PartName="/ppt/slideLayouts/slideLayout2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diagrams/drawing8.xml" ContentType="application/vnd.ms-office.drawingml.diagramDrawing+xml"/>
  <Override PartName="/ppt/diagrams/data8.xml" ContentType="application/vnd.openxmlformats-officedocument.drawingml.diagramData+xml"/>
  <Override PartName="/ppt/diagrams/drawing4.xml" ContentType="application/vnd.ms-office.drawingml.diagramDrawing+xml"/>
  <Override PartName="/ppt/slideLayouts/slideLayout17.xml" ContentType="application/vnd.openxmlformats-officedocument.presentationml.slideLayout+xml"/>
  <Override PartName="/ppt/diagrams/data4.xml" ContentType="application/vnd.openxmlformats-officedocument.drawingml.diagramData+xml"/>
  <Override PartName="/ppt/diagrams/colors7.xml" ContentType="application/vnd.openxmlformats-officedocument.drawingml.diagramColors+xml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diagrams/colors3.xml" ContentType="application/vnd.openxmlformats-officedocument.drawingml.diagramColors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layout6.xml" ContentType="application/vnd.openxmlformats-officedocument.drawingml.diagramLayout+xml"/>
  <Override PartName="/ppt/slides/slide3.xml" ContentType="application/vnd.openxmlformats-officedocument.presentationml.slide+xml"/>
  <Override PartName="/ppt/diagrams/quickStyle6.xml" ContentType="application/vnd.openxmlformats-officedocument.drawingml.diagramStyle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slideLayouts/slideLayout3.xml" ContentType="application/vnd.openxmlformats-officedocument.presentationml.slideLayout+xml"/>
  <Override PartName="/ppt/diagrams/drawing5.xml" ContentType="application/vnd.ms-office.drawingml.diagramDrawing+xml"/>
  <Override PartName="/ppt/slideLayouts/slideLayout18.xml" ContentType="application/vnd.openxmlformats-officedocument.presentationml.slideLayout+xml"/>
  <Override PartName="/ppt/diagrams/data5.xml" ContentType="application/vnd.openxmlformats-officedocument.drawingml.diagramData+xml"/>
  <Override PartName="/ppt/diagrams/colors8.xml" ContentType="application/vnd.openxmlformats-officedocument.drawingml.diagramColors+xml"/>
  <Override PartName="/ppt/diagrams/drawing1.xml" ContentType="application/vnd.ms-office.drawingml.diagramDrawing+xml"/>
  <Override PartName="/ppt/slideLayouts/slideLayout14.xml" ContentType="application/vnd.openxmlformats-officedocument.presentationml.slide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4.xml" ContentType="application/vnd.openxmlformats-officedocument.drawingml.diagramColors+xml"/>
  <Override PartName="/ppt/presProps.xml" ContentType="application/vnd.openxmlformats-officedocument.presentationml.presProps+xml"/>
  <Override PartName="/ppt/diagrams/layout7.xml" ContentType="application/vnd.openxmlformats-officedocument.drawingml.diagram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diagrams/quickStyle7.xml" ContentType="application/vnd.openxmlformats-officedocument.drawingml.diagramStyle+xml"/>
  <Override PartName="/ppt/diagrams/layout3.xml" ContentType="application/vnd.openxmlformats-officedocument.drawingml.diagramLayout+xml"/>
  <Override PartName="/ppt/slideLayouts/slideLayout4.xml" ContentType="application/vnd.openxmlformats-officedocument.presentationml.slideLayout+xml"/>
  <Override PartName="/ppt/diagrams/quickStyle3.xml" ContentType="application/vnd.openxmlformats-officedocument.drawingml.diagramStyl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diagrams/drawing6.xml" ContentType="application/vnd.ms-office.drawingml.diagramDrawing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diagrams/data6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61" r:id="rId4"/>
    <p:sldId id="260" r:id="rId5"/>
    <p:sldId id="258" r:id="rId6"/>
    <p:sldId id="259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F17595-622F-424E-AD29-F449C53A0F7F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BFD48E-7F61-CD42-B89F-AD8AF2B89666}">
      <dgm:prSet phldrT="[Text]"/>
      <dgm:spPr/>
      <dgm:t>
        <a:bodyPr/>
        <a:lstStyle/>
        <a:p>
          <a:r>
            <a:rPr lang="en-US" dirty="0" smtClean="0"/>
            <a:t>How did democracy develop in Athens?</a:t>
          </a:r>
          <a:endParaRPr lang="en-US" dirty="0"/>
        </a:p>
      </dgm:t>
    </dgm:pt>
    <dgm:pt modelId="{774F4368-DB76-CF47-BB59-FF8653D105C8}" type="parTrans" cxnId="{8CA4C348-6C86-C041-90C1-1758D8475131}">
      <dgm:prSet/>
      <dgm:spPr/>
      <dgm:t>
        <a:bodyPr/>
        <a:lstStyle/>
        <a:p>
          <a:endParaRPr lang="en-US"/>
        </a:p>
      </dgm:t>
    </dgm:pt>
    <dgm:pt modelId="{79AF316A-B052-FE40-BBC2-AD8CD44741E6}" type="sibTrans" cxnId="{8CA4C348-6C86-C041-90C1-1758D8475131}">
      <dgm:prSet/>
      <dgm:spPr/>
      <dgm:t>
        <a:bodyPr/>
        <a:lstStyle/>
        <a:p>
          <a:endParaRPr lang="en-US"/>
        </a:p>
      </dgm:t>
    </dgm:pt>
    <dgm:pt modelId="{D3ED0D9E-F02C-3049-87FB-0F287308DD36}">
      <dgm:prSet phldrT="[Text]"/>
      <dgm:spPr/>
      <dgm:t>
        <a:bodyPr/>
        <a:lstStyle/>
        <a:p>
          <a:r>
            <a:rPr lang="en-US" dirty="0" smtClean="0"/>
            <a:t>How did Sparta differ from Athens?</a:t>
          </a:r>
          <a:endParaRPr lang="en-US" dirty="0"/>
        </a:p>
      </dgm:t>
    </dgm:pt>
    <dgm:pt modelId="{290F711C-8645-B649-8A03-3DA9CF0EC45D}" type="parTrans" cxnId="{5867A9D4-0497-724B-B86D-80A25D6E90DB}">
      <dgm:prSet/>
      <dgm:spPr/>
      <dgm:t>
        <a:bodyPr/>
        <a:lstStyle/>
        <a:p>
          <a:endParaRPr lang="en-US"/>
        </a:p>
      </dgm:t>
    </dgm:pt>
    <dgm:pt modelId="{D889CB73-A508-7F44-A267-E4933569674B}" type="sibTrans" cxnId="{5867A9D4-0497-724B-B86D-80A25D6E90DB}">
      <dgm:prSet/>
      <dgm:spPr/>
      <dgm:t>
        <a:bodyPr/>
        <a:lstStyle/>
        <a:p>
          <a:endParaRPr lang="en-US"/>
        </a:p>
      </dgm:t>
    </dgm:pt>
    <dgm:pt modelId="{E6AA3D5D-DC31-E34A-87C0-CB2508A85094}" type="pres">
      <dgm:prSet presAssocID="{4EF17595-622F-424E-AD29-F449C53A0F7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7DFBC7C-4FC6-B044-8FAC-FD8EDF779467}" type="pres">
      <dgm:prSet presAssocID="{9DBFD48E-7F61-CD42-B89F-AD8AF2B8966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299B2D-9DCB-2E44-B188-6994C4C0C86F}" type="pres">
      <dgm:prSet presAssocID="{79AF316A-B052-FE40-BBC2-AD8CD44741E6}" presName="spacer" presStyleCnt="0"/>
      <dgm:spPr/>
    </dgm:pt>
    <dgm:pt modelId="{1A99635B-BC5D-EE4C-AC11-4785B736BF3F}" type="pres">
      <dgm:prSet presAssocID="{D3ED0D9E-F02C-3049-87FB-0F287308DD3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CA4C348-6C86-C041-90C1-1758D8475131}" srcId="{4EF17595-622F-424E-AD29-F449C53A0F7F}" destId="{9DBFD48E-7F61-CD42-B89F-AD8AF2B89666}" srcOrd="0" destOrd="0" parTransId="{774F4368-DB76-CF47-BB59-FF8653D105C8}" sibTransId="{79AF316A-B052-FE40-BBC2-AD8CD44741E6}"/>
    <dgm:cxn modelId="{E5D916DB-3EFA-B241-B17B-15B21755C3A4}" type="presOf" srcId="{9DBFD48E-7F61-CD42-B89F-AD8AF2B89666}" destId="{27DFBC7C-4FC6-B044-8FAC-FD8EDF779467}" srcOrd="0" destOrd="0" presId="urn:microsoft.com/office/officeart/2005/8/layout/vList2"/>
    <dgm:cxn modelId="{5867A9D4-0497-724B-B86D-80A25D6E90DB}" srcId="{4EF17595-622F-424E-AD29-F449C53A0F7F}" destId="{D3ED0D9E-F02C-3049-87FB-0F287308DD36}" srcOrd="1" destOrd="0" parTransId="{290F711C-8645-B649-8A03-3DA9CF0EC45D}" sibTransId="{D889CB73-A508-7F44-A267-E4933569674B}"/>
    <dgm:cxn modelId="{A4D9B542-3734-3444-9871-49E6DD7AADC7}" type="presOf" srcId="{D3ED0D9E-F02C-3049-87FB-0F287308DD36}" destId="{1A99635B-BC5D-EE4C-AC11-4785B736BF3F}" srcOrd="0" destOrd="0" presId="urn:microsoft.com/office/officeart/2005/8/layout/vList2"/>
    <dgm:cxn modelId="{F0F3229A-8F2A-EC47-B46C-925BE7899ED7}" type="presOf" srcId="{4EF17595-622F-424E-AD29-F449C53A0F7F}" destId="{E6AA3D5D-DC31-E34A-87C0-CB2508A85094}" srcOrd="0" destOrd="0" presId="urn:microsoft.com/office/officeart/2005/8/layout/vList2"/>
    <dgm:cxn modelId="{1D2F3E53-9A4E-6F4B-89B2-85C795BEB9F0}" type="presParOf" srcId="{E6AA3D5D-DC31-E34A-87C0-CB2508A85094}" destId="{27DFBC7C-4FC6-B044-8FAC-FD8EDF779467}" srcOrd="0" destOrd="0" presId="urn:microsoft.com/office/officeart/2005/8/layout/vList2"/>
    <dgm:cxn modelId="{FD9464B1-E374-4449-A28A-0C5A44883518}" type="presParOf" srcId="{E6AA3D5D-DC31-E34A-87C0-CB2508A85094}" destId="{A5299B2D-9DCB-2E44-B188-6994C4C0C86F}" srcOrd="1" destOrd="0" presId="urn:microsoft.com/office/officeart/2005/8/layout/vList2"/>
    <dgm:cxn modelId="{EE919203-800B-A04B-A606-666DC0C848B1}" type="presParOf" srcId="{E6AA3D5D-DC31-E34A-87C0-CB2508A85094}" destId="{1A99635B-BC5D-EE4C-AC11-4785B736BF3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EDA13F-474B-224A-BC6B-004413DAB1E8}" type="doc">
      <dgm:prSet loTypeId="urn:microsoft.com/office/officeart/2005/8/layout/vProcess5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683C854-8EB4-0C41-93D9-1C6AC64B9484}">
      <dgm:prSet phldrT="[Text]"/>
      <dgm:spPr/>
      <dgm:t>
        <a:bodyPr/>
        <a:lstStyle/>
        <a:p>
          <a:r>
            <a:rPr lang="en-US" dirty="0" smtClean="0"/>
            <a:t>Monarchy</a:t>
          </a:r>
          <a:endParaRPr lang="en-US" dirty="0"/>
        </a:p>
      </dgm:t>
    </dgm:pt>
    <dgm:pt modelId="{9C1C586F-4AE3-C341-B744-A913AD44E7F7}" type="parTrans" cxnId="{61FD9DC6-CBDC-D344-8FC4-72504C492840}">
      <dgm:prSet/>
      <dgm:spPr/>
      <dgm:t>
        <a:bodyPr/>
        <a:lstStyle/>
        <a:p>
          <a:endParaRPr lang="en-US"/>
        </a:p>
      </dgm:t>
    </dgm:pt>
    <dgm:pt modelId="{AAB4D7CC-C9E7-884D-888B-CB9CE256B42F}" type="sibTrans" cxnId="{61FD9DC6-CBDC-D344-8FC4-72504C492840}">
      <dgm:prSet/>
      <dgm:spPr/>
      <dgm:t>
        <a:bodyPr/>
        <a:lstStyle/>
        <a:p>
          <a:endParaRPr lang="en-US"/>
        </a:p>
      </dgm:t>
    </dgm:pt>
    <dgm:pt modelId="{C2D3ECA1-9B6A-B245-AE7E-EAA267BAA573}">
      <dgm:prSet phldrT="[Text]"/>
      <dgm:spPr/>
      <dgm:t>
        <a:bodyPr/>
        <a:lstStyle/>
        <a:p>
          <a:r>
            <a:rPr lang="en-US" dirty="0" smtClean="0"/>
            <a:t>Aristocracy</a:t>
          </a:r>
          <a:endParaRPr lang="en-US" dirty="0"/>
        </a:p>
      </dgm:t>
    </dgm:pt>
    <dgm:pt modelId="{A7C10730-5635-5C45-B0C6-C72DB701B12F}" type="parTrans" cxnId="{4A182944-EDB1-8A4C-86E2-98FB77975B2B}">
      <dgm:prSet/>
      <dgm:spPr/>
      <dgm:t>
        <a:bodyPr/>
        <a:lstStyle/>
        <a:p>
          <a:endParaRPr lang="en-US"/>
        </a:p>
      </dgm:t>
    </dgm:pt>
    <dgm:pt modelId="{503AAD34-653C-914A-AAAC-B89DA6DFBF8F}" type="sibTrans" cxnId="{4A182944-EDB1-8A4C-86E2-98FB77975B2B}">
      <dgm:prSet/>
      <dgm:spPr/>
      <dgm:t>
        <a:bodyPr/>
        <a:lstStyle/>
        <a:p>
          <a:endParaRPr lang="en-US"/>
        </a:p>
      </dgm:t>
    </dgm:pt>
    <dgm:pt modelId="{C69113CB-57E1-204E-8272-9B8C9402E631}">
      <dgm:prSet phldrT="[Text]"/>
      <dgm:spPr/>
      <dgm:t>
        <a:bodyPr/>
        <a:lstStyle/>
        <a:p>
          <a:r>
            <a:rPr lang="en-US" dirty="0" smtClean="0"/>
            <a:t>Tyranny</a:t>
          </a:r>
          <a:endParaRPr lang="en-US" dirty="0"/>
        </a:p>
      </dgm:t>
    </dgm:pt>
    <dgm:pt modelId="{AE33CB4D-CF48-FE4B-8129-9BACF438AC39}" type="parTrans" cxnId="{3F0EDF78-02D1-8F44-A342-7D4984F435D5}">
      <dgm:prSet/>
      <dgm:spPr/>
      <dgm:t>
        <a:bodyPr/>
        <a:lstStyle/>
        <a:p>
          <a:endParaRPr lang="en-US"/>
        </a:p>
      </dgm:t>
    </dgm:pt>
    <dgm:pt modelId="{9F1F6848-EBC4-C241-A72B-CBD006493922}" type="sibTrans" cxnId="{3F0EDF78-02D1-8F44-A342-7D4984F435D5}">
      <dgm:prSet/>
      <dgm:spPr/>
      <dgm:t>
        <a:bodyPr/>
        <a:lstStyle/>
        <a:p>
          <a:endParaRPr lang="en-US"/>
        </a:p>
      </dgm:t>
    </dgm:pt>
    <dgm:pt modelId="{604E7A5A-A3C4-0A47-B38D-CC317C8C5873}">
      <dgm:prSet phldrT="[Text]"/>
      <dgm:spPr/>
      <dgm:t>
        <a:bodyPr/>
        <a:lstStyle/>
        <a:p>
          <a:r>
            <a:rPr lang="en-US" dirty="0" smtClean="0"/>
            <a:t>Democracy</a:t>
          </a:r>
          <a:endParaRPr lang="en-US" dirty="0"/>
        </a:p>
      </dgm:t>
    </dgm:pt>
    <dgm:pt modelId="{6A955CB5-A709-184D-8445-B36EC96FB4EC}" type="parTrans" cxnId="{2797221E-5575-064D-9DB1-71E3A7245980}">
      <dgm:prSet/>
      <dgm:spPr/>
    </dgm:pt>
    <dgm:pt modelId="{DEEC459B-D352-3042-8A42-181150574DE9}" type="sibTrans" cxnId="{2797221E-5575-064D-9DB1-71E3A7245980}">
      <dgm:prSet/>
      <dgm:spPr/>
    </dgm:pt>
    <dgm:pt modelId="{591C7360-5BFE-944D-901C-3ED872923399}" type="pres">
      <dgm:prSet presAssocID="{EDEDA13F-474B-224A-BC6B-004413DAB1E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270E6C6-E071-B048-A905-D90690438B3F}" type="pres">
      <dgm:prSet presAssocID="{EDEDA13F-474B-224A-BC6B-004413DAB1E8}" presName="dummyMaxCanvas" presStyleCnt="0">
        <dgm:presLayoutVars/>
      </dgm:prSet>
      <dgm:spPr/>
    </dgm:pt>
    <dgm:pt modelId="{6E5D9618-5A82-C640-8A3E-65AEC48BD294}" type="pres">
      <dgm:prSet presAssocID="{EDEDA13F-474B-224A-BC6B-004413DAB1E8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580E25-A482-1A4F-8615-866645F6A0FE}" type="pres">
      <dgm:prSet presAssocID="{EDEDA13F-474B-224A-BC6B-004413DAB1E8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1374E0-D355-CA41-BEA0-35B2EFAFB7AB}" type="pres">
      <dgm:prSet presAssocID="{EDEDA13F-474B-224A-BC6B-004413DAB1E8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7A4435-B14E-AD41-97D1-F236F3A45651}" type="pres">
      <dgm:prSet presAssocID="{EDEDA13F-474B-224A-BC6B-004413DAB1E8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F79091-301A-F046-B418-E978FA6A2AAD}" type="pres">
      <dgm:prSet presAssocID="{EDEDA13F-474B-224A-BC6B-004413DAB1E8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6DD049-002F-3B40-AE1B-41A92C24CBC7}" type="pres">
      <dgm:prSet presAssocID="{EDEDA13F-474B-224A-BC6B-004413DAB1E8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D12B71-64E2-7242-90CC-0BF4993568C5}" type="pres">
      <dgm:prSet presAssocID="{EDEDA13F-474B-224A-BC6B-004413DAB1E8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06500D-CEC3-694C-9A9F-B36DE2BFDFD5}" type="pres">
      <dgm:prSet presAssocID="{EDEDA13F-474B-224A-BC6B-004413DAB1E8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6F5BC5-C51E-3740-85A7-81B6C30F2CBD}" type="pres">
      <dgm:prSet presAssocID="{EDEDA13F-474B-224A-BC6B-004413DAB1E8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8D940E-29FA-FC41-A18A-13230F5AA99E}" type="pres">
      <dgm:prSet presAssocID="{EDEDA13F-474B-224A-BC6B-004413DAB1E8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5E7AA-54BE-814F-A4A2-1AAF90CEC260}" type="pres">
      <dgm:prSet presAssocID="{EDEDA13F-474B-224A-BC6B-004413DAB1E8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C53FE41-0CEC-5A44-A5C5-A6923C762622}" type="presOf" srcId="{604E7A5A-A3C4-0A47-B38D-CC317C8C5873}" destId="{8E7A4435-B14E-AD41-97D1-F236F3A45651}" srcOrd="0" destOrd="0" presId="urn:microsoft.com/office/officeart/2005/8/layout/vProcess5"/>
    <dgm:cxn modelId="{3BC15D4D-1B3B-F84B-822F-5B245206ADA2}" type="presOf" srcId="{C2D3ECA1-9B6A-B245-AE7E-EAA267BAA573}" destId="{C7580E25-A482-1A4F-8615-866645F6A0FE}" srcOrd="0" destOrd="0" presId="urn:microsoft.com/office/officeart/2005/8/layout/vProcess5"/>
    <dgm:cxn modelId="{E024E9CF-BCA0-F545-A8E8-FBA9E4DFDDB3}" type="presOf" srcId="{C69113CB-57E1-204E-8272-9B8C9402E631}" destId="{591374E0-D355-CA41-BEA0-35B2EFAFB7AB}" srcOrd="0" destOrd="0" presId="urn:microsoft.com/office/officeart/2005/8/layout/vProcess5"/>
    <dgm:cxn modelId="{364346C8-0645-864F-AAFC-5045948F48DE}" type="presOf" srcId="{3683C854-8EB4-0C41-93D9-1C6AC64B9484}" destId="{F806500D-CEC3-694C-9A9F-B36DE2BFDFD5}" srcOrd="1" destOrd="0" presId="urn:microsoft.com/office/officeart/2005/8/layout/vProcess5"/>
    <dgm:cxn modelId="{7B53FA5D-2D49-B345-9133-8190F08BAB37}" type="presOf" srcId="{3683C854-8EB4-0C41-93D9-1C6AC64B9484}" destId="{6E5D9618-5A82-C640-8A3E-65AEC48BD294}" srcOrd="0" destOrd="0" presId="urn:microsoft.com/office/officeart/2005/8/layout/vProcess5"/>
    <dgm:cxn modelId="{4A182944-EDB1-8A4C-86E2-98FB77975B2B}" srcId="{EDEDA13F-474B-224A-BC6B-004413DAB1E8}" destId="{C2D3ECA1-9B6A-B245-AE7E-EAA267BAA573}" srcOrd="1" destOrd="0" parTransId="{A7C10730-5635-5C45-B0C6-C72DB701B12F}" sibTransId="{503AAD34-653C-914A-AAAC-B89DA6DFBF8F}"/>
    <dgm:cxn modelId="{2797221E-5575-064D-9DB1-71E3A7245980}" srcId="{EDEDA13F-474B-224A-BC6B-004413DAB1E8}" destId="{604E7A5A-A3C4-0A47-B38D-CC317C8C5873}" srcOrd="3" destOrd="0" parTransId="{6A955CB5-A709-184D-8445-B36EC96FB4EC}" sibTransId="{DEEC459B-D352-3042-8A42-181150574DE9}"/>
    <dgm:cxn modelId="{06F12C3B-61B0-0E41-BFD2-BFC630820576}" type="presOf" srcId="{AAB4D7CC-C9E7-884D-888B-CB9CE256B42F}" destId="{51F79091-301A-F046-B418-E978FA6A2AAD}" srcOrd="0" destOrd="0" presId="urn:microsoft.com/office/officeart/2005/8/layout/vProcess5"/>
    <dgm:cxn modelId="{3F0EDF78-02D1-8F44-A342-7D4984F435D5}" srcId="{EDEDA13F-474B-224A-BC6B-004413DAB1E8}" destId="{C69113CB-57E1-204E-8272-9B8C9402E631}" srcOrd="2" destOrd="0" parTransId="{AE33CB4D-CF48-FE4B-8129-9BACF438AC39}" sibTransId="{9F1F6848-EBC4-C241-A72B-CBD006493922}"/>
    <dgm:cxn modelId="{9902A780-73A2-684D-A009-5C2C7EB288F3}" type="presOf" srcId="{EDEDA13F-474B-224A-BC6B-004413DAB1E8}" destId="{591C7360-5BFE-944D-901C-3ED872923399}" srcOrd="0" destOrd="0" presId="urn:microsoft.com/office/officeart/2005/8/layout/vProcess5"/>
    <dgm:cxn modelId="{CB5744AE-9255-2442-9907-6A24FA53DD44}" type="presOf" srcId="{503AAD34-653C-914A-AAAC-B89DA6DFBF8F}" destId="{B56DD049-002F-3B40-AE1B-41A92C24CBC7}" srcOrd="0" destOrd="0" presId="urn:microsoft.com/office/officeart/2005/8/layout/vProcess5"/>
    <dgm:cxn modelId="{6BB879D8-A60B-5643-92E0-629D4A9B5587}" type="presOf" srcId="{C2D3ECA1-9B6A-B245-AE7E-EAA267BAA573}" destId="{FF6F5BC5-C51E-3740-85A7-81B6C30F2CBD}" srcOrd="1" destOrd="0" presId="urn:microsoft.com/office/officeart/2005/8/layout/vProcess5"/>
    <dgm:cxn modelId="{48CDDA3D-BB65-A047-8C25-F2893B67DEB4}" type="presOf" srcId="{C69113CB-57E1-204E-8272-9B8C9402E631}" destId="{638D940E-29FA-FC41-A18A-13230F5AA99E}" srcOrd="1" destOrd="0" presId="urn:microsoft.com/office/officeart/2005/8/layout/vProcess5"/>
    <dgm:cxn modelId="{2E010EB0-1ECD-3A4A-AC23-35A305E5D005}" type="presOf" srcId="{604E7A5A-A3C4-0A47-B38D-CC317C8C5873}" destId="{6495E7AA-54BE-814F-A4A2-1AAF90CEC260}" srcOrd="1" destOrd="0" presId="urn:microsoft.com/office/officeart/2005/8/layout/vProcess5"/>
    <dgm:cxn modelId="{61FD9DC6-CBDC-D344-8FC4-72504C492840}" srcId="{EDEDA13F-474B-224A-BC6B-004413DAB1E8}" destId="{3683C854-8EB4-0C41-93D9-1C6AC64B9484}" srcOrd="0" destOrd="0" parTransId="{9C1C586F-4AE3-C341-B744-A913AD44E7F7}" sibTransId="{AAB4D7CC-C9E7-884D-888B-CB9CE256B42F}"/>
    <dgm:cxn modelId="{6754BFEC-3EA7-FB4F-BF61-BF6B9A6E62EB}" type="presOf" srcId="{9F1F6848-EBC4-C241-A72B-CBD006493922}" destId="{A4D12B71-64E2-7242-90CC-0BF4993568C5}" srcOrd="0" destOrd="0" presId="urn:microsoft.com/office/officeart/2005/8/layout/vProcess5"/>
    <dgm:cxn modelId="{32AA7B84-4C6D-D445-B688-805F9FA7A95B}" type="presParOf" srcId="{591C7360-5BFE-944D-901C-3ED872923399}" destId="{7270E6C6-E071-B048-A905-D90690438B3F}" srcOrd="0" destOrd="0" presId="urn:microsoft.com/office/officeart/2005/8/layout/vProcess5"/>
    <dgm:cxn modelId="{172BBEB3-F5D3-F546-BF21-99BEBF8B5149}" type="presParOf" srcId="{591C7360-5BFE-944D-901C-3ED872923399}" destId="{6E5D9618-5A82-C640-8A3E-65AEC48BD294}" srcOrd="1" destOrd="0" presId="urn:microsoft.com/office/officeart/2005/8/layout/vProcess5"/>
    <dgm:cxn modelId="{8573CCF7-1903-7F4A-8BFE-8FF4A778D3C1}" type="presParOf" srcId="{591C7360-5BFE-944D-901C-3ED872923399}" destId="{C7580E25-A482-1A4F-8615-866645F6A0FE}" srcOrd="2" destOrd="0" presId="urn:microsoft.com/office/officeart/2005/8/layout/vProcess5"/>
    <dgm:cxn modelId="{10616C4E-44A0-4C40-A582-501D76615236}" type="presParOf" srcId="{591C7360-5BFE-944D-901C-3ED872923399}" destId="{591374E0-D355-CA41-BEA0-35B2EFAFB7AB}" srcOrd="3" destOrd="0" presId="urn:microsoft.com/office/officeart/2005/8/layout/vProcess5"/>
    <dgm:cxn modelId="{82F5149D-8314-7F4A-BDEA-FB82A83604E4}" type="presParOf" srcId="{591C7360-5BFE-944D-901C-3ED872923399}" destId="{8E7A4435-B14E-AD41-97D1-F236F3A45651}" srcOrd="4" destOrd="0" presId="urn:microsoft.com/office/officeart/2005/8/layout/vProcess5"/>
    <dgm:cxn modelId="{C362CA59-84DB-FD4E-9DF0-CD7D0B49796C}" type="presParOf" srcId="{591C7360-5BFE-944D-901C-3ED872923399}" destId="{51F79091-301A-F046-B418-E978FA6A2AAD}" srcOrd="5" destOrd="0" presId="urn:microsoft.com/office/officeart/2005/8/layout/vProcess5"/>
    <dgm:cxn modelId="{A53BAC19-D3B9-A249-9C4D-FF2F7699CF3A}" type="presParOf" srcId="{591C7360-5BFE-944D-901C-3ED872923399}" destId="{B56DD049-002F-3B40-AE1B-41A92C24CBC7}" srcOrd="6" destOrd="0" presId="urn:microsoft.com/office/officeart/2005/8/layout/vProcess5"/>
    <dgm:cxn modelId="{941C87C0-B415-EE40-ACC4-FD762BEC9D28}" type="presParOf" srcId="{591C7360-5BFE-944D-901C-3ED872923399}" destId="{A4D12B71-64E2-7242-90CC-0BF4993568C5}" srcOrd="7" destOrd="0" presId="urn:microsoft.com/office/officeart/2005/8/layout/vProcess5"/>
    <dgm:cxn modelId="{8AA8CC1F-7B82-5B43-8C6B-8331A83343EB}" type="presParOf" srcId="{591C7360-5BFE-944D-901C-3ED872923399}" destId="{F806500D-CEC3-694C-9A9F-B36DE2BFDFD5}" srcOrd="8" destOrd="0" presId="urn:microsoft.com/office/officeart/2005/8/layout/vProcess5"/>
    <dgm:cxn modelId="{AF116894-9B9E-CA49-B9AC-C56582E1BE8F}" type="presParOf" srcId="{591C7360-5BFE-944D-901C-3ED872923399}" destId="{FF6F5BC5-C51E-3740-85A7-81B6C30F2CBD}" srcOrd="9" destOrd="0" presId="urn:microsoft.com/office/officeart/2005/8/layout/vProcess5"/>
    <dgm:cxn modelId="{F67160E0-7BF3-3B40-846D-BABC20E8A9C9}" type="presParOf" srcId="{591C7360-5BFE-944D-901C-3ED872923399}" destId="{638D940E-29FA-FC41-A18A-13230F5AA99E}" srcOrd="10" destOrd="0" presId="urn:microsoft.com/office/officeart/2005/8/layout/vProcess5"/>
    <dgm:cxn modelId="{63B8E779-123E-AA48-AB6C-FB9C38ACAAF2}" type="presParOf" srcId="{591C7360-5BFE-944D-901C-3ED872923399}" destId="{6495E7AA-54BE-814F-A4A2-1AAF90CEC260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3DC04E-C108-F547-A8E2-7F1BCFA20D3C}" type="doc">
      <dgm:prSet loTypeId="urn:microsoft.com/office/officeart/2005/8/layout/vProcess5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1CF472A-5D2F-4F4E-B29F-D746A84BA4DE}">
      <dgm:prSet phldrT="[Text]"/>
      <dgm:spPr/>
      <dgm:t>
        <a:bodyPr/>
        <a:lstStyle/>
        <a:p>
          <a:r>
            <a:rPr lang="en-US" dirty="0" smtClean="0"/>
            <a:t>Draco (Tyrant) – 1</a:t>
          </a:r>
          <a:r>
            <a:rPr lang="en-US" baseline="30000" dirty="0" smtClean="0"/>
            <a:t>st</a:t>
          </a:r>
          <a:r>
            <a:rPr lang="en-US" dirty="0" smtClean="0"/>
            <a:t> written constitution in Athens and law code</a:t>
          </a:r>
          <a:endParaRPr lang="en-US" dirty="0"/>
        </a:p>
      </dgm:t>
    </dgm:pt>
    <dgm:pt modelId="{7C482FF6-97A0-0A44-9FF7-4D3455D4DF24}" type="parTrans" cxnId="{639C3974-D58A-3C42-A87F-531D8E69606E}">
      <dgm:prSet/>
      <dgm:spPr/>
      <dgm:t>
        <a:bodyPr/>
        <a:lstStyle/>
        <a:p>
          <a:endParaRPr lang="en-US"/>
        </a:p>
      </dgm:t>
    </dgm:pt>
    <dgm:pt modelId="{D9E3609E-E85F-CB49-B99D-2100927C7C27}" type="sibTrans" cxnId="{639C3974-D58A-3C42-A87F-531D8E69606E}">
      <dgm:prSet/>
      <dgm:spPr/>
      <dgm:t>
        <a:bodyPr/>
        <a:lstStyle/>
        <a:p>
          <a:endParaRPr lang="en-US"/>
        </a:p>
      </dgm:t>
    </dgm:pt>
    <dgm:pt modelId="{C040E774-5479-434A-A981-BD52A3998238}">
      <dgm:prSet phldrT="[Text]"/>
      <dgm:spPr/>
      <dgm:t>
        <a:bodyPr/>
        <a:lstStyle/>
        <a:p>
          <a:r>
            <a:rPr lang="en-US" dirty="0" smtClean="0"/>
            <a:t>Expanded number of people who could vote</a:t>
          </a:r>
          <a:endParaRPr lang="en-US" dirty="0"/>
        </a:p>
      </dgm:t>
    </dgm:pt>
    <dgm:pt modelId="{1E23B2AA-7B75-0243-B6B6-F1D4E6E3DE57}" type="parTrans" cxnId="{FA38F65E-F3D4-9540-9E69-490BD214AEC2}">
      <dgm:prSet/>
      <dgm:spPr/>
      <dgm:t>
        <a:bodyPr/>
        <a:lstStyle/>
        <a:p>
          <a:endParaRPr lang="en-US"/>
        </a:p>
      </dgm:t>
    </dgm:pt>
    <dgm:pt modelId="{7BB59301-3087-5D4F-8E62-E5090E2AFC3D}" type="sibTrans" cxnId="{FA38F65E-F3D4-9540-9E69-490BD214AEC2}">
      <dgm:prSet/>
      <dgm:spPr/>
      <dgm:t>
        <a:bodyPr/>
        <a:lstStyle/>
        <a:p>
          <a:endParaRPr lang="en-US"/>
        </a:p>
      </dgm:t>
    </dgm:pt>
    <dgm:pt modelId="{888B20FD-6725-484B-A431-C5249F452959}">
      <dgm:prSet phldrT="[Text]"/>
      <dgm:spPr/>
      <dgm:t>
        <a:bodyPr/>
        <a:lstStyle/>
        <a:p>
          <a:r>
            <a:rPr lang="en-US" dirty="0" smtClean="0"/>
            <a:t>The law code had very harsh punishments</a:t>
          </a:r>
          <a:endParaRPr lang="en-US" dirty="0"/>
        </a:p>
      </dgm:t>
    </dgm:pt>
    <dgm:pt modelId="{E202F921-E707-D542-BDCC-717936C0A5C1}" type="sibTrans" cxnId="{0ED4A181-1EF4-FE43-B567-7A22C7694010}">
      <dgm:prSet/>
      <dgm:spPr/>
      <dgm:t>
        <a:bodyPr/>
        <a:lstStyle/>
        <a:p>
          <a:endParaRPr lang="en-US"/>
        </a:p>
      </dgm:t>
    </dgm:pt>
    <dgm:pt modelId="{9A790FA6-DFC1-2A41-BB6A-3EA6E3929212}" type="parTrans" cxnId="{0ED4A181-1EF4-FE43-B567-7A22C7694010}">
      <dgm:prSet/>
      <dgm:spPr/>
      <dgm:t>
        <a:bodyPr/>
        <a:lstStyle/>
        <a:p>
          <a:endParaRPr lang="en-US"/>
        </a:p>
      </dgm:t>
    </dgm:pt>
    <dgm:pt modelId="{D9078956-1371-A440-B2B9-AAC41E155838}" type="pres">
      <dgm:prSet presAssocID="{B43DC04E-C108-F547-A8E2-7F1BCFA20D3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3F729F-9D23-A24A-883E-74049D6CEF22}" type="pres">
      <dgm:prSet presAssocID="{B43DC04E-C108-F547-A8E2-7F1BCFA20D3C}" presName="dummyMaxCanvas" presStyleCnt="0">
        <dgm:presLayoutVars/>
      </dgm:prSet>
      <dgm:spPr/>
    </dgm:pt>
    <dgm:pt modelId="{DD98EC0B-A949-3748-85FC-042AC6195B33}" type="pres">
      <dgm:prSet presAssocID="{B43DC04E-C108-F547-A8E2-7F1BCFA20D3C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A9E2F5-146C-0C4D-83EF-FDF3E00FD94A}" type="pres">
      <dgm:prSet presAssocID="{B43DC04E-C108-F547-A8E2-7F1BCFA20D3C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AD6590-A21D-AB42-A1AF-C104A4929152}" type="pres">
      <dgm:prSet presAssocID="{B43DC04E-C108-F547-A8E2-7F1BCFA20D3C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A3A5EA-D9FE-F642-B78D-77588672908F}" type="pres">
      <dgm:prSet presAssocID="{B43DC04E-C108-F547-A8E2-7F1BCFA20D3C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19FBDB-2240-1448-9057-8BAA8E493E7F}" type="pres">
      <dgm:prSet presAssocID="{B43DC04E-C108-F547-A8E2-7F1BCFA20D3C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1359D7-1786-4848-B75E-1C50E84A8630}" type="pres">
      <dgm:prSet presAssocID="{B43DC04E-C108-F547-A8E2-7F1BCFA20D3C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64DD6F-C645-4144-9C13-708B0776941D}" type="pres">
      <dgm:prSet presAssocID="{B43DC04E-C108-F547-A8E2-7F1BCFA20D3C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CDE510-54F0-EB4E-B0B9-FC01E1C2291A}" type="pres">
      <dgm:prSet presAssocID="{B43DC04E-C108-F547-A8E2-7F1BCFA20D3C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ED4A181-1EF4-FE43-B567-7A22C7694010}" srcId="{B43DC04E-C108-F547-A8E2-7F1BCFA20D3C}" destId="{888B20FD-6725-484B-A431-C5249F452959}" srcOrd="2" destOrd="0" parTransId="{9A790FA6-DFC1-2A41-BB6A-3EA6E3929212}" sibTransId="{E202F921-E707-D542-BDCC-717936C0A5C1}"/>
    <dgm:cxn modelId="{7B1C0F11-93FE-7F49-BEE4-EFEC03CE376F}" type="presOf" srcId="{888B20FD-6725-484B-A431-C5249F452959}" destId="{F8AD6590-A21D-AB42-A1AF-C104A4929152}" srcOrd="0" destOrd="0" presId="urn:microsoft.com/office/officeart/2005/8/layout/vProcess5"/>
    <dgm:cxn modelId="{FC40DBC6-CBA0-324E-83E0-0D0A925F7271}" type="presOf" srcId="{7BB59301-3087-5D4F-8E62-E5090E2AFC3D}" destId="{1019FBDB-2240-1448-9057-8BAA8E493E7F}" srcOrd="0" destOrd="0" presId="urn:microsoft.com/office/officeart/2005/8/layout/vProcess5"/>
    <dgm:cxn modelId="{53723BAC-644C-C14F-981B-5AC6868373A9}" type="presOf" srcId="{C040E774-5479-434A-A981-BD52A3998238}" destId="{4264DD6F-C645-4144-9C13-708B0776941D}" srcOrd="1" destOrd="0" presId="urn:microsoft.com/office/officeart/2005/8/layout/vProcess5"/>
    <dgm:cxn modelId="{15EDFDE3-8910-1245-A22E-94C5F7127859}" type="presOf" srcId="{01CF472A-5D2F-4F4E-B29F-D746A84BA4DE}" destId="{521359D7-1786-4848-B75E-1C50E84A8630}" srcOrd="1" destOrd="0" presId="urn:microsoft.com/office/officeart/2005/8/layout/vProcess5"/>
    <dgm:cxn modelId="{40B6EA95-37C9-5E46-91CF-D7BA7245CF26}" type="presOf" srcId="{D9E3609E-E85F-CB49-B99D-2100927C7C27}" destId="{60A3A5EA-D9FE-F642-B78D-77588672908F}" srcOrd="0" destOrd="0" presId="urn:microsoft.com/office/officeart/2005/8/layout/vProcess5"/>
    <dgm:cxn modelId="{12C2547D-8991-BC44-A858-3CCCF1F1E7A0}" type="presOf" srcId="{888B20FD-6725-484B-A431-C5249F452959}" destId="{5BCDE510-54F0-EB4E-B0B9-FC01E1C2291A}" srcOrd="1" destOrd="0" presId="urn:microsoft.com/office/officeart/2005/8/layout/vProcess5"/>
    <dgm:cxn modelId="{C9D2111B-4A57-6049-9F69-58A7D36A0CA4}" type="presOf" srcId="{B43DC04E-C108-F547-A8E2-7F1BCFA20D3C}" destId="{D9078956-1371-A440-B2B9-AAC41E155838}" srcOrd="0" destOrd="0" presId="urn:microsoft.com/office/officeart/2005/8/layout/vProcess5"/>
    <dgm:cxn modelId="{FA38F65E-F3D4-9540-9E69-490BD214AEC2}" srcId="{B43DC04E-C108-F547-A8E2-7F1BCFA20D3C}" destId="{C040E774-5479-434A-A981-BD52A3998238}" srcOrd="1" destOrd="0" parTransId="{1E23B2AA-7B75-0243-B6B6-F1D4E6E3DE57}" sibTransId="{7BB59301-3087-5D4F-8E62-E5090E2AFC3D}"/>
    <dgm:cxn modelId="{ED75F277-5FAB-654C-8B31-9316484BBF3B}" type="presOf" srcId="{01CF472A-5D2F-4F4E-B29F-D746A84BA4DE}" destId="{DD98EC0B-A949-3748-85FC-042AC6195B33}" srcOrd="0" destOrd="0" presId="urn:microsoft.com/office/officeart/2005/8/layout/vProcess5"/>
    <dgm:cxn modelId="{639C3974-D58A-3C42-A87F-531D8E69606E}" srcId="{B43DC04E-C108-F547-A8E2-7F1BCFA20D3C}" destId="{01CF472A-5D2F-4F4E-B29F-D746A84BA4DE}" srcOrd="0" destOrd="0" parTransId="{7C482FF6-97A0-0A44-9FF7-4D3455D4DF24}" sibTransId="{D9E3609E-E85F-CB49-B99D-2100927C7C27}"/>
    <dgm:cxn modelId="{E96AE853-934D-B747-B775-D38DF2648399}" type="presOf" srcId="{C040E774-5479-434A-A981-BD52A3998238}" destId="{1EA9E2F5-146C-0C4D-83EF-FDF3E00FD94A}" srcOrd="0" destOrd="0" presId="urn:microsoft.com/office/officeart/2005/8/layout/vProcess5"/>
    <dgm:cxn modelId="{35427820-A65F-1047-B30E-0C923B0039CB}" type="presParOf" srcId="{D9078956-1371-A440-B2B9-AAC41E155838}" destId="{653F729F-9D23-A24A-883E-74049D6CEF22}" srcOrd="0" destOrd="0" presId="urn:microsoft.com/office/officeart/2005/8/layout/vProcess5"/>
    <dgm:cxn modelId="{7973ADC8-F47F-9343-8D14-D079C7D4E2E2}" type="presParOf" srcId="{D9078956-1371-A440-B2B9-AAC41E155838}" destId="{DD98EC0B-A949-3748-85FC-042AC6195B33}" srcOrd="1" destOrd="0" presId="urn:microsoft.com/office/officeart/2005/8/layout/vProcess5"/>
    <dgm:cxn modelId="{09012C22-42AB-6C47-9B60-8722E5A3CBEE}" type="presParOf" srcId="{D9078956-1371-A440-B2B9-AAC41E155838}" destId="{1EA9E2F5-146C-0C4D-83EF-FDF3E00FD94A}" srcOrd="2" destOrd="0" presId="urn:microsoft.com/office/officeart/2005/8/layout/vProcess5"/>
    <dgm:cxn modelId="{D9B71B0E-BEA2-8F40-93B0-2BC5DAF02D8E}" type="presParOf" srcId="{D9078956-1371-A440-B2B9-AAC41E155838}" destId="{F8AD6590-A21D-AB42-A1AF-C104A4929152}" srcOrd="3" destOrd="0" presId="urn:microsoft.com/office/officeart/2005/8/layout/vProcess5"/>
    <dgm:cxn modelId="{4D3D4F24-E9DB-4645-9A40-1E6B3C9B71F0}" type="presParOf" srcId="{D9078956-1371-A440-B2B9-AAC41E155838}" destId="{60A3A5EA-D9FE-F642-B78D-77588672908F}" srcOrd="4" destOrd="0" presId="urn:microsoft.com/office/officeart/2005/8/layout/vProcess5"/>
    <dgm:cxn modelId="{9C446DD4-5D3A-6040-9237-7BCD03C907F0}" type="presParOf" srcId="{D9078956-1371-A440-B2B9-AAC41E155838}" destId="{1019FBDB-2240-1448-9057-8BAA8E493E7F}" srcOrd="5" destOrd="0" presId="urn:microsoft.com/office/officeart/2005/8/layout/vProcess5"/>
    <dgm:cxn modelId="{450B3CBB-2F7E-EE42-83FF-7FDEC7DF583E}" type="presParOf" srcId="{D9078956-1371-A440-B2B9-AAC41E155838}" destId="{521359D7-1786-4848-B75E-1C50E84A8630}" srcOrd="6" destOrd="0" presId="urn:microsoft.com/office/officeart/2005/8/layout/vProcess5"/>
    <dgm:cxn modelId="{33147CAE-6650-904E-AA41-45E9385E72DC}" type="presParOf" srcId="{D9078956-1371-A440-B2B9-AAC41E155838}" destId="{4264DD6F-C645-4144-9C13-708B0776941D}" srcOrd="7" destOrd="0" presId="urn:microsoft.com/office/officeart/2005/8/layout/vProcess5"/>
    <dgm:cxn modelId="{34FFDC3F-C991-2746-8671-E7EC0BFAA80E}" type="presParOf" srcId="{D9078956-1371-A440-B2B9-AAC41E155838}" destId="{5BCDE510-54F0-EB4E-B0B9-FC01E1C2291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BCC36E3-DAEA-A14A-BF96-39AD32706DEA}" type="doc">
      <dgm:prSet loTypeId="urn:microsoft.com/office/officeart/2005/8/layout/vProcess5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9D2A0A-5C65-9B43-8487-7A24D0882A3E}">
      <dgm:prSet phldrT="[Text]"/>
      <dgm:spPr/>
      <dgm:t>
        <a:bodyPr/>
        <a:lstStyle/>
        <a:p>
          <a:r>
            <a:rPr lang="en-US" dirty="0" smtClean="0"/>
            <a:t>Solon (Tyrant) – Revised Draco’s laws around 594 BCE</a:t>
          </a:r>
          <a:endParaRPr lang="en-US" dirty="0"/>
        </a:p>
      </dgm:t>
    </dgm:pt>
    <dgm:pt modelId="{1B2E1B73-2EF8-4F41-A3F2-D349AED42D03}" type="parTrans" cxnId="{5CA899AC-1480-6149-B1A7-D1EAA3F9E7B0}">
      <dgm:prSet/>
      <dgm:spPr/>
      <dgm:t>
        <a:bodyPr/>
        <a:lstStyle/>
        <a:p>
          <a:endParaRPr lang="en-US"/>
        </a:p>
      </dgm:t>
    </dgm:pt>
    <dgm:pt modelId="{F7B016E9-012D-5B4D-8A04-7AC3CF45F528}" type="sibTrans" cxnId="{5CA899AC-1480-6149-B1A7-D1EAA3F9E7B0}">
      <dgm:prSet/>
      <dgm:spPr/>
      <dgm:t>
        <a:bodyPr/>
        <a:lstStyle/>
        <a:p>
          <a:endParaRPr lang="en-US"/>
        </a:p>
      </dgm:t>
    </dgm:pt>
    <dgm:pt modelId="{028865C3-22B7-0749-83F4-D4C31A1B0D04}">
      <dgm:prSet phldrT="[Text]"/>
      <dgm:spPr/>
      <dgm:t>
        <a:bodyPr/>
        <a:lstStyle/>
        <a:p>
          <a:r>
            <a:rPr lang="en-US" dirty="0" smtClean="0"/>
            <a:t>Made it illegal to sell Athenians into slavery</a:t>
          </a:r>
          <a:endParaRPr lang="en-US" dirty="0"/>
        </a:p>
      </dgm:t>
    </dgm:pt>
    <dgm:pt modelId="{F09A577E-5523-A04C-AE47-0894469BF044}" type="parTrans" cxnId="{44F50E34-F939-BC42-AD4B-D81F22C737D0}">
      <dgm:prSet/>
      <dgm:spPr/>
      <dgm:t>
        <a:bodyPr/>
        <a:lstStyle/>
        <a:p>
          <a:endParaRPr lang="en-US"/>
        </a:p>
      </dgm:t>
    </dgm:pt>
    <dgm:pt modelId="{8F6AC9EE-796A-2D49-ACBC-FB39FAE99055}" type="sibTrans" cxnId="{44F50E34-F939-BC42-AD4B-D81F22C737D0}">
      <dgm:prSet/>
      <dgm:spPr/>
      <dgm:t>
        <a:bodyPr/>
        <a:lstStyle/>
        <a:p>
          <a:endParaRPr lang="en-US"/>
        </a:p>
      </dgm:t>
    </dgm:pt>
    <dgm:pt modelId="{9005B822-2A2E-214C-B600-C92B143FE428}" type="pres">
      <dgm:prSet presAssocID="{3BCC36E3-DAEA-A14A-BF96-39AD32706DE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2DE54DF-A83A-7C4A-B848-F6E343F9E75A}" type="pres">
      <dgm:prSet presAssocID="{3BCC36E3-DAEA-A14A-BF96-39AD32706DEA}" presName="dummyMaxCanvas" presStyleCnt="0">
        <dgm:presLayoutVars/>
      </dgm:prSet>
      <dgm:spPr/>
    </dgm:pt>
    <dgm:pt modelId="{13126CBA-B38A-6F44-9FF7-29F798CBF59B}" type="pres">
      <dgm:prSet presAssocID="{3BCC36E3-DAEA-A14A-BF96-39AD32706DEA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9DE087-17D0-944E-A5B1-39E9C6EE14F5}" type="pres">
      <dgm:prSet presAssocID="{3BCC36E3-DAEA-A14A-BF96-39AD32706DEA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C71767-40D6-FC4E-A932-D3DCA02D49A2}" type="pres">
      <dgm:prSet presAssocID="{3BCC36E3-DAEA-A14A-BF96-39AD32706DEA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534EB7-D9D7-834B-883A-270B8EA8A328}" type="pres">
      <dgm:prSet presAssocID="{3BCC36E3-DAEA-A14A-BF96-39AD32706DEA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97AF35-F534-C849-888A-A7E04EE49544}" type="pres">
      <dgm:prSet presAssocID="{3BCC36E3-DAEA-A14A-BF96-39AD32706DEA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CA899AC-1480-6149-B1A7-D1EAA3F9E7B0}" srcId="{3BCC36E3-DAEA-A14A-BF96-39AD32706DEA}" destId="{C59D2A0A-5C65-9B43-8487-7A24D0882A3E}" srcOrd="0" destOrd="0" parTransId="{1B2E1B73-2EF8-4F41-A3F2-D349AED42D03}" sibTransId="{F7B016E9-012D-5B4D-8A04-7AC3CF45F528}"/>
    <dgm:cxn modelId="{EF39C7D9-235C-2647-B5BD-52CD62D19BD2}" type="presOf" srcId="{3BCC36E3-DAEA-A14A-BF96-39AD32706DEA}" destId="{9005B822-2A2E-214C-B600-C92B143FE428}" srcOrd="0" destOrd="0" presId="urn:microsoft.com/office/officeart/2005/8/layout/vProcess5"/>
    <dgm:cxn modelId="{A7716686-F669-1040-9328-1D79E96AADB1}" type="presOf" srcId="{C59D2A0A-5C65-9B43-8487-7A24D0882A3E}" destId="{C8534EB7-D9D7-834B-883A-270B8EA8A328}" srcOrd="1" destOrd="0" presId="urn:microsoft.com/office/officeart/2005/8/layout/vProcess5"/>
    <dgm:cxn modelId="{5B99040A-FF7C-0249-A38D-633893431E9B}" type="presOf" srcId="{028865C3-22B7-0749-83F4-D4C31A1B0D04}" destId="{C597AF35-F534-C849-888A-A7E04EE49544}" srcOrd="1" destOrd="0" presId="urn:microsoft.com/office/officeart/2005/8/layout/vProcess5"/>
    <dgm:cxn modelId="{0EA90972-6201-1D48-A359-AE5824A324EE}" type="presOf" srcId="{C59D2A0A-5C65-9B43-8487-7A24D0882A3E}" destId="{13126CBA-B38A-6F44-9FF7-29F798CBF59B}" srcOrd="0" destOrd="0" presId="urn:microsoft.com/office/officeart/2005/8/layout/vProcess5"/>
    <dgm:cxn modelId="{3C2957FB-40F6-F44F-883C-7BC319B1AE06}" type="presOf" srcId="{F7B016E9-012D-5B4D-8A04-7AC3CF45F528}" destId="{75C71767-40D6-FC4E-A932-D3DCA02D49A2}" srcOrd="0" destOrd="0" presId="urn:microsoft.com/office/officeart/2005/8/layout/vProcess5"/>
    <dgm:cxn modelId="{44F50E34-F939-BC42-AD4B-D81F22C737D0}" srcId="{3BCC36E3-DAEA-A14A-BF96-39AD32706DEA}" destId="{028865C3-22B7-0749-83F4-D4C31A1B0D04}" srcOrd="1" destOrd="0" parTransId="{F09A577E-5523-A04C-AE47-0894469BF044}" sibTransId="{8F6AC9EE-796A-2D49-ACBC-FB39FAE99055}"/>
    <dgm:cxn modelId="{E6D697DA-1550-C14C-AB3E-E91193359E88}" type="presOf" srcId="{028865C3-22B7-0749-83F4-D4C31A1B0D04}" destId="{B99DE087-17D0-944E-A5B1-39E9C6EE14F5}" srcOrd="0" destOrd="0" presId="urn:microsoft.com/office/officeart/2005/8/layout/vProcess5"/>
    <dgm:cxn modelId="{068B9AB9-022D-0342-8B22-23926DCDED16}" type="presParOf" srcId="{9005B822-2A2E-214C-B600-C92B143FE428}" destId="{92DE54DF-A83A-7C4A-B848-F6E343F9E75A}" srcOrd="0" destOrd="0" presId="urn:microsoft.com/office/officeart/2005/8/layout/vProcess5"/>
    <dgm:cxn modelId="{D5CEE326-799A-474C-AC34-AF7007262D43}" type="presParOf" srcId="{9005B822-2A2E-214C-B600-C92B143FE428}" destId="{13126CBA-B38A-6F44-9FF7-29F798CBF59B}" srcOrd="1" destOrd="0" presId="urn:microsoft.com/office/officeart/2005/8/layout/vProcess5"/>
    <dgm:cxn modelId="{EDB293A4-AE77-F84F-934E-1CF4FB6E6A36}" type="presParOf" srcId="{9005B822-2A2E-214C-B600-C92B143FE428}" destId="{B99DE087-17D0-944E-A5B1-39E9C6EE14F5}" srcOrd="2" destOrd="0" presId="urn:microsoft.com/office/officeart/2005/8/layout/vProcess5"/>
    <dgm:cxn modelId="{44DF459D-279C-D844-93E6-6EC9C68B3355}" type="presParOf" srcId="{9005B822-2A2E-214C-B600-C92B143FE428}" destId="{75C71767-40D6-FC4E-A932-D3DCA02D49A2}" srcOrd="3" destOrd="0" presId="urn:microsoft.com/office/officeart/2005/8/layout/vProcess5"/>
    <dgm:cxn modelId="{0E1199BC-35CF-374A-ACFA-8356ED773180}" type="presParOf" srcId="{9005B822-2A2E-214C-B600-C92B143FE428}" destId="{C8534EB7-D9D7-834B-883A-270B8EA8A328}" srcOrd="4" destOrd="0" presId="urn:microsoft.com/office/officeart/2005/8/layout/vProcess5"/>
    <dgm:cxn modelId="{182069A2-6BEE-7E49-A74F-7D15CEF92ACB}" type="presParOf" srcId="{9005B822-2A2E-214C-B600-C92B143FE428}" destId="{C597AF35-F534-C849-888A-A7E04EE49544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6E6FEC8-3891-C24B-AF9E-5E2DAF9E61C3}" type="doc">
      <dgm:prSet loTypeId="urn:microsoft.com/office/officeart/2005/8/layout/lProcess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1825338-EB8E-0047-92A7-A30D7B44793C}">
      <dgm:prSet phldrT="[Text]"/>
      <dgm:spPr/>
      <dgm:t>
        <a:bodyPr/>
        <a:lstStyle/>
        <a:p>
          <a:r>
            <a:rPr lang="en-US" dirty="0" smtClean="0"/>
            <a:t>Citizens</a:t>
          </a:r>
          <a:endParaRPr lang="en-US" dirty="0"/>
        </a:p>
      </dgm:t>
    </dgm:pt>
    <dgm:pt modelId="{65556C84-1A7F-DD49-BE12-0C397C1C91D4}" type="parTrans" cxnId="{0F3B55BF-78B4-504B-B779-056DE9D55B7E}">
      <dgm:prSet/>
      <dgm:spPr/>
      <dgm:t>
        <a:bodyPr/>
        <a:lstStyle/>
        <a:p>
          <a:endParaRPr lang="en-US"/>
        </a:p>
      </dgm:t>
    </dgm:pt>
    <dgm:pt modelId="{93B36FFA-B45B-1D45-9D3D-3A012DDC098E}" type="sibTrans" cxnId="{0F3B55BF-78B4-504B-B779-056DE9D55B7E}">
      <dgm:prSet/>
      <dgm:spPr/>
      <dgm:t>
        <a:bodyPr/>
        <a:lstStyle/>
        <a:p>
          <a:endParaRPr lang="en-US"/>
        </a:p>
      </dgm:t>
    </dgm:pt>
    <dgm:pt modelId="{07D5F9B3-E146-8B4B-AAA4-1F2A7F76EAE5}">
      <dgm:prSet phldrT="[Text]"/>
      <dgm:spPr/>
      <dgm:t>
        <a:bodyPr/>
        <a:lstStyle/>
        <a:p>
          <a:r>
            <a:rPr lang="en-US" dirty="0" smtClean="0"/>
            <a:t>Men</a:t>
          </a:r>
          <a:endParaRPr lang="en-US" dirty="0"/>
        </a:p>
      </dgm:t>
    </dgm:pt>
    <dgm:pt modelId="{3BC6153F-08F3-EA42-865A-D08C866C8350}" type="parTrans" cxnId="{2CDE0521-DBAF-AB4E-BFB7-C97EB3550CFD}">
      <dgm:prSet/>
      <dgm:spPr/>
      <dgm:t>
        <a:bodyPr/>
        <a:lstStyle/>
        <a:p>
          <a:endParaRPr lang="en-US"/>
        </a:p>
      </dgm:t>
    </dgm:pt>
    <dgm:pt modelId="{AC773F3B-DEAF-E349-A1E3-CBD696CC3B33}" type="sibTrans" cxnId="{2CDE0521-DBAF-AB4E-BFB7-C97EB3550CFD}">
      <dgm:prSet/>
      <dgm:spPr/>
      <dgm:t>
        <a:bodyPr/>
        <a:lstStyle/>
        <a:p>
          <a:endParaRPr lang="en-US"/>
        </a:p>
      </dgm:t>
    </dgm:pt>
    <dgm:pt modelId="{9219ACF6-AB80-C146-B056-CBDCD90690D2}">
      <dgm:prSet phldrT="[Text]"/>
      <dgm:spPr/>
      <dgm:t>
        <a:bodyPr/>
        <a:lstStyle/>
        <a:p>
          <a:r>
            <a:rPr lang="en-US" dirty="0" smtClean="0"/>
            <a:t>Non-Citizens</a:t>
          </a:r>
          <a:endParaRPr lang="en-US" dirty="0"/>
        </a:p>
      </dgm:t>
    </dgm:pt>
    <dgm:pt modelId="{A922C1DC-2DDD-FE47-9E3A-CAC06F3A9605}" type="parTrans" cxnId="{53816274-470D-BB44-AEE9-4E799DA170FE}">
      <dgm:prSet/>
      <dgm:spPr/>
      <dgm:t>
        <a:bodyPr/>
        <a:lstStyle/>
        <a:p>
          <a:endParaRPr lang="en-US"/>
        </a:p>
      </dgm:t>
    </dgm:pt>
    <dgm:pt modelId="{DC62118B-3B78-D44A-904F-CEFBBAB8268E}" type="sibTrans" cxnId="{53816274-470D-BB44-AEE9-4E799DA170FE}">
      <dgm:prSet/>
      <dgm:spPr/>
      <dgm:t>
        <a:bodyPr/>
        <a:lstStyle/>
        <a:p>
          <a:endParaRPr lang="en-US"/>
        </a:p>
      </dgm:t>
    </dgm:pt>
    <dgm:pt modelId="{4260220A-B097-794C-81C9-3F5787DBBEFF}">
      <dgm:prSet phldrT="[Text]"/>
      <dgm:spPr/>
      <dgm:t>
        <a:bodyPr/>
        <a:lstStyle/>
        <a:p>
          <a:r>
            <a:rPr lang="en-US" dirty="0" smtClean="0"/>
            <a:t>Women</a:t>
          </a:r>
          <a:endParaRPr lang="en-US" dirty="0"/>
        </a:p>
      </dgm:t>
    </dgm:pt>
    <dgm:pt modelId="{B971585C-2055-5E40-86E4-A85E3ED308A1}" type="parTrans" cxnId="{0320426A-035E-2043-A520-1140B03C94FC}">
      <dgm:prSet/>
      <dgm:spPr/>
      <dgm:t>
        <a:bodyPr/>
        <a:lstStyle/>
        <a:p>
          <a:endParaRPr lang="en-US"/>
        </a:p>
      </dgm:t>
    </dgm:pt>
    <dgm:pt modelId="{480BF099-7AAF-E640-BFA2-8C3596D779BF}" type="sibTrans" cxnId="{0320426A-035E-2043-A520-1140B03C94FC}">
      <dgm:prSet/>
      <dgm:spPr/>
      <dgm:t>
        <a:bodyPr/>
        <a:lstStyle/>
        <a:p>
          <a:endParaRPr lang="en-US"/>
        </a:p>
      </dgm:t>
    </dgm:pt>
    <dgm:pt modelId="{F520054D-FDA5-BA4B-9B72-623C7E40CB95}">
      <dgm:prSet phldrT="[Text]"/>
      <dgm:spPr/>
      <dgm:t>
        <a:bodyPr/>
        <a:lstStyle/>
        <a:p>
          <a:r>
            <a:rPr lang="en-US" dirty="0" smtClean="0"/>
            <a:t>Debtors</a:t>
          </a:r>
          <a:endParaRPr lang="en-US" dirty="0"/>
        </a:p>
      </dgm:t>
    </dgm:pt>
    <dgm:pt modelId="{02E8CA66-D964-0B41-9991-E25914C48A78}" type="parTrans" cxnId="{7A2143BE-6F0A-3E46-853B-173E883AF1D0}">
      <dgm:prSet/>
      <dgm:spPr/>
      <dgm:t>
        <a:bodyPr/>
        <a:lstStyle/>
        <a:p>
          <a:endParaRPr lang="en-US"/>
        </a:p>
      </dgm:t>
    </dgm:pt>
    <dgm:pt modelId="{3F4DBB28-61F7-3A45-B472-686673122AFC}" type="sibTrans" cxnId="{7A2143BE-6F0A-3E46-853B-173E883AF1D0}">
      <dgm:prSet/>
      <dgm:spPr/>
      <dgm:t>
        <a:bodyPr/>
        <a:lstStyle/>
        <a:p>
          <a:endParaRPr lang="en-US"/>
        </a:p>
      </dgm:t>
    </dgm:pt>
    <dgm:pt modelId="{26AB7BFD-F87A-6042-9E11-1BEAE2EC6D3D}">
      <dgm:prSet phldrT="[Text]"/>
      <dgm:spPr/>
      <dgm:t>
        <a:bodyPr/>
        <a:lstStyle/>
        <a:p>
          <a:r>
            <a:rPr lang="en-US" dirty="0" smtClean="0"/>
            <a:t>Slaves</a:t>
          </a:r>
          <a:endParaRPr lang="en-US" dirty="0"/>
        </a:p>
      </dgm:t>
    </dgm:pt>
    <dgm:pt modelId="{045219E0-39B6-3047-B86B-38AF99DB40C4}" type="parTrans" cxnId="{C1D23E18-CECE-9446-9F3F-5A65DA6E20C1}">
      <dgm:prSet/>
      <dgm:spPr/>
    </dgm:pt>
    <dgm:pt modelId="{12A995D6-9575-EE47-9F9D-C6C2228BB4C0}" type="sibTrans" cxnId="{C1D23E18-CECE-9446-9F3F-5A65DA6E20C1}">
      <dgm:prSet/>
      <dgm:spPr/>
    </dgm:pt>
    <dgm:pt modelId="{173DB6E1-9459-6745-8722-5DE41E8C1884}">
      <dgm:prSet phldrT="[Text]"/>
      <dgm:spPr/>
      <dgm:t>
        <a:bodyPr/>
        <a:lstStyle/>
        <a:p>
          <a:r>
            <a:rPr lang="en-US" dirty="0" err="1" smtClean="0"/>
            <a:t>Metics</a:t>
          </a:r>
          <a:endParaRPr lang="en-US" dirty="0"/>
        </a:p>
      </dgm:t>
    </dgm:pt>
    <dgm:pt modelId="{6524D3A4-FF46-BD4E-980F-6CFC094E7466}" type="parTrans" cxnId="{1ACE79BE-C305-3846-98FC-6A569FBE08EB}">
      <dgm:prSet/>
      <dgm:spPr/>
    </dgm:pt>
    <dgm:pt modelId="{A9711025-4913-5E46-A2B8-550DFA366657}" type="sibTrans" cxnId="{1ACE79BE-C305-3846-98FC-6A569FBE08EB}">
      <dgm:prSet/>
      <dgm:spPr/>
    </dgm:pt>
    <dgm:pt modelId="{BCC6CA13-62FC-824A-9A47-66944B48F184}" type="pres">
      <dgm:prSet presAssocID="{E6E6FEC8-3891-C24B-AF9E-5E2DAF9E61C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3138CB3-987C-2141-A0D9-F045694C60A3}" type="pres">
      <dgm:prSet presAssocID="{61825338-EB8E-0047-92A7-A30D7B44793C}" presName="vertFlow" presStyleCnt="0"/>
      <dgm:spPr/>
    </dgm:pt>
    <dgm:pt modelId="{6F99438B-9016-6F49-A47C-A7C4FA1C5D17}" type="pres">
      <dgm:prSet presAssocID="{61825338-EB8E-0047-92A7-A30D7B44793C}" presName="header" presStyleLbl="node1" presStyleIdx="0" presStyleCnt="2"/>
      <dgm:spPr/>
      <dgm:t>
        <a:bodyPr/>
        <a:lstStyle/>
        <a:p>
          <a:endParaRPr lang="en-US"/>
        </a:p>
      </dgm:t>
    </dgm:pt>
    <dgm:pt modelId="{284D659D-32C1-D04B-81D8-A8EA380A84F3}" type="pres">
      <dgm:prSet presAssocID="{3BC6153F-08F3-EA42-865A-D08C866C8350}" presName="parTrans" presStyleLbl="sibTrans2D1" presStyleIdx="0" presStyleCnt="5"/>
      <dgm:spPr/>
      <dgm:t>
        <a:bodyPr/>
        <a:lstStyle/>
        <a:p>
          <a:endParaRPr lang="en-US"/>
        </a:p>
      </dgm:t>
    </dgm:pt>
    <dgm:pt modelId="{72A3FCB3-4CDA-3746-87FD-83DCB8D7E04E}" type="pres">
      <dgm:prSet presAssocID="{07D5F9B3-E146-8B4B-AAA4-1F2A7F76EAE5}" presName="child" presStyleLbl="alignAccFollow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0B5155-EC59-2447-AD60-30F58E61729B}" type="pres">
      <dgm:prSet presAssocID="{61825338-EB8E-0047-92A7-A30D7B44793C}" presName="hSp" presStyleCnt="0"/>
      <dgm:spPr/>
    </dgm:pt>
    <dgm:pt modelId="{A143B5F5-A83E-4A45-A33C-80A79F20F2CC}" type="pres">
      <dgm:prSet presAssocID="{9219ACF6-AB80-C146-B056-CBDCD90690D2}" presName="vertFlow" presStyleCnt="0"/>
      <dgm:spPr/>
    </dgm:pt>
    <dgm:pt modelId="{1FA10E44-C2CA-7149-B8B2-5D46A3DDB5F2}" type="pres">
      <dgm:prSet presAssocID="{9219ACF6-AB80-C146-B056-CBDCD90690D2}" presName="header" presStyleLbl="node1" presStyleIdx="1" presStyleCnt="2"/>
      <dgm:spPr/>
      <dgm:t>
        <a:bodyPr/>
        <a:lstStyle/>
        <a:p>
          <a:endParaRPr lang="en-US"/>
        </a:p>
      </dgm:t>
    </dgm:pt>
    <dgm:pt modelId="{5E2D41B4-812F-974D-9EEE-358F2B78421A}" type="pres">
      <dgm:prSet presAssocID="{B971585C-2055-5E40-86E4-A85E3ED308A1}" presName="parTrans" presStyleLbl="sibTrans2D1" presStyleIdx="1" presStyleCnt="5"/>
      <dgm:spPr/>
      <dgm:t>
        <a:bodyPr/>
        <a:lstStyle/>
        <a:p>
          <a:endParaRPr lang="en-US"/>
        </a:p>
      </dgm:t>
    </dgm:pt>
    <dgm:pt modelId="{2B5AB7CF-9E13-6C42-B438-7F49DA873741}" type="pres">
      <dgm:prSet presAssocID="{4260220A-B097-794C-81C9-3F5787DBBEFF}" presName="child" presStyleLbl="alignAccFollow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3C8F70-6271-C049-A1AF-3B99483FC850}" type="pres">
      <dgm:prSet presAssocID="{480BF099-7AAF-E640-BFA2-8C3596D779BF}" presName="sibTrans" presStyleLbl="sibTrans2D1" presStyleIdx="2" presStyleCnt="5"/>
      <dgm:spPr/>
      <dgm:t>
        <a:bodyPr/>
        <a:lstStyle/>
        <a:p>
          <a:endParaRPr lang="en-US"/>
        </a:p>
      </dgm:t>
    </dgm:pt>
    <dgm:pt modelId="{F6B8DADC-DF24-B746-83EB-4BB32FF7A2C3}" type="pres">
      <dgm:prSet presAssocID="{F520054D-FDA5-BA4B-9B72-623C7E40CB95}" presName="child" presStyleLbl="alignAccFollow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A23774-15C5-B844-8C6B-14AA90C874A6}" type="pres">
      <dgm:prSet presAssocID="{3F4DBB28-61F7-3A45-B472-686673122AFC}" presName="sibTrans" presStyleLbl="sibTrans2D1" presStyleIdx="3" presStyleCnt="5"/>
      <dgm:spPr/>
      <dgm:t>
        <a:bodyPr/>
        <a:lstStyle/>
        <a:p>
          <a:endParaRPr lang="en-US"/>
        </a:p>
      </dgm:t>
    </dgm:pt>
    <dgm:pt modelId="{9EAAC39A-8F59-9049-B3DB-A15A41EAA32E}" type="pres">
      <dgm:prSet presAssocID="{26AB7BFD-F87A-6042-9E11-1BEAE2EC6D3D}" presName="child" presStyleLbl="alignAccFollow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DE5D60-662E-C247-B959-78DC36E389F1}" type="pres">
      <dgm:prSet presAssocID="{12A995D6-9575-EE47-9F9D-C6C2228BB4C0}" presName="sibTrans" presStyleLbl="sibTrans2D1" presStyleIdx="4" presStyleCnt="5"/>
      <dgm:spPr/>
    </dgm:pt>
    <dgm:pt modelId="{07175E4B-DF5F-994A-8157-655D0B5A4F0B}" type="pres">
      <dgm:prSet presAssocID="{173DB6E1-9459-6745-8722-5DE41E8C1884}" presName="child" presStyleLbl="alignAccFollow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A2143BE-6F0A-3E46-853B-173E883AF1D0}" srcId="{9219ACF6-AB80-C146-B056-CBDCD90690D2}" destId="{F520054D-FDA5-BA4B-9B72-623C7E40CB95}" srcOrd="1" destOrd="0" parTransId="{02E8CA66-D964-0B41-9991-E25914C48A78}" sibTransId="{3F4DBB28-61F7-3A45-B472-686673122AFC}"/>
    <dgm:cxn modelId="{092F6186-4000-C74D-9491-EBE4D1F42E82}" type="presOf" srcId="{F520054D-FDA5-BA4B-9B72-623C7E40CB95}" destId="{F6B8DADC-DF24-B746-83EB-4BB32FF7A2C3}" srcOrd="0" destOrd="0" presId="urn:microsoft.com/office/officeart/2005/8/layout/lProcess1"/>
    <dgm:cxn modelId="{41F27AC2-13A1-324B-909F-09FC38518248}" type="presOf" srcId="{4260220A-B097-794C-81C9-3F5787DBBEFF}" destId="{2B5AB7CF-9E13-6C42-B438-7F49DA873741}" srcOrd="0" destOrd="0" presId="urn:microsoft.com/office/officeart/2005/8/layout/lProcess1"/>
    <dgm:cxn modelId="{BD262DEA-A45D-8845-B8E8-396C20103B74}" type="presOf" srcId="{12A995D6-9575-EE47-9F9D-C6C2228BB4C0}" destId="{6DDE5D60-662E-C247-B959-78DC36E389F1}" srcOrd="0" destOrd="0" presId="urn:microsoft.com/office/officeart/2005/8/layout/lProcess1"/>
    <dgm:cxn modelId="{0F3B55BF-78B4-504B-B779-056DE9D55B7E}" srcId="{E6E6FEC8-3891-C24B-AF9E-5E2DAF9E61C3}" destId="{61825338-EB8E-0047-92A7-A30D7B44793C}" srcOrd="0" destOrd="0" parTransId="{65556C84-1A7F-DD49-BE12-0C397C1C91D4}" sibTransId="{93B36FFA-B45B-1D45-9D3D-3A012DDC098E}"/>
    <dgm:cxn modelId="{138C1ECC-FF51-4D48-A46B-85F663EE36C6}" type="presOf" srcId="{9219ACF6-AB80-C146-B056-CBDCD90690D2}" destId="{1FA10E44-C2CA-7149-B8B2-5D46A3DDB5F2}" srcOrd="0" destOrd="0" presId="urn:microsoft.com/office/officeart/2005/8/layout/lProcess1"/>
    <dgm:cxn modelId="{C1D23E18-CECE-9446-9F3F-5A65DA6E20C1}" srcId="{9219ACF6-AB80-C146-B056-CBDCD90690D2}" destId="{26AB7BFD-F87A-6042-9E11-1BEAE2EC6D3D}" srcOrd="2" destOrd="0" parTransId="{045219E0-39B6-3047-B86B-38AF99DB40C4}" sibTransId="{12A995D6-9575-EE47-9F9D-C6C2228BB4C0}"/>
    <dgm:cxn modelId="{3E4FFF59-FB4A-FB4F-B67A-73867A384E8D}" type="presOf" srcId="{07D5F9B3-E146-8B4B-AAA4-1F2A7F76EAE5}" destId="{72A3FCB3-4CDA-3746-87FD-83DCB8D7E04E}" srcOrd="0" destOrd="0" presId="urn:microsoft.com/office/officeart/2005/8/layout/lProcess1"/>
    <dgm:cxn modelId="{A12C7BAA-4540-F04C-8A06-7113D2026D4A}" type="presOf" srcId="{3BC6153F-08F3-EA42-865A-D08C866C8350}" destId="{284D659D-32C1-D04B-81D8-A8EA380A84F3}" srcOrd="0" destOrd="0" presId="urn:microsoft.com/office/officeart/2005/8/layout/lProcess1"/>
    <dgm:cxn modelId="{368859C7-B612-624E-A151-E6B9789FAF21}" type="presOf" srcId="{61825338-EB8E-0047-92A7-A30D7B44793C}" destId="{6F99438B-9016-6F49-A47C-A7C4FA1C5D17}" srcOrd="0" destOrd="0" presId="urn:microsoft.com/office/officeart/2005/8/layout/lProcess1"/>
    <dgm:cxn modelId="{D27DFC61-2543-9E48-BBEA-0E1E3FDD8B3F}" type="presOf" srcId="{B971585C-2055-5E40-86E4-A85E3ED308A1}" destId="{5E2D41B4-812F-974D-9EEE-358F2B78421A}" srcOrd="0" destOrd="0" presId="urn:microsoft.com/office/officeart/2005/8/layout/lProcess1"/>
    <dgm:cxn modelId="{2CDE0521-DBAF-AB4E-BFB7-C97EB3550CFD}" srcId="{61825338-EB8E-0047-92A7-A30D7B44793C}" destId="{07D5F9B3-E146-8B4B-AAA4-1F2A7F76EAE5}" srcOrd="0" destOrd="0" parTransId="{3BC6153F-08F3-EA42-865A-D08C866C8350}" sibTransId="{AC773F3B-DEAF-E349-A1E3-CBD696CC3B33}"/>
    <dgm:cxn modelId="{AFCB51E2-FB79-DE41-8989-009C5CD3B086}" type="presOf" srcId="{3F4DBB28-61F7-3A45-B472-686673122AFC}" destId="{EAA23774-15C5-B844-8C6B-14AA90C874A6}" srcOrd="0" destOrd="0" presId="urn:microsoft.com/office/officeart/2005/8/layout/lProcess1"/>
    <dgm:cxn modelId="{AB503DA4-779C-F844-A90D-523CE98C0574}" type="presOf" srcId="{26AB7BFD-F87A-6042-9E11-1BEAE2EC6D3D}" destId="{9EAAC39A-8F59-9049-B3DB-A15A41EAA32E}" srcOrd="0" destOrd="0" presId="urn:microsoft.com/office/officeart/2005/8/layout/lProcess1"/>
    <dgm:cxn modelId="{1ACE79BE-C305-3846-98FC-6A569FBE08EB}" srcId="{9219ACF6-AB80-C146-B056-CBDCD90690D2}" destId="{173DB6E1-9459-6745-8722-5DE41E8C1884}" srcOrd="3" destOrd="0" parTransId="{6524D3A4-FF46-BD4E-980F-6CFC094E7466}" sibTransId="{A9711025-4913-5E46-A2B8-550DFA366657}"/>
    <dgm:cxn modelId="{53816274-470D-BB44-AEE9-4E799DA170FE}" srcId="{E6E6FEC8-3891-C24B-AF9E-5E2DAF9E61C3}" destId="{9219ACF6-AB80-C146-B056-CBDCD90690D2}" srcOrd="1" destOrd="0" parTransId="{A922C1DC-2DDD-FE47-9E3A-CAC06F3A9605}" sibTransId="{DC62118B-3B78-D44A-904F-CEFBBAB8268E}"/>
    <dgm:cxn modelId="{C3375D77-50DC-B748-8082-280AC3680F54}" type="presOf" srcId="{173DB6E1-9459-6745-8722-5DE41E8C1884}" destId="{07175E4B-DF5F-994A-8157-655D0B5A4F0B}" srcOrd="0" destOrd="0" presId="urn:microsoft.com/office/officeart/2005/8/layout/lProcess1"/>
    <dgm:cxn modelId="{E8D35713-A8AD-8747-982D-68ADDE4BD111}" type="presOf" srcId="{E6E6FEC8-3891-C24B-AF9E-5E2DAF9E61C3}" destId="{BCC6CA13-62FC-824A-9A47-66944B48F184}" srcOrd="0" destOrd="0" presId="urn:microsoft.com/office/officeart/2005/8/layout/lProcess1"/>
    <dgm:cxn modelId="{0320426A-035E-2043-A520-1140B03C94FC}" srcId="{9219ACF6-AB80-C146-B056-CBDCD90690D2}" destId="{4260220A-B097-794C-81C9-3F5787DBBEFF}" srcOrd="0" destOrd="0" parTransId="{B971585C-2055-5E40-86E4-A85E3ED308A1}" sibTransId="{480BF099-7AAF-E640-BFA2-8C3596D779BF}"/>
    <dgm:cxn modelId="{F6B19979-A753-694E-8E14-06C4F1D3F01A}" type="presOf" srcId="{480BF099-7AAF-E640-BFA2-8C3596D779BF}" destId="{493C8F70-6271-C049-A1AF-3B99483FC850}" srcOrd="0" destOrd="0" presId="urn:microsoft.com/office/officeart/2005/8/layout/lProcess1"/>
    <dgm:cxn modelId="{693AA814-4A73-AC44-916C-5232E6B7236E}" type="presParOf" srcId="{BCC6CA13-62FC-824A-9A47-66944B48F184}" destId="{43138CB3-987C-2141-A0D9-F045694C60A3}" srcOrd="0" destOrd="0" presId="urn:microsoft.com/office/officeart/2005/8/layout/lProcess1"/>
    <dgm:cxn modelId="{39BBDAC7-8293-E145-893D-012F272EEEE8}" type="presParOf" srcId="{43138CB3-987C-2141-A0D9-F045694C60A3}" destId="{6F99438B-9016-6F49-A47C-A7C4FA1C5D17}" srcOrd="0" destOrd="0" presId="urn:microsoft.com/office/officeart/2005/8/layout/lProcess1"/>
    <dgm:cxn modelId="{4A30DAE8-808D-4A42-842A-281FF2FB1730}" type="presParOf" srcId="{43138CB3-987C-2141-A0D9-F045694C60A3}" destId="{284D659D-32C1-D04B-81D8-A8EA380A84F3}" srcOrd="1" destOrd="0" presId="urn:microsoft.com/office/officeart/2005/8/layout/lProcess1"/>
    <dgm:cxn modelId="{32017621-F144-614A-87D9-160AEF018815}" type="presParOf" srcId="{43138CB3-987C-2141-A0D9-F045694C60A3}" destId="{72A3FCB3-4CDA-3746-87FD-83DCB8D7E04E}" srcOrd="2" destOrd="0" presId="urn:microsoft.com/office/officeart/2005/8/layout/lProcess1"/>
    <dgm:cxn modelId="{C2320547-D0D5-3243-9CB9-C2E13492712A}" type="presParOf" srcId="{BCC6CA13-62FC-824A-9A47-66944B48F184}" destId="{FD0B5155-EC59-2447-AD60-30F58E61729B}" srcOrd="1" destOrd="0" presId="urn:microsoft.com/office/officeart/2005/8/layout/lProcess1"/>
    <dgm:cxn modelId="{F56EC0F7-51D2-3D4C-B173-16DB7F025B8B}" type="presParOf" srcId="{BCC6CA13-62FC-824A-9A47-66944B48F184}" destId="{A143B5F5-A83E-4A45-A33C-80A79F20F2CC}" srcOrd="2" destOrd="0" presId="urn:microsoft.com/office/officeart/2005/8/layout/lProcess1"/>
    <dgm:cxn modelId="{8F3C826E-2A13-4742-919A-B6308945FC5B}" type="presParOf" srcId="{A143B5F5-A83E-4A45-A33C-80A79F20F2CC}" destId="{1FA10E44-C2CA-7149-B8B2-5D46A3DDB5F2}" srcOrd="0" destOrd="0" presId="urn:microsoft.com/office/officeart/2005/8/layout/lProcess1"/>
    <dgm:cxn modelId="{CCB274F7-9F51-CC4F-813B-230E0B7E212C}" type="presParOf" srcId="{A143B5F5-A83E-4A45-A33C-80A79F20F2CC}" destId="{5E2D41B4-812F-974D-9EEE-358F2B78421A}" srcOrd="1" destOrd="0" presId="urn:microsoft.com/office/officeart/2005/8/layout/lProcess1"/>
    <dgm:cxn modelId="{48D3FB8F-E33A-C54A-AA8E-4AFE9FC25298}" type="presParOf" srcId="{A143B5F5-A83E-4A45-A33C-80A79F20F2CC}" destId="{2B5AB7CF-9E13-6C42-B438-7F49DA873741}" srcOrd="2" destOrd="0" presId="urn:microsoft.com/office/officeart/2005/8/layout/lProcess1"/>
    <dgm:cxn modelId="{647CE033-F31B-804E-BC5D-A1B006627EF5}" type="presParOf" srcId="{A143B5F5-A83E-4A45-A33C-80A79F20F2CC}" destId="{493C8F70-6271-C049-A1AF-3B99483FC850}" srcOrd="3" destOrd="0" presId="urn:microsoft.com/office/officeart/2005/8/layout/lProcess1"/>
    <dgm:cxn modelId="{7554EF23-0670-6F42-A915-1E66F02D81C4}" type="presParOf" srcId="{A143B5F5-A83E-4A45-A33C-80A79F20F2CC}" destId="{F6B8DADC-DF24-B746-83EB-4BB32FF7A2C3}" srcOrd="4" destOrd="0" presId="urn:microsoft.com/office/officeart/2005/8/layout/lProcess1"/>
    <dgm:cxn modelId="{F65CAB39-5777-9D45-AB4D-2DDE8BA047FB}" type="presParOf" srcId="{A143B5F5-A83E-4A45-A33C-80A79F20F2CC}" destId="{EAA23774-15C5-B844-8C6B-14AA90C874A6}" srcOrd="5" destOrd="0" presId="urn:microsoft.com/office/officeart/2005/8/layout/lProcess1"/>
    <dgm:cxn modelId="{3E4E5452-7C64-E841-9218-23800CF052F7}" type="presParOf" srcId="{A143B5F5-A83E-4A45-A33C-80A79F20F2CC}" destId="{9EAAC39A-8F59-9049-B3DB-A15A41EAA32E}" srcOrd="6" destOrd="0" presId="urn:microsoft.com/office/officeart/2005/8/layout/lProcess1"/>
    <dgm:cxn modelId="{1F1F4215-7CD3-F541-8AC6-2C6FF326C773}" type="presParOf" srcId="{A143B5F5-A83E-4A45-A33C-80A79F20F2CC}" destId="{6DDE5D60-662E-C247-B959-78DC36E389F1}" srcOrd="7" destOrd="0" presId="urn:microsoft.com/office/officeart/2005/8/layout/lProcess1"/>
    <dgm:cxn modelId="{56B8D552-0E7C-E84C-9C58-4F3D79D66594}" type="presParOf" srcId="{A143B5F5-A83E-4A45-A33C-80A79F20F2CC}" destId="{07175E4B-DF5F-994A-8157-655D0B5A4F0B}" srcOrd="8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A8996A8-FBE0-9D4E-A511-42A84DA64CFF}" type="doc">
      <dgm:prSet loTypeId="urn:microsoft.com/office/officeart/2005/8/layout/matrix1" loCatId="matrix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CBB02DC-AC50-AB49-8E70-B53496DA311F}">
      <dgm:prSet phldrT="[Text]"/>
      <dgm:spPr/>
      <dgm:t>
        <a:bodyPr/>
        <a:lstStyle/>
        <a:p>
          <a:r>
            <a:rPr lang="en-US" dirty="0" smtClean="0"/>
            <a:t>Social Structure</a:t>
          </a:r>
          <a:endParaRPr lang="en-US" dirty="0"/>
        </a:p>
      </dgm:t>
    </dgm:pt>
    <dgm:pt modelId="{3A9BD81A-0C62-0C46-93B7-97D202B319B3}" type="parTrans" cxnId="{9F2B5FC9-5AB5-C340-9E9F-51D32CDF8D85}">
      <dgm:prSet/>
      <dgm:spPr/>
      <dgm:t>
        <a:bodyPr/>
        <a:lstStyle/>
        <a:p>
          <a:endParaRPr lang="en-US"/>
        </a:p>
      </dgm:t>
    </dgm:pt>
    <dgm:pt modelId="{D5110228-1D6F-1C47-983D-4A2E9ABE6C27}" type="sibTrans" cxnId="{9F2B5FC9-5AB5-C340-9E9F-51D32CDF8D85}">
      <dgm:prSet/>
      <dgm:spPr/>
      <dgm:t>
        <a:bodyPr/>
        <a:lstStyle/>
        <a:p>
          <a:endParaRPr lang="en-US"/>
        </a:p>
      </dgm:t>
    </dgm:pt>
    <dgm:pt modelId="{517A65FE-EA15-6D44-A736-568C848303CC}">
      <dgm:prSet phldrT="[Text]"/>
      <dgm:spPr/>
      <dgm:t>
        <a:bodyPr/>
        <a:lstStyle/>
        <a:p>
          <a:r>
            <a:rPr lang="en-US" dirty="0" smtClean="0"/>
            <a:t>Full Citizens</a:t>
          </a:r>
        </a:p>
        <a:p>
          <a:r>
            <a:rPr lang="en-US" dirty="0" smtClean="0"/>
            <a:t>Spartan males</a:t>
          </a:r>
          <a:endParaRPr lang="en-US" dirty="0"/>
        </a:p>
      </dgm:t>
    </dgm:pt>
    <dgm:pt modelId="{9456666C-5D6C-6243-B2AB-7D0B5A0ADDE7}" type="parTrans" cxnId="{AAC5A52B-C466-854A-B24E-7C52547BF58D}">
      <dgm:prSet/>
      <dgm:spPr/>
      <dgm:t>
        <a:bodyPr/>
        <a:lstStyle/>
        <a:p>
          <a:endParaRPr lang="en-US"/>
        </a:p>
      </dgm:t>
    </dgm:pt>
    <dgm:pt modelId="{06779056-EF81-544C-A594-AB01EA728F44}" type="sibTrans" cxnId="{AAC5A52B-C466-854A-B24E-7C52547BF58D}">
      <dgm:prSet/>
      <dgm:spPr/>
      <dgm:t>
        <a:bodyPr/>
        <a:lstStyle/>
        <a:p>
          <a:endParaRPr lang="en-US"/>
        </a:p>
      </dgm:t>
    </dgm:pt>
    <dgm:pt modelId="{5726B278-EE04-EC4B-8F75-4706E8D057A0}">
      <dgm:prSet phldrT="[Text]"/>
      <dgm:spPr/>
      <dgm:t>
        <a:bodyPr/>
        <a:lstStyle/>
        <a:p>
          <a:r>
            <a:rPr lang="en-US" dirty="0" err="1" smtClean="0"/>
            <a:t>Perioikoi</a:t>
          </a:r>
          <a:endParaRPr lang="en-US" dirty="0" smtClean="0"/>
        </a:p>
        <a:p>
          <a:r>
            <a:rPr lang="en-US" dirty="0" smtClean="0"/>
            <a:t>Artisans and laborers</a:t>
          </a:r>
          <a:endParaRPr lang="en-US" dirty="0"/>
        </a:p>
      </dgm:t>
    </dgm:pt>
    <dgm:pt modelId="{BEA50537-155E-494E-9525-E8AC5E8CEB02}" type="parTrans" cxnId="{68286E8B-EE4C-C541-B988-9D7D2AF436A4}">
      <dgm:prSet/>
      <dgm:spPr/>
      <dgm:t>
        <a:bodyPr/>
        <a:lstStyle/>
        <a:p>
          <a:endParaRPr lang="en-US"/>
        </a:p>
      </dgm:t>
    </dgm:pt>
    <dgm:pt modelId="{B83A08D4-E8D6-304E-9F6B-239B51FD9366}" type="sibTrans" cxnId="{68286E8B-EE4C-C541-B988-9D7D2AF436A4}">
      <dgm:prSet/>
      <dgm:spPr/>
      <dgm:t>
        <a:bodyPr/>
        <a:lstStyle/>
        <a:p>
          <a:endParaRPr lang="en-US"/>
        </a:p>
      </dgm:t>
    </dgm:pt>
    <dgm:pt modelId="{DF9CE5F1-7ED3-7944-8837-5999D5F8ADED}">
      <dgm:prSet phldrT="[Text]"/>
      <dgm:spPr/>
      <dgm:t>
        <a:bodyPr/>
        <a:lstStyle/>
        <a:p>
          <a:r>
            <a:rPr lang="en-US" dirty="0" smtClean="0"/>
            <a:t>Helots</a:t>
          </a:r>
        </a:p>
        <a:p>
          <a:r>
            <a:rPr lang="en-US" dirty="0" smtClean="0"/>
            <a:t>Slaves</a:t>
          </a:r>
          <a:endParaRPr lang="en-US" dirty="0"/>
        </a:p>
      </dgm:t>
    </dgm:pt>
    <dgm:pt modelId="{7094DF3F-FAB0-4C4F-B5DB-322C470ABB1E}" type="parTrans" cxnId="{992448C9-6042-624F-B465-A7AFADF69381}">
      <dgm:prSet/>
      <dgm:spPr/>
      <dgm:t>
        <a:bodyPr/>
        <a:lstStyle/>
        <a:p>
          <a:endParaRPr lang="en-US"/>
        </a:p>
      </dgm:t>
    </dgm:pt>
    <dgm:pt modelId="{12D7F6BC-D93F-4640-B63C-CBDA994ED254}" type="sibTrans" cxnId="{992448C9-6042-624F-B465-A7AFADF69381}">
      <dgm:prSet/>
      <dgm:spPr/>
      <dgm:t>
        <a:bodyPr/>
        <a:lstStyle/>
        <a:p>
          <a:endParaRPr lang="en-US"/>
        </a:p>
      </dgm:t>
    </dgm:pt>
    <dgm:pt modelId="{F9015910-28AD-AA46-A567-3F789FDCCE37}">
      <dgm:prSet phldrT="[Text]"/>
      <dgm:spPr/>
      <dgm:t>
        <a:bodyPr/>
        <a:lstStyle/>
        <a:p>
          <a:r>
            <a:rPr lang="en-US" dirty="0" smtClean="0"/>
            <a:t>Spartan Females</a:t>
          </a:r>
        </a:p>
        <a:p>
          <a:endParaRPr lang="en-US" dirty="0"/>
        </a:p>
      </dgm:t>
    </dgm:pt>
    <dgm:pt modelId="{56750360-F2D6-E546-B079-1E5A8A36BA86}" type="parTrans" cxnId="{AC6F60A1-BFBB-8744-A225-A9AF86781248}">
      <dgm:prSet/>
      <dgm:spPr/>
      <dgm:t>
        <a:bodyPr/>
        <a:lstStyle/>
        <a:p>
          <a:endParaRPr lang="en-US"/>
        </a:p>
      </dgm:t>
    </dgm:pt>
    <dgm:pt modelId="{9A19E7CE-1185-0448-8E3D-C389B6D08113}" type="sibTrans" cxnId="{AC6F60A1-BFBB-8744-A225-A9AF86781248}">
      <dgm:prSet/>
      <dgm:spPr/>
      <dgm:t>
        <a:bodyPr/>
        <a:lstStyle/>
        <a:p>
          <a:endParaRPr lang="en-US"/>
        </a:p>
      </dgm:t>
    </dgm:pt>
    <dgm:pt modelId="{8EFF7F56-44B1-2046-A963-05AE5B68BF1B}" type="pres">
      <dgm:prSet presAssocID="{0A8996A8-FBE0-9D4E-A511-42A84DA64CFF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ED2714-5529-6D4A-8D23-31943F4BEA9A}" type="pres">
      <dgm:prSet presAssocID="{0A8996A8-FBE0-9D4E-A511-42A84DA64CFF}" presName="matrix" presStyleCnt="0"/>
      <dgm:spPr/>
    </dgm:pt>
    <dgm:pt modelId="{61E576FC-3B34-214F-8BC0-73759B7178B1}" type="pres">
      <dgm:prSet presAssocID="{0A8996A8-FBE0-9D4E-A511-42A84DA64CFF}" presName="tile1" presStyleLbl="node1" presStyleIdx="0" presStyleCnt="4"/>
      <dgm:spPr/>
      <dgm:t>
        <a:bodyPr/>
        <a:lstStyle/>
        <a:p>
          <a:endParaRPr lang="en-US"/>
        </a:p>
      </dgm:t>
    </dgm:pt>
    <dgm:pt modelId="{DB5BBA74-C381-7347-948F-14688235938D}" type="pres">
      <dgm:prSet presAssocID="{0A8996A8-FBE0-9D4E-A511-42A84DA64CFF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CCC4BD-FA49-0D43-9DA1-8F26AEC6E400}" type="pres">
      <dgm:prSet presAssocID="{0A8996A8-FBE0-9D4E-A511-42A84DA64CFF}" presName="tile2" presStyleLbl="node1" presStyleIdx="1" presStyleCnt="4"/>
      <dgm:spPr/>
      <dgm:t>
        <a:bodyPr/>
        <a:lstStyle/>
        <a:p>
          <a:endParaRPr lang="en-US"/>
        </a:p>
      </dgm:t>
    </dgm:pt>
    <dgm:pt modelId="{69295E5B-A7C5-7947-B5DB-AC77B8D7BC41}" type="pres">
      <dgm:prSet presAssocID="{0A8996A8-FBE0-9D4E-A511-42A84DA64CFF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FEF2FE-24D9-1346-9F85-313CDED2C30C}" type="pres">
      <dgm:prSet presAssocID="{0A8996A8-FBE0-9D4E-A511-42A84DA64CFF}" presName="tile3" presStyleLbl="node1" presStyleIdx="2" presStyleCnt="4"/>
      <dgm:spPr/>
      <dgm:t>
        <a:bodyPr/>
        <a:lstStyle/>
        <a:p>
          <a:endParaRPr lang="en-US"/>
        </a:p>
      </dgm:t>
    </dgm:pt>
    <dgm:pt modelId="{1CCA730D-4291-044B-A753-7CDC001AF3CA}" type="pres">
      <dgm:prSet presAssocID="{0A8996A8-FBE0-9D4E-A511-42A84DA64CFF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33ED46-6079-BC48-9F91-6D1A63AB3610}" type="pres">
      <dgm:prSet presAssocID="{0A8996A8-FBE0-9D4E-A511-42A84DA64CFF}" presName="tile4" presStyleLbl="node1" presStyleIdx="3" presStyleCnt="4"/>
      <dgm:spPr/>
      <dgm:t>
        <a:bodyPr/>
        <a:lstStyle/>
        <a:p>
          <a:endParaRPr lang="en-US"/>
        </a:p>
      </dgm:t>
    </dgm:pt>
    <dgm:pt modelId="{4F0E8B14-CE0D-174E-B96F-F0F24434FE94}" type="pres">
      <dgm:prSet presAssocID="{0A8996A8-FBE0-9D4E-A511-42A84DA64CFF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31F626-DE02-894E-8553-A012D7A941FB}" type="pres">
      <dgm:prSet presAssocID="{0A8996A8-FBE0-9D4E-A511-42A84DA64CFF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AAC5A52B-C466-854A-B24E-7C52547BF58D}" srcId="{4CBB02DC-AC50-AB49-8E70-B53496DA311F}" destId="{517A65FE-EA15-6D44-A736-568C848303CC}" srcOrd="0" destOrd="0" parTransId="{9456666C-5D6C-6243-B2AB-7D0B5A0ADDE7}" sibTransId="{06779056-EF81-544C-A594-AB01EA728F44}"/>
    <dgm:cxn modelId="{CBA56180-758B-2049-B781-9B98C7CFDF5B}" type="presOf" srcId="{DF9CE5F1-7ED3-7944-8837-5999D5F8ADED}" destId="{1CCA730D-4291-044B-A753-7CDC001AF3CA}" srcOrd="1" destOrd="0" presId="urn:microsoft.com/office/officeart/2005/8/layout/matrix1"/>
    <dgm:cxn modelId="{68286E8B-EE4C-C541-B988-9D7D2AF436A4}" srcId="{4CBB02DC-AC50-AB49-8E70-B53496DA311F}" destId="{5726B278-EE04-EC4B-8F75-4706E8D057A0}" srcOrd="1" destOrd="0" parTransId="{BEA50537-155E-494E-9525-E8AC5E8CEB02}" sibTransId="{B83A08D4-E8D6-304E-9F6B-239B51FD9366}"/>
    <dgm:cxn modelId="{64A9AE17-2183-8C46-983E-429BC461A802}" type="presOf" srcId="{F9015910-28AD-AA46-A567-3F789FDCCE37}" destId="{2F33ED46-6079-BC48-9F91-6D1A63AB3610}" srcOrd="0" destOrd="0" presId="urn:microsoft.com/office/officeart/2005/8/layout/matrix1"/>
    <dgm:cxn modelId="{C16CA9C4-4968-294D-A5FC-8E6D70E3FAB5}" type="presOf" srcId="{517A65FE-EA15-6D44-A736-568C848303CC}" destId="{DB5BBA74-C381-7347-948F-14688235938D}" srcOrd="1" destOrd="0" presId="urn:microsoft.com/office/officeart/2005/8/layout/matrix1"/>
    <dgm:cxn modelId="{BCB6F1B9-DA93-D843-A65D-864EB70B7FAF}" type="presOf" srcId="{0A8996A8-FBE0-9D4E-A511-42A84DA64CFF}" destId="{8EFF7F56-44B1-2046-A963-05AE5B68BF1B}" srcOrd="0" destOrd="0" presId="urn:microsoft.com/office/officeart/2005/8/layout/matrix1"/>
    <dgm:cxn modelId="{245B1EDE-8040-FC4D-9BF5-CF75D9A94213}" type="presOf" srcId="{F9015910-28AD-AA46-A567-3F789FDCCE37}" destId="{4F0E8B14-CE0D-174E-B96F-F0F24434FE94}" srcOrd="1" destOrd="0" presId="urn:microsoft.com/office/officeart/2005/8/layout/matrix1"/>
    <dgm:cxn modelId="{E5DEF6B2-4B50-EB4B-B167-844F1B7CF8EA}" type="presOf" srcId="{DF9CE5F1-7ED3-7944-8837-5999D5F8ADED}" destId="{3AFEF2FE-24D9-1346-9F85-313CDED2C30C}" srcOrd="0" destOrd="0" presId="urn:microsoft.com/office/officeart/2005/8/layout/matrix1"/>
    <dgm:cxn modelId="{9F2B5FC9-5AB5-C340-9E9F-51D32CDF8D85}" srcId="{0A8996A8-FBE0-9D4E-A511-42A84DA64CFF}" destId="{4CBB02DC-AC50-AB49-8E70-B53496DA311F}" srcOrd="0" destOrd="0" parTransId="{3A9BD81A-0C62-0C46-93B7-97D202B319B3}" sibTransId="{D5110228-1D6F-1C47-983D-4A2E9ABE6C27}"/>
    <dgm:cxn modelId="{928FA2BE-1561-0E4E-A8AD-9054441DCD19}" type="presOf" srcId="{517A65FE-EA15-6D44-A736-568C848303CC}" destId="{61E576FC-3B34-214F-8BC0-73759B7178B1}" srcOrd="0" destOrd="0" presId="urn:microsoft.com/office/officeart/2005/8/layout/matrix1"/>
    <dgm:cxn modelId="{992448C9-6042-624F-B465-A7AFADF69381}" srcId="{4CBB02DC-AC50-AB49-8E70-B53496DA311F}" destId="{DF9CE5F1-7ED3-7944-8837-5999D5F8ADED}" srcOrd="2" destOrd="0" parTransId="{7094DF3F-FAB0-4C4F-B5DB-322C470ABB1E}" sibTransId="{12D7F6BC-D93F-4640-B63C-CBDA994ED254}"/>
    <dgm:cxn modelId="{673594CC-A243-2145-88B5-464D645A8058}" type="presOf" srcId="{4CBB02DC-AC50-AB49-8E70-B53496DA311F}" destId="{8931F626-DE02-894E-8553-A012D7A941FB}" srcOrd="0" destOrd="0" presId="urn:microsoft.com/office/officeart/2005/8/layout/matrix1"/>
    <dgm:cxn modelId="{FFBBBAD1-281B-A544-B9B2-8246290D8AF0}" type="presOf" srcId="{5726B278-EE04-EC4B-8F75-4706E8D057A0}" destId="{69295E5B-A7C5-7947-B5DB-AC77B8D7BC41}" srcOrd="1" destOrd="0" presId="urn:microsoft.com/office/officeart/2005/8/layout/matrix1"/>
    <dgm:cxn modelId="{AC6F60A1-BFBB-8744-A225-A9AF86781248}" srcId="{4CBB02DC-AC50-AB49-8E70-B53496DA311F}" destId="{F9015910-28AD-AA46-A567-3F789FDCCE37}" srcOrd="3" destOrd="0" parTransId="{56750360-F2D6-E546-B079-1E5A8A36BA86}" sibTransId="{9A19E7CE-1185-0448-8E3D-C389B6D08113}"/>
    <dgm:cxn modelId="{60185A5F-F8B4-DD4C-8891-A4F6F0E7BCF4}" type="presOf" srcId="{5726B278-EE04-EC4B-8F75-4706E8D057A0}" destId="{8ACCC4BD-FA49-0D43-9DA1-8F26AEC6E400}" srcOrd="0" destOrd="0" presId="urn:microsoft.com/office/officeart/2005/8/layout/matrix1"/>
    <dgm:cxn modelId="{AD18672E-FCD7-D44C-966C-832D2DDA462A}" type="presParOf" srcId="{8EFF7F56-44B1-2046-A963-05AE5B68BF1B}" destId="{01ED2714-5529-6D4A-8D23-31943F4BEA9A}" srcOrd="0" destOrd="0" presId="urn:microsoft.com/office/officeart/2005/8/layout/matrix1"/>
    <dgm:cxn modelId="{F5A84475-25BD-E140-982A-F194BB1C2EFD}" type="presParOf" srcId="{01ED2714-5529-6D4A-8D23-31943F4BEA9A}" destId="{61E576FC-3B34-214F-8BC0-73759B7178B1}" srcOrd="0" destOrd="0" presId="urn:microsoft.com/office/officeart/2005/8/layout/matrix1"/>
    <dgm:cxn modelId="{92FBD231-FDB5-414B-BBD1-A5DFF61AC83F}" type="presParOf" srcId="{01ED2714-5529-6D4A-8D23-31943F4BEA9A}" destId="{DB5BBA74-C381-7347-948F-14688235938D}" srcOrd="1" destOrd="0" presId="urn:microsoft.com/office/officeart/2005/8/layout/matrix1"/>
    <dgm:cxn modelId="{9F9690DC-EE5C-E941-ABE4-DDD42C1FD5F6}" type="presParOf" srcId="{01ED2714-5529-6D4A-8D23-31943F4BEA9A}" destId="{8ACCC4BD-FA49-0D43-9DA1-8F26AEC6E400}" srcOrd="2" destOrd="0" presId="urn:microsoft.com/office/officeart/2005/8/layout/matrix1"/>
    <dgm:cxn modelId="{A1E6529C-705F-424A-8032-61760B777737}" type="presParOf" srcId="{01ED2714-5529-6D4A-8D23-31943F4BEA9A}" destId="{69295E5B-A7C5-7947-B5DB-AC77B8D7BC41}" srcOrd="3" destOrd="0" presId="urn:microsoft.com/office/officeart/2005/8/layout/matrix1"/>
    <dgm:cxn modelId="{7DC1731A-FEAB-F747-8245-AB7CAA9E5BD3}" type="presParOf" srcId="{01ED2714-5529-6D4A-8D23-31943F4BEA9A}" destId="{3AFEF2FE-24D9-1346-9F85-313CDED2C30C}" srcOrd="4" destOrd="0" presId="urn:microsoft.com/office/officeart/2005/8/layout/matrix1"/>
    <dgm:cxn modelId="{6B893511-CBC5-494D-BDF7-A8E8CFA0E990}" type="presParOf" srcId="{01ED2714-5529-6D4A-8D23-31943F4BEA9A}" destId="{1CCA730D-4291-044B-A753-7CDC001AF3CA}" srcOrd="5" destOrd="0" presId="urn:microsoft.com/office/officeart/2005/8/layout/matrix1"/>
    <dgm:cxn modelId="{D96EDD57-F20B-B64E-8A0D-FD498B72AB73}" type="presParOf" srcId="{01ED2714-5529-6D4A-8D23-31943F4BEA9A}" destId="{2F33ED46-6079-BC48-9F91-6D1A63AB3610}" srcOrd="6" destOrd="0" presId="urn:microsoft.com/office/officeart/2005/8/layout/matrix1"/>
    <dgm:cxn modelId="{E0818250-5E99-1943-9A2B-B8EF6DB32418}" type="presParOf" srcId="{01ED2714-5529-6D4A-8D23-31943F4BEA9A}" destId="{4F0E8B14-CE0D-174E-B96F-F0F24434FE94}" srcOrd="7" destOrd="0" presId="urn:microsoft.com/office/officeart/2005/8/layout/matrix1"/>
    <dgm:cxn modelId="{CAD43269-C9BC-A748-A76D-2C5333BB62B5}" type="presParOf" srcId="{8EFF7F56-44B1-2046-A963-05AE5B68BF1B}" destId="{8931F626-DE02-894E-8553-A012D7A941FB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AAB250D-B667-6644-AEF2-0BD2523AD0F3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F82B39A-1ED5-6D40-BB54-32CA8AE40AC8}">
      <dgm:prSet phldrT="[Text]"/>
      <dgm:spPr/>
      <dgm:t>
        <a:bodyPr/>
        <a:lstStyle/>
        <a:p>
          <a:r>
            <a:rPr lang="en-US" dirty="0" smtClean="0"/>
            <a:t>Rigid social structure</a:t>
          </a:r>
          <a:endParaRPr lang="en-US" dirty="0"/>
        </a:p>
      </dgm:t>
    </dgm:pt>
    <dgm:pt modelId="{8EBD25F5-1E24-B744-859C-569FAF3CF096}" type="parTrans" cxnId="{B415F08F-5660-9C43-9E4B-BF7E7E7BAF9E}">
      <dgm:prSet/>
      <dgm:spPr/>
      <dgm:t>
        <a:bodyPr/>
        <a:lstStyle/>
        <a:p>
          <a:endParaRPr lang="en-US"/>
        </a:p>
      </dgm:t>
    </dgm:pt>
    <dgm:pt modelId="{E60E68C8-B1E3-074F-B0A8-10FD50CC0227}" type="sibTrans" cxnId="{B415F08F-5660-9C43-9E4B-BF7E7E7BAF9E}">
      <dgm:prSet/>
      <dgm:spPr/>
      <dgm:t>
        <a:bodyPr/>
        <a:lstStyle/>
        <a:p>
          <a:endParaRPr lang="en-US"/>
        </a:p>
      </dgm:t>
    </dgm:pt>
    <dgm:pt modelId="{DD782F23-14FC-E14C-ABB4-8810F607B1C1}">
      <dgm:prSet phldrT="[Text]"/>
      <dgm:spPr/>
      <dgm:t>
        <a:bodyPr/>
        <a:lstStyle/>
        <a:p>
          <a:r>
            <a:rPr lang="en-US" dirty="0" smtClean="0"/>
            <a:t>Militaristic</a:t>
          </a:r>
          <a:endParaRPr lang="en-US" dirty="0"/>
        </a:p>
      </dgm:t>
    </dgm:pt>
    <dgm:pt modelId="{62368C0B-9558-4B48-807D-80A05522E1B5}" type="parTrans" cxnId="{85CB0E30-2CE1-414E-AE0C-34FDFA270F1D}">
      <dgm:prSet/>
      <dgm:spPr/>
      <dgm:t>
        <a:bodyPr/>
        <a:lstStyle/>
        <a:p>
          <a:endParaRPr lang="en-US"/>
        </a:p>
      </dgm:t>
    </dgm:pt>
    <dgm:pt modelId="{05051A4B-067A-4F4D-8AB8-7277BBB180C6}" type="sibTrans" cxnId="{85CB0E30-2CE1-414E-AE0C-34FDFA270F1D}">
      <dgm:prSet/>
      <dgm:spPr/>
      <dgm:t>
        <a:bodyPr/>
        <a:lstStyle/>
        <a:p>
          <a:endParaRPr lang="en-US"/>
        </a:p>
      </dgm:t>
    </dgm:pt>
    <dgm:pt modelId="{97004D0A-B4CA-2A41-904A-2F5632E24C13}">
      <dgm:prSet phldrT="[Text]"/>
      <dgm:spPr/>
      <dgm:t>
        <a:bodyPr/>
        <a:lstStyle/>
        <a:p>
          <a:r>
            <a:rPr lang="en-US" dirty="0" smtClean="0"/>
            <a:t>Government – Oligarchy</a:t>
          </a:r>
          <a:endParaRPr lang="en-US" dirty="0"/>
        </a:p>
      </dgm:t>
    </dgm:pt>
    <dgm:pt modelId="{F525861C-CFC7-1843-BBF8-413C09854985}" type="parTrans" cxnId="{98401E3C-9634-994C-8749-3D204551A91B}">
      <dgm:prSet/>
      <dgm:spPr/>
      <dgm:t>
        <a:bodyPr/>
        <a:lstStyle/>
        <a:p>
          <a:endParaRPr lang="en-US"/>
        </a:p>
      </dgm:t>
    </dgm:pt>
    <dgm:pt modelId="{1116FA0D-FED6-724A-BAE1-6A69E2C98A66}" type="sibTrans" cxnId="{98401E3C-9634-994C-8749-3D204551A91B}">
      <dgm:prSet/>
      <dgm:spPr/>
      <dgm:t>
        <a:bodyPr/>
        <a:lstStyle/>
        <a:p>
          <a:endParaRPr lang="en-US"/>
        </a:p>
      </dgm:t>
    </dgm:pt>
    <dgm:pt modelId="{4CBBFAD5-EE9B-3C45-8587-2035D4CF470D}">
      <dgm:prSet phldrT="[Text]"/>
      <dgm:spPr/>
      <dgm:t>
        <a:bodyPr/>
        <a:lstStyle/>
        <a:p>
          <a:r>
            <a:rPr lang="en-US" dirty="0" smtClean="0"/>
            <a:t>Had two kings</a:t>
          </a:r>
          <a:endParaRPr lang="en-US" dirty="0"/>
        </a:p>
      </dgm:t>
    </dgm:pt>
    <dgm:pt modelId="{9E27553E-CFD8-AC45-8940-97A254532221}" type="parTrans" cxnId="{3A6CBC40-5023-6545-9C9C-3818CB98B592}">
      <dgm:prSet/>
      <dgm:spPr/>
    </dgm:pt>
    <dgm:pt modelId="{1D00DBF4-27C1-9B48-88CB-FEB794658EBC}" type="sibTrans" cxnId="{3A6CBC40-5023-6545-9C9C-3818CB98B592}">
      <dgm:prSet/>
      <dgm:spPr/>
    </dgm:pt>
    <dgm:pt modelId="{5F456E84-AF3A-9D4E-BC01-4391FF8322F6}" type="pres">
      <dgm:prSet presAssocID="{5AAB250D-B667-6644-AEF2-0BD2523AD0F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C063AF3-23C6-3F45-905A-D2FCB9D16179}" type="pres">
      <dgm:prSet presAssocID="{EF82B39A-1ED5-6D40-BB54-32CA8AE40AC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462897-6B8D-8246-92F7-800AF85F08E2}" type="pres">
      <dgm:prSet presAssocID="{E60E68C8-B1E3-074F-B0A8-10FD50CC0227}" presName="spacer" presStyleCnt="0"/>
      <dgm:spPr/>
    </dgm:pt>
    <dgm:pt modelId="{82F19F99-6F0F-B04F-A35F-506386C574B6}" type="pres">
      <dgm:prSet presAssocID="{DD782F23-14FC-E14C-ABB4-8810F607B1C1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4D70F0-37EA-D341-84B1-03B5D10D1526}" type="pres">
      <dgm:prSet presAssocID="{05051A4B-067A-4F4D-8AB8-7277BBB180C6}" presName="spacer" presStyleCnt="0"/>
      <dgm:spPr/>
    </dgm:pt>
    <dgm:pt modelId="{9DB6E1B2-8DE7-0349-85DC-CB6F2FDB8D77}" type="pres">
      <dgm:prSet presAssocID="{97004D0A-B4CA-2A41-904A-2F5632E24C1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1504FD-4A78-8A46-B72A-0ED76DCD2F09}" type="pres">
      <dgm:prSet presAssocID="{1116FA0D-FED6-724A-BAE1-6A69E2C98A66}" presName="spacer" presStyleCnt="0"/>
      <dgm:spPr/>
    </dgm:pt>
    <dgm:pt modelId="{F92B99F2-0FFA-1D4C-8943-EAA327779FA1}" type="pres">
      <dgm:prSet presAssocID="{4CBBFAD5-EE9B-3C45-8587-2035D4CF470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8401E3C-9634-994C-8749-3D204551A91B}" srcId="{5AAB250D-B667-6644-AEF2-0BD2523AD0F3}" destId="{97004D0A-B4CA-2A41-904A-2F5632E24C13}" srcOrd="2" destOrd="0" parTransId="{F525861C-CFC7-1843-BBF8-413C09854985}" sibTransId="{1116FA0D-FED6-724A-BAE1-6A69E2C98A66}"/>
    <dgm:cxn modelId="{B415F08F-5660-9C43-9E4B-BF7E7E7BAF9E}" srcId="{5AAB250D-B667-6644-AEF2-0BD2523AD0F3}" destId="{EF82B39A-1ED5-6D40-BB54-32CA8AE40AC8}" srcOrd="0" destOrd="0" parTransId="{8EBD25F5-1E24-B744-859C-569FAF3CF096}" sibTransId="{E60E68C8-B1E3-074F-B0A8-10FD50CC0227}"/>
    <dgm:cxn modelId="{DA965D7E-5307-3542-BB20-941374245341}" type="presOf" srcId="{4CBBFAD5-EE9B-3C45-8587-2035D4CF470D}" destId="{F92B99F2-0FFA-1D4C-8943-EAA327779FA1}" srcOrd="0" destOrd="0" presId="urn:microsoft.com/office/officeart/2005/8/layout/vList2"/>
    <dgm:cxn modelId="{D9DBFEF7-4D28-1048-A877-0AE297039DA4}" type="presOf" srcId="{5AAB250D-B667-6644-AEF2-0BD2523AD0F3}" destId="{5F456E84-AF3A-9D4E-BC01-4391FF8322F6}" srcOrd="0" destOrd="0" presId="urn:microsoft.com/office/officeart/2005/8/layout/vList2"/>
    <dgm:cxn modelId="{550F8496-380C-F044-9A50-A4B226DE5F33}" type="presOf" srcId="{97004D0A-B4CA-2A41-904A-2F5632E24C13}" destId="{9DB6E1B2-8DE7-0349-85DC-CB6F2FDB8D77}" srcOrd="0" destOrd="0" presId="urn:microsoft.com/office/officeart/2005/8/layout/vList2"/>
    <dgm:cxn modelId="{85CB0E30-2CE1-414E-AE0C-34FDFA270F1D}" srcId="{5AAB250D-B667-6644-AEF2-0BD2523AD0F3}" destId="{DD782F23-14FC-E14C-ABB4-8810F607B1C1}" srcOrd="1" destOrd="0" parTransId="{62368C0B-9558-4B48-807D-80A05522E1B5}" sibTransId="{05051A4B-067A-4F4D-8AB8-7277BBB180C6}"/>
    <dgm:cxn modelId="{84B9A556-3BAC-CF42-9965-538C96A5F738}" type="presOf" srcId="{EF82B39A-1ED5-6D40-BB54-32CA8AE40AC8}" destId="{4C063AF3-23C6-3F45-905A-D2FCB9D16179}" srcOrd="0" destOrd="0" presId="urn:microsoft.com/office/officeart/2005/8/layout/vList2"/>
    <dgm:cxn modelId="{3A6CBC40-5023-6545-9C9C-3818CB98B592}" srcId="{5AAB250D-B667-6644-AEF2-0BD2523AD0F3}" destId="{4CBBFAD5-EE9B-3C45-8587-2035D4CF470D}" srcOrd="3" destOrd="0" parTransId="{9E27553E-CFD8-AC45-8940-97A254532221}" sibTransId="{1D00DBF4-27C1-9B48-88CB-FEB794658EBC}"/>
    <dgm:cxn modelId="{95814427-C125-C142-8001-DFC9EF98136C}" type="presOf" srcId="{DD782F23-14FC-E14C-ABB4-8810F607B1C1}" destId="{82F19F99-6F0F-B04F-A35F-506386C574B6}" srcOrd="0" destOrd="0" presId="urn:microsoft.com/office/officeart/2005/8/layout/vList2"/>
    <dgm:cxn modelId="{EE8C763D-40C1-6347-B91A-326E3742A352}" type="presParOf" srcId="{5F456E84-AF3A-9D4E-BC01-4391FF8322F6}" destId="{4C063AF3-23C6-3F45-905A-D2FCB9D16179}" srcOrd="0" destOrd="0" presId="urn:microsoft.com/office/officeart/2005/8/layout/vList2"/>
    <dgm:cxn modelId="{AF3286D4-A88F-A949-ABF9-3E4F3CAE6492}" type="presParOf" srcId="{5F456E84-AF3A-9D4E-BC01-4391FF8322F6}" destId="{A9462897-6B8D-8246-92F7-800AF85F08E2}" srcOrd="1" destOrd="0" presId="urn:microsoft.com/office/officeart/2005/8/layout/vList2"/>
    <dgm:cxn modelId="{3F88FF6A-CED5-1F4D-86EC-D406594EEE42}" type="presParOf" srcId="{5F456E84-AF3A-9D4E-BC01-4391FF8322F6}" destId="{82F19F99-6F0F-B04F-A35F-506386C574B6}" srcOrd="2" destOrd="0" presId="urn:microsoft.com/office/officeart/2005/8/layout/vList2"/>
    <dgm:cxn modelId="{E1B36BC8-20FA-1C46-8356-B3DE2C352DB0}" type="presParOf" srcId="{5F456E84-AF3A-9D4E-BC01-4391FF8322F6}" destId="{DB4D70F0-37EA-D341-84B1-03B5D10D1526}" srcOrd="3" destOrd="0" presId="urn:microsoft.com/office/officeart/2005/8/layout/vList2"/>
    <dgm:cxn modelId="{A2CDE816-EA20-F142-A7D0-B4D7A53973B7}" type="presParOf" srcId="{5F456E84-AF3A-9D4E-BC01-4391FF8322F6}" destId="{9DB6E1B2-8DE7-0349-85DC-CB6F2FDB8D77}" srcOrd="4" destOrd="0" presId="urn:microsoft.com/office/officeart/2005/8/layout/vList2"/>
    <dgm:cxn modelId="{8803FD05-D508-EC41-AD45-9CE794FC1F6E}" type="presParOf" srcId="{5F456E84-AF3A-9D4E-BC01-4391FF8322F6}" destId="{4A1504FD-4A78-8A46-B72A-0ED76DCD2F09}" srcOrd="5" destOrd="0" presId="urn:microsoft.com/office/officeart/2005/8/layout/vList2"/>
    <dgm:cxn modelId="{E30CF6EA-1DA2-BB41-855F-0C931D14532E}" type="presParOf" srcId="{5F456E84-AF3A-9D4E-BC01-4391FF8322F6}" destId="{F92B99F2-0FFA-1D4C-8943-EAA327779FA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515042C-43C0-C446-B777-1ABBB34114E7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D747BA-90E8-774A-80D2-2ECF5EB532B3}">
      <dgm:prSet phldrT="[Text]"/>
      <dgm:spPr/>
      <dgm:t>
        <a:bodyPr/>
        <a:lstStyle/>
        <a:p>
          <a:r>
            <a:rPr lang="en-US" dirty="0" smtClean="0"/>
            <a:t>Free adult males had political rights</a:t>
          </a:r>
          <a:endParaRPr lang="en-US" dirty="0"/>
        </a:p>
      </dgm:t>
    </dgm:pt>
    <dgm:pt modelId="{14FF4729-6CCE-C94E-895F-DCE1987C7C9A}" type="parTrans" cxnId="{35C626CC-C55B-8F4A-913A-B482D218DBE4}">
      <dgm:prSet/>
      <dgm:spPr/>
      <dgm:t>
        <a:bodyPr/>
        <a:lstStyle/>
        <a:p>
          <a:endParaRPr lang="en-US"/>
        </a:p>
      </dgm:t>
    </dgm:pt>
    <dgm:pt modelId="{4E6B8BF3-D15B-B449-8383-1A7E89EB8A67}" type="sibTrans" cxnId="{35C626CC-C55B-8F4A-913A-B482D218DBE4}">
      <dgm:prSet/>
      <dgm:spPr/>
      <dgm:t>
        <a:bodyPr/>
        <a:lstStyle/>
        <a:p>
          <a:endParaRPr lang="en-US"/>
        </a:p>
      </dgm:t>
    </dgm:pt>
    <dgm:pt modelId="{F08ADCE3-ED3E-CF41-8334-F559476DF971}">
      <dgm:prSet phldrT="[Text]"/>
      <dgm:spPr/>
      <dgm:t>
        <a:bodyPr/>
        <a:lstStyle/>
        <a:p>
          <a:r>
            <a:rPr lang="en-US" dirty="0" smtClean="0"/>
            <a:t>Free adult males had civic responsibilities</a:t>
          </a:r>
          <a:endParaRPr lang="en-US" dirty="0"/>
        </a:p>
      </dgm:t>
    </dgm:pt>
    <dgm:pt modelId="{1C3734F4-6A80-934F-86E3-2D09C4FC98F3}" type="parTrans" cxnId="{BB1C5373-151A-7D46-A11A-1DD88081E137}">
      <dgm:prSet/>
      <dgm:spPr/>
      <dgm:t>
        <a:bodyPr/>
        <a:lstStyle/>
        <a:p>
          <a:endParaRPr lang="en-US"/>
        </a:p>
      </dgm:t>
    </dgm:pt>
    <dgm:pt modelId="{73145E58-A155-E74C-8BE4-9EE439812666}" type="sibTrans" cxnId="{BB1C5373-151A-7D46-A11A-1DD88081E137}">
      <dgm:prSet/>
      <dgm:spPr/>
      <dgm:t>
        <a:bodyPr/>
        <a:lstStyle/>
        <a:p>
          <a:endParaRPr lang="en-US"/>
        </a:p>
      </dgm:t>
    </dgm:pt>
    <dgm:pt modelId="{74E3D8CA-3E1C-4C4B-9990-B8C74C4E237B}">
      <dgm:prSet phldrT="[Text]"/>
      <dgm:spPr/>
      <dgm:t>
        <a:bodyPr/>
        <a:lstStyle/>
        <a:p>
          <a:r>
            <a:rPr lang="en-US" dirty="0" smtClean="0"/>
            <a:t>Women, foreigners, and slaves had no political rights</a:t>
          </a:r>
          <a:endParaRPr lang="en-US" dirty="0"/>
        </a:p>
      </dgm:t>
    </dgm:pt>
    <dgm:pt modelId="{5F64855C-DF19-EF4F-B01C-1318331165D9}" type="parTrans" cxnId="{C33DEA69-6A0D-2643-AD8E-D92F8B675463}">
      <dgm:prSet/>
      <dgm:spPr/>
      <dgm:t>
        <a:bodyPr/>
        <a:lstStyle/>
        <a:p>
          <a:endParaRPr lang="en-US"/>
        </a:p>
      </dgm:t>
    </dgm:pt>
    <dgm:pt modelId="{DA24F50F-854B-0343-8883-439426AD64FE}" type="sibTrans" cxnId="{C33DEA69-6A0D-2643-AD8E-D92F8B675463}">
      <dgm:prSet/>
      <dgm:spPr/>
      <dgm:t>
        <a:bodyPr/>
        <a:lstStyle/>
        <a:p>
          <a:endParaRPr lang="en-US"/>
        </a:p>
      </dgm:t>
    </dgm:pt>
    <dgm:pt modelId="{548FCED3-CAA0-7A45-BCAA-3780F8FB97E8}" type="pres">
      <dgm:prSet presAssocID="{7515042C-43C0-C446-B777-1ABBB34114E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9FB68D4-5A08-654C-83A3-B9CF5EEBAAF1}" type="pres">
      <dgm:prSet presAssocID="{F3D747BA-90E8-774A-80D2-2ECF5EB532B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D9099F-815A-9540-9627-322035CD2F83}" type="pres">
      <dgm:prSet presAssocID="{4E6B8BF3-D15B-B449-8383-1A7E89EB8A67}" presName="spacer" presStyleCnt="0"/>
      <dgm:spPr/>
    </dgm:pt>
    <dgm:pt modelId="{47C76767-CAEA-054A-90E5-9F3E14BAA289}" type="pres">
      <dgm:prSet presAssocID="{F08ADCE3-ED3E-CF41-8334-F559476DF97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8548CC-B955-E44B-96ED-E0F49BC517D6}" type="pres">
      <dgm:prSet presAssocID="{73145E58-A155-E74C-8BE4-9EE439812666}" presName="spacer" presStyleCnt="0"/>
      <dgm:spPr/>
    </dgm:pt>
    <dgm:pt modelId="{9E3D94AF-5BB2-1146-8284-26FDC423D84C}" type="pres">
      <dgm:prSet presAssocID="{74E3D8CA-3E1C-4C4B-9990-B8C74C4E237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43AA6E1-A5ED-5846-B89E-8C9DCA5B9C55}" type="presOf" srcId="{F08ADCE3-ED3E-CF41-8334-F559476DF971}" destId="{47C76767-CAEA-054A-90E5-9F3E14BAA289}" srcOrd="0" destOrd="0" presId="urn:microsoft.com/office/officeart/2005/8/layout/vList2"/>
    <dgm:cxn modelId="{BB1C5373-151A-7D46-A11A-1DD88081E137}" srcId="{7515042C-43C0-C446-B777-1ABBB34114E7}" destId="{F08ADCE3-ED3E-CF41-8334-F559476DF971}" srcOrd="1" destOrd="0" parTransId="{1C3734F4-6A80-934F-86E3-2D09C4FC98F3}" sibTransId="{73145E58-A155-E74C-8BE4-9EE439812666}"/>
    <dgm:cxn modelId="{35C626CC-C55B-8F4A-913A-B482D218DBE4}" srcId="{7515042C-43C0-C446-B777-1ABBB34114E7}" destId="{F3D747BA-90E8-774A-80D2-2ECF5EB532B3}" srcOrd="0" destOrd="0" parTransId="{14FF4729-6CCE-C94E-895F-DCE1987C7C9A}" sibTransId="{4E6B8BF3-D15B-B449-8383-1A7E89EB8A67}"/>
    <dgm:cxn modelId="{A2C0B48A-05DC-B645-A33D-846B02B272A4}" type="presOf" srcId="{7515042C-43C0-C446-B777-1ABBB34114E7}" destId="{548FCED3-CAA0-7A45-BCAA-3780F8FB97E8}" srcOrd="0" destOrd="0" presId="urn:microsoft.com/office/officeart/2005/8/layout/vList2"/>
    <dgm:cxn modelId="{BE95364F-676B-534A-825B-630BD24F2F05}" type="presOf" srcId="{F3D747BA-90E8-774A-80D2-2ECF5EB532B3}" destId="{F9FB68D4-5A08-654C-83A3-B9CF5EEBAAF1}" srcOrd="0" destOrd="0" presId="urn:microsoft.com/office/officeart/2005/8/layout/vList2"/>
    <dgm:cxn modelId="{C33DEA69-6A0D-2643-AD8E-D92F8B675463}" srcId="{7515042C-43C0-C446-B777-1ABBB34114E7}" destId="{74E3D8CA-3E1C-4C4B-9990-B8C74C4E237B}" srcOrd="2" destOrd="0" parTransId="{5F64855C-DF19-EF4F-B01C-1318331165D9}" sibTransId="{DA24F50F-854B-0343-8883-439426AD64FE}"/>
    <dgm:cxn modelId="{69A7FC37-3214-B142-A24E-FAB565773200}" type="presOf" srcId="{74E3D8CA-3E1C-4C4B-9990-B8C74C4E237B}" destId="{9E3D94AF-5BB2-1146-8284-26FDC423D84C}" srcOrd="0" destOrd="0" presId="urn:microsoft.com/office/officeart/2005/8/layout/vList2"/>
    <dgm:cxn modelId="{8BB30BE3-C67E-3846-8D5B-F4B734F295A6}" type="presParOf" srcId="{548FCED3-CAA0-7A45-BCAA-3780F8FB97E8}" destId="{F9FB68D4-5A08-654C-83A3-B9CF5EEBAAF1}" srcOrd="0" destOrd="0" presId="urn:microsoft.com/office/officeart/2005/8/layout/vList2"/>
    <dgm:cxn modelId="{138255EA-4F1B-3E4C-AA96-06559950C156}" type="presParOf" srcId="{548FCED3-CAA0-7A45-BCAA-3780F8FB97E8}" destId="{9FD9099F-815A-9540-9627-322035CD2F83}" srcOrd="1" destOrd="0" presId="urn:microsoft.com/office/officeart/2005/8/layout/vList2"/>
    <dgm:cxn modelId="{17A3584A-468B-F74A-B769-CAAC03295F6E}" type="presParOf" srcId="{548FCED3-CAA0-7A45-BCAA-3780F8FB97E8}" destId="{47C76767-CAEA-054A-90E5-9F3E14BAA289}" srcOrd="2" destOrd="0" presId="urn:microsoft.com/office/officeart/2005/8/layout/vList2"/>
    <dgm:cxn modelId="{D5FB8A75-068F-8B49-B519-B2970DA2BF53}" type="presParOf" srcId="{548FCED3-CAA0-7A45-BCAA-3780F8FB97E8}" destId="{6B8548CC-B955-E44B-96ED-E0F49BC517D6}" srcOrd="3" destOrd="0" presId="urn:microsoft.com/office/officeart/2005/8/layout/vList2"/>
    <dgm:cxn modelId="{7FFEB84A-0391-174E-A3BB-2D26FD525DCE}" type="presParOf" srcId="{548FCED3-CAA0-7A45-BCAA-3780F8FB97E8}" destId="{9E3D94AF-5BB2-1146-8284-26FDC423D84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7DFBC7C-4FC6-B044-8FAC-FD8EDF779467}">
      <dsp:nvSpPr>
        <dsp:cNvPr id="0" name=""/>
        <dsp:cNvSpPr/>
      </dsp:nvSpPr>
      <dsp:spPr>
        <a:xfrm>
          <a:off x="0" y="8251"/>
          <a:ext cx="7313613" cy="19492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900" kern="1200" dirty="0" smtClean="0"/>
            <a:t>How did democracy develop in Athens?</a:t>
          </a:r>
          <a:endParaRPr lang="en-US" sz="4900" kern="1200" dirty="0"/>
        </a:p>
      </dsp:txBody>
      <dsp:txXfrm>
        <a:off x="0" y="8251"/>
        <a:ext cx="7313613" cy="1949220"/>
      </dsp:txXfrm>
    </dsp:sp>
    <dsp:sp modelId="{1A99635B-BC5D-EE4C-AC11-4785B736BF3F}">
      <dsp:nvSpPr>
        <dsp:cNvPr id="0" name=""/>
        <dsp:cNvSpPr/>
      </dsp:nvSpPr>
      <dsp:spPr>
        <a:xfrm>
          <a:off x="0" y="2098591"/>
          <a:ext cx="7313613" cy="19492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900" kern="1200" dirty="0" smtClean="0"/>
            <a:t>How did Sparta differ from Athens?</a:t>
          </a:r>
          <a:endParaRPr lang="en-US" sz="4900" kern="1200" dirty="0"/>
        </a:p>
      </dsp:txBody>
      <dsp:txXfrm>
        <a:off x="0" y="2098591"/>
        <a:ext cx="7313613" cy="19492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E5D9618-5A82-C640-8A3E-65AEC48BD294}">
      <dsp:nvSpPr>
        <dsp:cNvPr id="0" name=""/>
        <dsp:cNvSpPr/>
      </dsp:nvSpPr>
      <dsp:spPr>
        <a:xfrm>
          <a:off x="0" y="0"/>
          <a:ext cx="5850890" cy="89233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Monarchy</a:t>
          </a:r>
          <a:endParaRPr lang="en-US" sz="3800" kern="1200" dirty="0"/>
        </a:p>
      </dsp:txBody>
      <dsp:txXfrm>
        <a:off x="0" y="0"/>
        <a:ext cx="4864861" cy="892333"/>
      </dsp:txXfrm>
    </dsp:sp>
    <dsp:sp modelId="{C7580E25-A482-1A4F-8615-866645F6A0FE}">
      <dsp:nvSpPr>
        <dsp:cNvPr id="0" name=""/>
        <dsp:cNvSpPr/>
      </dsp:nvSpPr>
      <dsp:spPr>
        <a:xfrm>
          <a:off x="490012" y="1054576"/>
          <a:ext cx="5850890" cy="89233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Aristocracy</a:t>
          </a:r>
          <a:endParaRPr lang="en-US" sz="3800" kern="1200" dirty="0"/>
        </a:p>
      </dsp:txBody>
      <dsp:txXfrm>
        <a:off x="490012" y="1054576"/>
        <a:ext cx="4780861" cy="892333"/>
      </dsp:txXfrm>
    </dsp:sp>
    <dsp:sp modelId="{591374E0-D355-CA41-BEA0-35B2EFAFB7AB}">
      <dsp:nvSpPr>
        <dsp:cNvPr id="0" name=""/>
        <dsp:cNvSpPr/>
      </dsp:nvSpPr>
      <dsp:spPr>
        <a:xfrm>
          <a:off x="972710" y="2109152"/>
          <a:ext cx="5850890" cy="89233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Tyranny</a:t>
          </a:r>
          <a:endParaRPr lang="en-US" sz="3800" kern="1200" dirty="0"/>
        </a:p>
      </dsp:txBody>
      <dsp:txXfrm>
        <a:off x="972710" y="2109152"/>
        <a:ext cx="4788175" cy="892333"/>
      </dsp:txXfrm>
    </dsp:sp>
    <dsp:sp modelId="{8E7A4435-B14E-AD41-97D1-F236F3A45651}">
      <dsp:nvSpPr>
        <dsp:cNvPr id="0" name=""/>
        <dsp:cNvSpPr/>
      </dsp:nvSpPr>
      <dsp:spPr>
        <a:xfrm>
          <a:off x="1462722" y="3163728"/>
          <a:ext cx="5850890" cy="89233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Democracy</a:t>
          </a:r>
          <a:endParaRPr lang="en-US" sz="3800" kern="1200" dirty="0"/>
        </a:p>
      </dsp:txBody>
      <dsp:txXfrm>
        <a:off x="1462722" y="3163728"/>
        <a:ext cx="4780861" cy="892333"/>
      </dsp:txXfrm>
    </dsp:sp>
    <dsp:sp modelId="{51F79091-301A-F046-B418-E978FA6A2AAD}">
      <dsp:nvSpPr>
        <dsp:cNvPr id="0" name=""/>
        <dsp:cNvSpPr/>
      </dsp:nvSpPr>
      <dsp:spPr>
        <a:xfrm>
          <a:off x="5270873" y="683446"/>
          <a:ext cx="580016" cy="58001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5270873" y="683446"/>
        <a:ext cx="580016" cy="580016"/>
      </dsp:txXfrm>
    </dsp:sp>
    <dsp:sp modelId="{B56DD049-002F-3B40-AE1B-41A92C24CBC7}">
      <dsp:nvSpPr>
        <dsp:cNvPr id="0" name=""/>
        <dsp:cNvSpPr/>
      </dsp:nvSpPr>
      <dsp:spPr>
        <a:xfrm>
          <a:off x="5760885" y="1738022"/>
          <a:ext cx="580016" cy="58001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5760885" y="1738022"/>
        <a:ext cx="580016" cy="580016"/>
      </dsp:txXfrm>
    </dsp:sp>
    <dsp:sp modelId="{A4D12B71-64E2-7242-90CC-0BF4993568C5}">
      <dsp:nvSpPr>
        <dsp:cNvPr id="0" name=""/>
        <dsp:cNvSpPr/>
      </dsp:nvSpPr>
      <dsp:spPr>
        <a:xfrm>
          <a:off x="6243584" y="2792598"/>
          <a:ext cx="580016" cy="58001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6243584" y="2792598"/>
        <a:ext cx="580016" cy="58001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98EC0B-A949-3748-85FC-042AC6195B33}">
      <dsp:nvSpPr>
        <dsp:cNvPr id="0" name=""/>
        <dsp:cNvSpPr/>
      </dsp:nvSpPr>
      <dsp:spPr>
        <a:xfrm>
          <a:off x="0" y="0"/>
          <a:ext cx="6216571" cy="132588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Draco (Tyrant) – 1</a:t>
          </a:r>
          <a:r>
            <a:rPr lang="en-US" sz="2500" kern="1200" baseline="30000" dirty="0" smtClean="0"/>
            <a:t>st</a:t>
          </a:r>
          <a:r>
            <a:rPr lang="en-US" sz="2500" kern="1200" dirty="0" smtClean="0"/>
            <a:t> written constitution in Athens and law code</a:t>
          </a:r>
          <a:endParaRPr lang="en-US" sz="2500" kern="1200" dirty="0"/>
        </a:p>
      </dsp:txBody>
      <dsp:txXfrm>
        <a:off x="0" y="0"/>
        <a:ext cx="4863510" cy="1325880"/>
      </dsp:txXfrm>
    </dsp:sp>
    <dsp:sp modelId="{1EA9E2F5-146C-0C4D-83EF-FDF3E00FD94A}">
      <dsp:nvSpPr>
        <dsp:cNvPr id="0" name=""/>
        <dsp:cNvSpPr/>
      </dsp:nvSpPr>
      <dsp:spPr>
        <a:xfrm>
          <a:off x="548520" y="1546860"/>
          <a:ext cx="6216571" cy="132588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Expanded number of people who could vote</a:t>
          </a:r>
          <a:endParaRPr lang="en-US" sz="2500" kern="1200" dirty="0"/>
        </a:p>
      </dsp:txBody>
      <dsp:txXfrm>
        <a:off x="548520" y="1546860"/>
        <a:ext cx="4806228" cy="1325880"/>
      </dsp:txXfrm>
    </dsp:sp>
    <dsp:sp modelId="{F8AD6590-A21D-AB42-A1AF-C104A4929152}">
      <dsp:nvSpPr>
        <dsp:cNvPr id="0" name=""/>
        <dsp:cNvSpPr/>
      </dsp:nvSpPr>
      <dsp:spPr>
        <a:xfrm>
          <a:off x="1097041" y="3093720"/>
          <a:ext cx="6216571" cy="132588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The law code had very harsh punishments</a:t>
          </a:r>
          <a:endParaRPr lang="en-US" sz="2500" kern="1200" dirty="0"/>
        </a:p>
      </dsp:txBody>
      <dsp:txXfrm>
        <a:off x="1097041" y="3093720"/>
        <a:ext cx="4806228" cy="1325880"/>
      </dsp:txXfrm>
    </dsp:sp>
    <dsp:sp modelId="{60A3A5EA-D9FE-F642-B78D-77588672908F}">
      <dsp:nvSpPr>
        <dsp:cNvPr id="0" name=""/>
        <dsp:cNvSpPr/>
      </dsp:nvSpPr>
      <dsp:spPr>
        <a:xfrm>
          <a:off x="5354749" y="1005459"/>
          <a:ext cx="861822" cy="86182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5354749" y="1005459"/>
        <a:ext cx="861822" cy="861822"/>
      </dsp:txXfrm>
    </dsp:sp>
    <dsp:sp modelId="{1019FBDB-2240-1448-9057-8BAA8E493E7F}">
      <dsp:nvSpPr>
        <dsp:cNvPr id="0" name=""/>
        <dsp:cNvSpPr/>
      </dsp:nvSpPr>
      <dsp:spPr>
        <a:xfrm>
          <a:off x="5903270" y="2543479"/>
          <a:ext cx="861822" cy="86182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5903270" y="2543479"/>
        <a:ext cx="861822" cy="86182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3126CBA-B38A-6F44-9FF7-29F798CBF59B}">
      <dsp:nvSpPr>
        <dsp:cNvPr id="0" name=""/>
        <dsp:cNvSpPr/>
      </dsp:nvSpPr>
      <dsp:spPr>
        <a:xfrm>
          <a:off x="0" y="0"/>
          <a:ext cx="6216571" cy="182522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Solon (Tyrant) – Revised Draco’s laws around 594 BCE</a:t>
          </a:r>
          <a:endParaRPr lang="en-US" sz="3500" kern="1200" dirty="0"/>
        </a:p>
      </dsp:txBody>
      <dsp:txXfrm>
        <a:off x="0" y="0"/>
        <a:ext cx="4436973" cy="1825227"/>
      </dsp:txXfrm>
    </dsp:sp>
    <dsp:sp modelId="{B99DE087-17D0-944E-A5B1-39E9C6EE14F5}">
      <dsp:nvSpPr>
        <dsp:cNvPr id="0" name=""/>
        <dsp:cNvSpPr/>
      </dsp:nvSpPr>
      <dsp:spPr>
        <a:xfrm>
          <a:off x="1097041" y="2230834"/>
          <a:ext cx="6216571" cy="182522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Made it illegal to sell Athenians into slavery</a:t>
          </a:r>
          <a:endParaRPr lang="en-US" sz="3500" kern="1200" dirty="0"/>
        </a:p>
      </dsp:txBody>
      <dsp:txXfrm>
        <a:off x="1097041" y="2230834"/>
        <a:ext cx="3933130" cy="1825227"/>
      </dsp:txXfrm>
    </dsp:sp>
    <dsp:sp modelId="{75C71767-40D6-FC4E-A932-D3DCA02D49A2}">
      <dsp:nvSpPr>
        <dsp:cNvPr id="0" name=""/>
        <dsp:cNvSpPr/>
      </dsp:nvSpPr>
      <dsp:spPr>
        <a:xfrm>
          <a:off x="5030172" y="1434831"/>
          <a:ext cx="1186398" cy="118639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5030172" y="1434831"/>
        <a:ext cx="1186398" cy="118639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F99438B-9016-6F49-A47C-A7C4FA1C5D17}">
      <dsp:nvSpPr>
        <dsp:cNvPr id="0" name=""/>
        <dsp:cNvSpPr/>
      </dsp:nvSpPr>
      <dsp:spPr>
        <a:xfrm>
          <a:off x="944315" y="0"/>
          <a:ext cx="2535038" cy="63375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Citizens</a:t>
          </a:r>
          <a:endParaRPr lang="en-US" sz="3600" kern="1200" dirty="0"/>
        </a:p>
      </dsp:txBody>
      <dsp:txXfrm>
        <a:off x="944315" y="0"/>
        <a:ext cx="2535038" cy="633759"/>
      </dsp:txXfrm>
    </dsp:sp>
    <dsp:sp modelId="{284D659D-32C1-D04B-81D8-A8EA380A84F3}">
      <dsp:nvSpPr>
        <dsp:cNvPr id="0" name=""/>
        <dsp:cNvSpPr/>
      </dsp:nvSpPr>
      <dsp:spPr>
        <a:xfrm rot="5400000">
          <a:off x="2156380" y="689213"/>
          <a:ext cx="110907" cy="110907"/>
        </a:xfrm>
        <a:prstGeom prst="rightArrow">
          <a:avLst>
            <a:gd name="adj1" fmla="val 667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A3FCB3-4CDA-3746-87FD-83DCB8D7E04E}">
      <dsp:nvSpPr>
        <dsp:cNvPr id="0" name=""/>
        <dsp:cNvSpPr/>
      </dsp:nvSpPr>
      <dsp:spPr>
        <a:xfrm>
          <a:off x="944315" y="855575"/>
          <a:ext cx="2535038" cy="63375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Men</a:t>
          </a:r>
          <a:endParaRPr lang="en-US" sz="3600" kern="1200" dirty="0"/>
        </a:p>
      </dsp:txBody>
      <dsp:txXfrm>
        <a:off x="944315" y="855575"/>
        <a:ext cx="2535038" cy="633759"/>
      </dsp:txXfrm>
    </dsp:sp>
    <dsp:sp modelId="{1FA10E44-C2CA-7149-B8B2-5D46A3DDB5F2}">
      <dsp:nvSpPr>
        <dsp:cNvPr id="0" name=""/>
        <dsp:cNvSpPr/>
      </dsp:nvSpPr>
      <dsp:spPr>
        <a:xfrm>
          <a:off x="3834259" y="0"/>
          <a:ext cx="2535038" cy="63375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Non-Citizens</a:t>
          </a:r>
          <a:endParaRPr lang="en-US" sz="3600" kern="1200" dirty="0"/>
        </a:p>
      </dsp:txBody>
      <dsp:txXfrm>
        <a:off x="3834259" y="0"/>
        <a:ext cx="2535038" cy="633759"/>
      </dsp:txXfrm>
    </dsp:sp>
    <dsp:sp modelId="{5E2D41B4-812F-974D-9EEE-358F2B78421A}">
      <dsp:nvSpPr>
        <dsp:cNvPr id="0" name=""/>
        <dsp:cNvSpPr/>
      </dsp:nvSpPr>
      <dsp:spPr>
        <a:xfrm rot="5400000">
          <a:off x="5046324" y="689213"/>
          <a:ext cx="110907" cy="110907"/>
        </a:xfrm>
        <a:prstGeom prst="rightArrow">
          <a:avLst>
            <a:gd name="adj1" fmla="val 667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5AB7CF-9E13-6C42-B438-7F49DA873741}">
      <dsp:nvSpPr>
        <dsp:cNvPr id="0" name=""/>
        <dsp:cNvSpPr/>
      </dsp:nvSpPr>
      <dsp:spPr>
        <a:xfrm>
          <a:off x="3834259" y="855575"/>
          <a:ext cx="2535038" cy="63375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Women</a:t>
          </a:r>
          <a:endParaRPr lang="en-US" sz="3600" kern="1200" dirty="0"/>
        </a:p>
      </dsp:txBody>
      <dsp:txXfrm>
        <a:off x="3834259" y="855575"/>
        <a:ext cx="2535038" cy="633759"/>
      </dsp:txXfrm>
    </dsp:sp>
    <dsp:sp modelId="{493C8F70-6271-C049-A1AF-3B99483FC850}">
      <dsp:nvSpPr>
        <dsp:cNvPr id="0" name=""/>
        <dsp:cNvSpPr/>
      </dsp:nvSpPr>
      <dsp:spPr>
        <a:xfrm rot="5400000">
          <a:off x="5046324" y="1544789"/>
          <a:ext cx="110907" cy="110907"/>
        </a:xfrm>
        <a:prstGeom prst="rightArrow">
          <a:avLst>
            <a:gd name="adj1" fmla="val 667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B8DADC-DF24-B746-83EB-4BB32FF7A2C3}">
      <dsp:nvSpPr>
        <dsp:cNvPr id="0" name=""/>
        <dsp:cNvSpPr/>
      </dsp:nvSpPr>
      <dsp:spPr>
        <a:xfrm>
          <a:off x="3834259" y="1711151"/>
          <a:ext cx="2535038" cy="63375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Debtors</a:t>
          </a:r>
          <a:endParaRPr lang="en-US" sz="3600" kern="1200" dirty="0"/>
        </a:p>
      </dsp:txBody>
      <dsp:txXfrm>
        <a:off x="3834259" y="1711151"/>
        <a:ext cx="2535038" cy="633759"/>
      </dsp:txXfrm>
    </dsp:sp>
    <dsp:sp modelId="{EAA23774-15C5-B844-8C6B-14AA90C874A6}">
      <dsp:nvSpPr>
        <dsp:cNvPr id="0" name=""/>
        <dsp:cNvSpPr/>
      </dsp:nvSpPr>
      <dsp:spPr>
        <a:xfrm rot="5400000">
          <a:off x="5046324" y="2400364"/>
          <a:ext cx="110907" cy="110907"/>
        </a:xfrm>
        <a:prstGeom prst="rightArrow">
          <a:avLst>
            <a:gd name="adj1" fmla="val 667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AAC39A-8F59-9049-B3DB-A15A41EAA32E}">
      <dsp:nvSpPr>
        <dsp:cNvPr id="0" name=""/>
        <dsp:cNvSpPr/>
      </dsp:nvSpPr>
      <dsp:spPr>
        <a:xfrm>
          <a:off x="3834259" y="2566726"/>
          <a:ext cx="2535038" cy="63375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Slaves</a:t>
          </a:r>
          <a:endParaRPr lang="en-US" sz="3600" kern="1200" dirty="0"/>
        </a:p>
      </dsp:txBody>
      <dsp:txXfrm>
        <a:off x="3834259" y="2566726"/>
        <a:ext cx="2535038" cy="633759"/>
      </dsp:txXfrm>
    </dsp:sp>
    <dsp:sp modelId="{6DDE5D60-662E-C247-B959-78DC36E389F1}">
      <dsp:nvSpPr>
        <dsp:cNvPr id="0" name=""/>
        <dsp:cNvSpPr/>
      </dsp:nvSpPr>
      <dsp:spPr>
        <a:xfrm rot="5400000">
          <a:off x="5046324" y="3255940"/>
          <a:ext cx="110907" cy="110907"/>
        </a:xfrm>
        <a:prstGeom prst="rightArrow">
          <a:avLst>
            <a:gd name="adj1" fmla="val 667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7175E4B-DF5F-994A-8157-655D0B5A4F0B}">
      <dsp:nvSpPr>
        <dsp:cNvPr id="0" name=""/>
        <dsp:cNvSpPr/>
      </dsp:nvSpPr>
      <dsp:spPr>
        <a:xfrm>
          <a:off x="3834259" y="3422302"/>
          <a:ext cx="2535038" cy="63375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err="1" smtClean="0"/>
            <a:t>Metics</a:t>
          </a:r>
          <a:endParaRPr lang="en-US" sz="3600" kern="1200" dirty="0"/>
        </a:p>
      </dsp:txBody>
      <dsp:txXfrm>
        <a:off x="3834259" y="3422302"/>
        <a:ext cx="2535038" cy="633759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1E576FC-3B34-214F-8BC0-73759B7178B1}">
      <dsp:nvSpPr>
        <dsp:cNvPr id="0" name=""/>
        <dsp:cNvSpPr/>
      </dsp:nvSpPr>
      <dsp:spPr>
        <a:xfrm rot="16200000">
          <a:off x="814387" y="-814387"/>
          <a:ext cx="2028031" cy="3656806"/>
        </a:xfrm>
        <a:prstGeom prst="round1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Full Citizens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Spartan males</a:t>
          </a:r>
          <a:endParaRPr lang="en-US" sz="2500" kern="1200" dirty="0"/>
        </a:p>
      </dsp:txBody>
      <dsp:txXfrm rot="16200000">
        <a:off x="1067891" y="-1067891"/>
        <a:ext cx="1521023" cy="3656806"/>
      </dsp:txXfrm>
    </dsp:sp>
    <dsp:sp modelId="{8ACCC4BD-FA49-0D43-9DA1-8F26AEC6E400}">
      <dsp:nvSpPr>
        <dsp:cNvPr id="0" name=""/>
        <dsp:cNvSpPr/>
      </dsp:nvSpPr>
      <dsp:spPr>
        <a:xfrm>
          <a:off x="3656806" y="0"/>
          <a:ext cx="3656806" cy="2028031"/>
        </a:xfrm>
        <a:prstGeom prst="round1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Perioikoi</a:t>
          </a:r>
          <a:endParaRPr lang="en-US" sz="2500" kern="1200" dirty="0" smtClean="0"/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Artisans and laborers</a:t>
          </a:r>
          <a:endParaRPr lang="en-US" sz="2500" kern="1200" dirty="0"/>
        </a:p>
      </dsp:txBody>
      <dsp:txXfrm>
        <a:off x="3656806" y="0"/>
        <a:ext cx="3656806" cy="1521023"/>
      </dsp:txXfrm>
    </dsp:sp>
    <dsp:sp modelId="{3AFEF2FE-24D9-1346-9F85-313CDED2C30C}">
      <dsp:nvSpPr>
        <dsp:cNvPr id="0" name=""/>
        <dsp:cNvSpPr/>
      </dsp:nvSpPr>
      <dsp:spPr>
        <a:xfrm rot="10800000">
          <a:off x="0" y="2028031"/>
          <a:ext cx="3656806" cy="2028031"/>
        </a:xfrm>
        <a:prstGeom prst="round1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Helots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Slaves</a:t>
          </a:r>
          <a:endParaRPr lang="en-US" sz="2500" kern="1200" dirty="0"/>
        </a:p>
      </dsp:txBody>
      <dsp:txXfrm rot="10800000">
        <a:off x="0" y="2535038"/>
        <a:ext cx="3656806" cy="1521023"/>
      </dsp:txXfrm>
    </dsp:sp>
    <dsp:sp modelId="{2F33ED46-6079-BC48-9F91-6D1A63AB3610}">
      <dsp:nvSpPr>
        <dsp:cNvPr id="0" name=""/>
        <dsp:cNvSpPr/>
      </dsp:nvSpPr>
      <dsp:spPr>
        <a:xfrm rot="5400000">
          <a:off x="4471194" y="1213643"/>
          <a:ext cx="2028031" cy="3656806"/>
        </a:xfrm>
        <a:prstGeom prst="round1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Spartan Females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/>
        </a:p>
      </dsp:txBody>
      <dsp:txXfrm rot="5400000">
        <a:off x="4724698" y="1467147"/>
        <a:ext cx="1521023" cy="3656806"/>
      </dsp:txXfrm>
    </dsp:sp>
    <dsp:sp modelId="{8931F626-DE02-894E-8553-A012D7A941FB}">
      <dsp:nvSpPr>
        <dsp:cNvPr id="0" name=""/>
        <dsp:cNvSpPr/>
      </dsp:nvSpPr>
      <dsp:spPr>
        <a:xfrm>
          <a:off x="2559764" y="1521023"/>
          <a:ext cx="2194083" cy="1014015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Social Structure</a:t>
          </a:r>
          <a:endParaRPr lang="en-US" sz="2500" kern="1200" dirty="0"/>
        </a:p>
      </dsp:txBody>
      <dsp:txXfrm>
        <a:off x="2559764" y="1521023"/>
        <a:ext cx="2194083" cy="1014015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063AF3-23C6-3F45-905A-D2FCB9D16179}">
      <dsp:nvSpPr>
        <dsp:cNvPr id="0" name=""/>
        <dsp:cNvSpPr/>
      </dsp:nvSpPr>
      <dsp:spPr>
        <a:xfrm>
          <a:off x="0" y="41010"/>
          <a:ext cx="7313613" cy="91143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Rigid social structure</a:t>
          </a:r>
          <a:endParaRPr lang="en-US" sz="3800" kern="1200" dirty="0"/>
        </a:p>
      </dsp:txBody>
      <dsp:txXfrm>
        <a:off x="0" y="41010"/>
        <a:ext cx="7313613" cy="911430"/>
      </dsp:txXfrm>
    </dsp:sp>
    <dsp:sp modelId="{82F19F99-6F0F-B04F-A35F-506386C574B6}">
      <dsp:nvSpPr>
        <dsp:cNvPr id="0" name=""/>
        <dsp:cNvSpPr/>
      </dsp:nvSpPr>
      <dsp:spPr>
        <a:xfrm>
          <a:off x="0" y="1061880"/>
          <a:ext cx="7313613" cy="91143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Militaristic</a:t>
          </a:r>
          <a:endParaRPr lang="en-US" sz="3800" kern="1200" dirty="0"/>
        </a:p>
      </dsp:txBody>
      <dsp:txXfrm>
        <a:off x="0" y="1061880"/>
        <a:ext cx="7313613" cy="911430"/>
      </dsp:txXfrm>
    </dsp:sp>
    <dsp:sp modelId="{9DB6E1B2-8DE7-0349-85DC-CB6F2FDB8D77}">
      <dsp:nvSpPr>
        <dsp:cNvPr id="0" name=""/>
        <dsp:cNvSpPr/>
      </dsp:nvSpPr>
      <dsp:spPr>
        <a:xfrm>
          <a:off x="0" y="2082750"/>
          <a:ext cx="7313613" cy="91143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Government – Oligarchy</a:t>
          </a:r>
          <a:endParaRPr lang="en-US" sz="3800" kern="1200" dirty="0"/>
        </a:p>
      </dsp:txBody>
      <dsp:txXfrm>
        <a:off x="0" y="2082750"/>
        <a:ext cx="7313613" cy="911430"/>
      </dsp:txXfrm>
    </dsp:sp>
    <dsp:sp modelId="{F92B99F2-0FFA-1D4C-8943-EAA327779FA1}">
      <dsp:nvSpPr>
        <dsp:cNvPr id="0" name=""/>
        <dsp:cNvSpPr/>
      </dsp:nvSpPr>
      <dsp:spPr>
        <a:xfrm>
          <a:off x="0" y="3103621"/>
          <a:ext cx="7313613" cy="91143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Had two kings</a:t>
          </a:r>
          <a:endParaRPr lang="en-US" sz="3800" kern="1200" dirty="0"/>
        </a:p>
      </dsp:txBody>
      <dsp:txXfrm>
        <a:off x="0" y="3103621"/>
        <a:ext cx="7313613" cy="91143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9FB68D4-5A08-654C-83A3-B9CF5EEBAAF1}">
      <dsp:nvSpPr>
        <dsp:cNvPr id="0" name=""/>
        <dsp:cNvSpPr/>
      </dsp:nvSpPr>
      <dsp:spPr>
        <a:xfrm>
          <a:off x="0" y="29063"/>
          <a:ext cx="7313613" cy="1271205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Free adult males had political rights</a:t>
          </a:r>
          <a:endParaRPr lang="en-US" sz="3200" kern="1200" dirty="0"/>
        </a:p>
      </dsp:txBody>
      <dsp:txXfrm>
        <a:off x="0" y="29063"/>
        <a:ext cx="7313613" cy="1271205"/>
      </dsp:txXfrm>
    </dsp:sp>
    <dsp:sp modelId="{47C76767-CAEA-054A-90E5-9F3E14BAA289}">
      <dsp:nvSpPr>
        <dsp:cNvPr id="0" name=""/>
        <dsp:cNvSpPr/>
      </dsp:nvSpPr>
      <dsp:spPr>
        <a:xfrm>
          <a:off x="0" y="1392428"/>
          <a:ext cx="7313613" cy="1271205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Free adult males had civic responsibilities</a:t>
          </a:r>
          <a:endParaRPr lang="en-US" sz="3200" kern="1200" dirty="0"/>
        </a:p>
      </dsp:txBody>
      <dsp:txXfrm>
        <a:off x="0" y="1392428"/>
        <a:ext cx="7313613" cy="1271205"/>
      </dsp:txXfrm>
    </dsp:sp>
    <dsp:sp modelId="{9E3D94AF-5BB2-1146-8284-26FDC423D84C}">
      <dsp:nvSpPr>
        <dsp:cNvPr id="0" name=""/>
        <dsp:cNvSpPr/>
      </dsp:nvSpPr>
      <dsp:spPr>
        <a:xfrm>
          <a:off x="0" y="2755793"/>
          <a:ext cx="7313613" cy="1271205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Women, foreigners, and slaves had no political rights</a:t>
          </a:r>
          <a:endParaRPr lang="en-US" sz="3200" kern="1200" dirty="0"/>
        </a:p>
      </dsp:txBody>
      <dsp:txXfrm>
        <a:off x="0" y="2755793"/>
        <a:ext cx="7313613" cy="12712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4ADDB572-6EF3-B145-9331-C6FA71F33C29}" type="datetimeFigureOut">
              <a:rPr lang="en-US" smtClean="0"/>
              <a:pPr/>
              <a:t>10/14/11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48B25B19-D0C1-9C43-8D5F-AF05D9A35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B572-6EF3-B145-9331-C6FA71F33C29}" type="datetimeFigureOut">
              <a:rPr lang="en-US" smtClean="0"/>
              <a:pPr/>
              <a:t>10/14/11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5B19-D0C1-9C43-8D5F-AF05D9A356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B572-6EF3-B145-9331-C6FA71F33C29}" type="datetimeFigureOut">
              <a:rPr lang="en-US" smtClean="0"/>
              <a:pPr/>
              <a:t>10/14/11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5B19-D0C1-9C43-8D5F-AF05D9A356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B572-6EF3-B145-9331-C6FA71F33C29}" type="datetimeFigureOut">
              <a:rPr lang="en-US" smtClean="0"/>
              <a:pPr/>
              <a:t>10/14/11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5B19-D0C1-9C43-8D5F-AF05D9A35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B572-6EF3-B145-9331-C6FA71F33C29}" type="datetimeFigureOut">
              <a:rPr lang="en-US" smtClean="0"/>
              <a:pPr/>
              <a:t>10/14/11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5B19-D0C1-9C43-8D5F-AF05D9A35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B572-6EF3-B145-9331-C6FA71F33C29}" type="datetimeFigureOut">
              <a:rPr lang="en-US" smtClean="0"/>
              <a:pPr/>
              <a:t>10/14/11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5B19-D0C1-9C43-8D5F-AF05D9A35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B572-6EF3-B145-9331-C6FA71F33C29}" type="datetimeFigureOut">
              <a:rPr lang="en-US" smtClean="0"/>
              <a:pPr/>
              <a:t>10/14/11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5B19-D0C1-9C43-8D5F-AF05D9A356D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B572-6EF3-B145-9331-C6FA71F33C29}" type="datetimeFigureOut">
              <a:rPr lang="en-US" smtClean="0"/>
              <a:pPr/>
              <a:t>10/14/11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5B19-D0C1-9C43-8D5F-AF05D9A35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B572-6EF3-B145-9331-C6FA71F33C29}" type="datetimeFigureOut">
              <a:rPr lang="en-US" smtClean="0"/>
              <a:pPr/>
              <a:t>10/14/11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5B19-D0C1-9C43-8D5F-AF05D9A356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B572-6EF3-B145-9331-C6FA71F33C29}" type="datetimeFigureOut">
              <a:rPr lang="en-US" smtClean="0"/>
              <a:pPr/>
              <a:t>10/14/11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5B19-D0C1-9C43-8D5F-AF05D9A35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B572-6EF3-B145-9331-C6FA71F33C29}" type="datetimeFigureOut">
              <a:rPr lang="en-US" smtClean="0"/>
              <a:pPr/>
              <a:t>10/14/11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5B19-D0C1-9C43-8D5F-AF05D9A35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B572-6EF3-B145-9331-C6FA71F33C29}" type="datetimeFigureOut">
              <a:rPr lang="en-US" smtClean="0"/>
              <a:pPr/>
              <a:t>10/14/11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5B19-D0C1-9C43-8D5F-AF05D9A35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B572-6EF3-B145-9331-C6FA71F33C29}" type="datetimeFigureOut">
              <a:rPr lang="en-US" smtClean="0"/>
              <a:pPr/>
              <a:t>10/14/11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5B19-D0C1-9C43-8D5F-AF05D9A35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4ADDB572-6EF3-B145-9331-C6FA71F33C29}" type="datetimeFigureOut">
              <a:rPr lang="en-US" smtClean="0"/>
              <a:pPr/>
              <a:t>10/14/11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48B25B19-D0C1-9C43-8D5F-AF05D9A35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ct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B572-6EF3-B145-9331-C6FA71F33C29}" type="datetimeFigureOut">
              <a:rPr lang="en-US" smtClean="0"/>
              <a:pPr/>
              <a:t>10/14/11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5B19-D0C1-9C43-8D5F-AF05D9A35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B572-6EF3-B145-9331-C6FA71F33C29}" type="datetimeFigureOut">
              <a:rPr lang="en-US" smtClean="0"/>
              <a:pPr/>
              <a:t>10/14/11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5B19-D0C1-9C43-8D5F-AF05D9A35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B572-6EF3-B145-9331-C6FA71F33C29}" type="datetimeFigureOut">
              <a:rPr lang="en-US" smtClean="0"/>
              <a:pPr/>
              <a:t>10/14/11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5B19-D0C1-9C43-8D5F-AF05D9A35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B572-6EF3-B145-9331-C6FA71F33C29}" type="datetimeFigureOut">
              <a:rPr lang="en-US" smtClean="0"/>
              <a:pPr/>
              <a:t>10/14/11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5B19-D0C1-9C43-8D5F-AF05D9A35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B572-6EF3-B145-9331-C6FA71F33C29}" type="datetimeFigureOut">
              <a:rPr lang="en-US" smtClean="0"/>
              <a:pPr/>
              <a:t>10/14/11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5B19-D0C1-9C43-8D5F-AF05D9A356D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B572-6EF3-B145-9331-C6FA71F33C29}" type="datetimeFigureOut">
              <a:rPr lang="en-US" smtClean="0"/>
              <a:pPr/>
              <a:t>10/14/11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5B19-D0C1-9C43-8D5F-AF05D9A356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4ADDB572-6EF3-B145-9331-C6FA71F33C29}" type="datetimeFigureOut">
              <a:rPr lang="en-US" smtClean="0"/>
              <a:pPr/>
              <a:t>10/14/11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48B25B19-D0C1-9C43-8D5F-AF05D9A356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4" Type="http://schemas.openxmlformats.org/officeDocument/2006/relationships/diagramQuickStyle" Target="../diagrams/quickStyle8.xml"/><Relationship Id="rId5" Type="http://schemas.openxmlformats.org/officeDocument/2006/relationships/diagramColors" Target="../diagrams/colors8.xml"/><Relationship Id="rId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Ancient Greece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2800" dirty="0" smtClean="0"/>
              <a:t>Social Structure and Citizenship</a:t>
            </a:r>
          </a:p>
          <a:p>
            <a:pPr algn="ctr"/>
            <a:r>
              <a:rPr lang="en-US" sz="2800" dirty="0" smtClean="0"/>
              <a:t>SOL WHI 5c</a:t>
            </a:r>
            <a:endParaRPr lang="en-US" sz="2800" dirty="0"/>
          </a:p>
        </p:txBody>
      </p:sp>
      <p:pic>
        <p:nvPicPr>
          <p:cNvPr id="5" name="Picture Placeholder 4" descr="parthenon_drawing.jpg"/>
          <p:cNvPicPr>
            <a:picLocks noGrp="1" noChangeAspect="1"/>
          </p:cNvPicPr>
          <p:nvPr>
            <p:ph type="pic" sz="quarter" idx="15"/>
          </p:nvPr>
        </p:nvPicPr>
        <p:blipFill>
          <a:blip r:embed="rId2"/>
          <a:srcRect l="-7732" r="-7732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Sparta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735138"/>
          <a:ext cx="7313613" cy="4056062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Athens vs. Sparta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3200" dirty="0" smtClean="0"/>
              <a:t>Democracy</a:t>
            </a:r>
          </a:p>
          <a:p>
            <a:r>
              <a:rPr lang="en-US" sz="3200" dirty="0" smtClean="0"/>
              <a:t>Athenian League</a:t>
            </a:r>
          </a:p>
          <a:p>
            <a:r>
              <a:rPr lang="en-US" sz="3200" dirty="0" smtClean="0"/>
              <a:t>Sea Power</a:t>
            </a:r>
          </a:p>
          <a:p>
            <a:r>
              <a:rPr lang="en-US" sz="3200" dirty="0" smtClean="0"/>
              <a:t>Traders/Farmers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Oligarchy</a:t>
            </a:r>
          </a:p>
          <a:p>
            <a:r>
              <a:rPr lang="en-US" sz="3200" dirty="0" smtClean="0"/>
              <a:t>Militaristic</a:t>
            </a:r>
          </a:p>
          <a:p>
            <a:r>
              <a:rPr lang="en-US" sz="3200" dirty="0" smtClean="0"/>
              <a:t>Peloponnesian League</a:t>
            </a:r>
          </a:p>
          <a:p>
            <a:r>
              <a:rPr lang="en-US" sz="3200" dirty="0" smtClean="0"/>
              <a:t>Two Kings</a:t>
            </a:r>
          </a:p>
          <a:p>
            <a:r>
              <a:rPr lang="en-US" sz="3200" dirty="0" smtClean="0"/>
              <a:t>Land Power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Greek City-States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735138"/>
          <a:ext cx="7313613" cy="4056062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 Questions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735138"/>
          <a:ext cx="7313613" cy="4056062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Evolution of Athenian Government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735138"/>
          <a:ext cx="7313613" cy="4056062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Tyrants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Some city-states rebelled against the aristocrats by installing tyrants</a:t>
            </a:r>
          </a:p>
          <a:p>
            <a:r>
              <a:rPr lang="en-US" sz="3600" dirty="0" smtClean="0"/>
              <a:t>Tyrants gave more rights to common people and limited the power of the aristocracy.</a:t>
            </a:r>
          </a:p>
          <a:p>
            <a:r>
              <a:rPr lang="en-US" sz="3600" dirty="0" smtClean="0"/>
              <a:t>Some Tyrants attempted to keep power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Athens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371600"/>
          <a:ext cx="7313613" cy="44196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Athens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914400" y="1735138"/>
          <a:ext cx="7313613" cy="4056062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Democracy in Athens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735138"/>
          <a:ext cx="7313613" cy="4056062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Sparta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735138"/>
          <a:ext cx="7313613" cy="4056062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Spartan Training (</a:t>
            </a:r>
            <a:r>
              <a:rPr lang="en-US" dirty="0" err="1" smtClean="0"/>
              <a:t>Agoge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Spartan boys were taken from their parents at age 7 to live and train in barracks</a:t>
            </a:r>
          </a:p>
          <a:p>
            <a:r>
              <a:rPr lang="en-US" sz="2800" dirty="0" smtClean="0"/>
              <a:t>Allowed to marry at 20, but they still had to live in barracks</a:t>
            </a:r>
          </a:p>
          <a:p>
            <a:r>
              <a:rPr lang="en-US" sz="2800" dirty="0" smtClean="0"/>
              <a:t>Spartan males did not farm, their land was farmed by slaves called helots while they trained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Ｐ明朝"/>
      </a:majorFont>
      <a:minorFont>
        <a:latin typeface="Goudy Old Style"/>
        <a:ea typeface=""/>
        <a:cs typeface=""/>
        <a:font script="Jpan" typeface="ＭＳ Ｐ明朝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635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5774</TotalTime>
  <Words>251</Words>
  <Application>Microsoft Macintosh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Inkwell</vt:lpstr>
      <vt:lpstr>Ancient Greece </vt:lpstr>
      <vt:lpstr>Essential Questions</vt:lpstr>
      <vt:lpstr>Evolution of Athenian Government</vt:lpstr>
      <vt:lpstr>Tyrants</vt:lpstr>
      <vt:lpstr>Athens</vt:lpstr>
      <vt:lpstr>Athens</vt:lpstr>
      <vt:lpstr>Democracy in Athens</vt:lpstr>
      <vt:lpstr>Sparta</vt:lpstr>
      <vt:lpstr>Spartan Training (Agoge)</vt:lpstr>
      <vt:lpstr>Sparta</vt:lpstr>
      <vt:lpstr>Athens vs. Sparta</vt:lpstr>
      <vt:lpstr>Greek City-States</vt:lpstr>
    </vt:vector>
  </TitlesOfParts>
  <Company>Menchville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Ancient Greece </dc:title>
  <dc:creator>Arram Dreyer</dc:creator>
  <cp:lastModifiedBy>Arram Dreyer</cp:lastModifiedBy>
  <cp:revision>9</cp:revision>
  <dcterms:created xsi:type="dcterms:W3CDTF">2011-10-14T21:30:24Z</dcterms:created>
  <dcterms:modified xsi:type="dcterms:W3CDTF">2011-10-14T21:31:14Z</dcterms:modified>
</cp:coreProperties>
</file>