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diagrams/layout1.xml" ContentType="application/vnd.openxmlformats-officedocument.drawingml.diagramLayout+xml"/>
  <Override PartName="/ppt/diagrams/drawing4.xml" ContentType="application/vnd.ms-office.drawingml.diagramDrawing+xml"/>
  <Override PartName="/ppt/diagrams/data4.xml" ContentType="application/vnd.openxmlformats-officedocument.drawingml.diagramData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0" r:id="rId9"/>
    <p:sldId id="265" r:id="rId10"/>
    <p:sldId id="266" r:id="rId11"/>
    <p:sldId id="269" r:id="rId12"/>
    <p:sldId id="261" r:id="rId13"/>
    <p:sldId id="267" r:id="rId14"/>
    <p:sldId id="268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gif"/><Relationship Id="rId3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gif"/><Relationship Id="rId3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6D667-B1E5-2343-8AA3-4486ECA19257}" type="doc">
      <dgm:prSet loTypeId="urn:microsoft.com/office/officeart/2005/8/layout/radial1" loCatId="relationship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508CD996-7442-124E-80A2-40E341FBB46B}">
      <dgm:prSet phldrT="[Text]"/>
      <dgm:spPr/>
      <dgm:t>
        <a:bodyPr/>
        <a:lstStyle/>
        <a:p>
          <a:r>
            <a:rPr lang="en-US" dirty="0" smtClean="0"/>
            <a:t>England</a:t>
          </a:r>
          <a:endParaRPr lang="en-US" dirty="0"/>
        </a:p>
      </dgm:t>
    </dgm:pt>
    <dgm:pt modelId="{2EDE22E2-1580-2944-9093-812B07CB6AB7}" type="parTrans" cxnId="{EC5C5B27-FC0B-B24D-93CE-3714526412C2}">
      <dgm:prSet/>
      <dgm:spPr/>
      <dgm:t>
        <a:bodyPr/>
        <a:lstStyle/>
        <a:p>
          <a:endParaRPr lang="en-US"/>
        </a:p>
      </dgm:t>
    </dgm:pt>
    <dgm:pt modelId="{5B633A73-3C8E-C44E-A184-6954A38BF598}" type="sibTrans" cxnId="{EC5C5B27-FC0B-B24D-93CE-3714526412C2}">
      <dgm:prSet/>
      <dgm:spPr/>
      <dgm:t>
        <a:bodyPr/>
        <a:lstStyle/>
        <a:p>
          <a:endParaRPr lang="en-US"/>
        </a:p>
      </dgm:t>
    </dgm:pt>
    <dgm:pt modelId="{E3F990F8-AD51-D744-B9C2-DAC41F22B8D8}">
      <dgm:prSet phldrT="[Text]"/>
      <dgm:spPr/>
      <dgm:t>
        <a:bodyPr/>
        <a:lstStyle/>
        <a:p>
          <a:r>
            <a:rPr lang="en-US" dirty="0" smtClean="0"/>
            <a:t>Coal, Iron Ore</a:t>
          </a:r>
          <a:endParaRPr lang="en-US" dirty="0"/>
        </a:p>
      </dgm:t>
    </dgm:pt>
    <dgm:pt modelId="{79A7CAF7-47F2-6F4A-B7C2-F9E3F9530C0C}" type="parTrans" cxnId="{0FFA401A-9A2F-514C-A5FA-2C631347DFA5}">
      <dgm:prSet/>
      <dgm:spPr/>
      <dgm:t>
        <a:bodyPr/>
        <a:lstStyle/>
        <a:p>
          <a:endParaRPr lang="en-US"/>
        </a:p>
      </dgm:t>
    </dgm:pt>
    <dgm:pt modelId="{FFAF71C0-A40F-DC48-99FD-A0D667677D36}" type="sibTrans" cxnId="{0FFA401A-9A2F-514C-A5FA-2C631347DFA5}">
      <dgm:prSet/>
      <dgm:spPr/>
      <dgm:t>
        <a:bodyPr/>
        <a:lstStyle/>
        <a:p>
          <a:endParaRPr lang="en-US"/>
        </a:p>
      </dgm:t>
    </dgm:pt>
    <dgm:pt modelId="{0E6FDDC8-24F6-744E-99F8-261CC36DF952}">
      <dgm:prSet phldrT="[Text]"/>
      <dgm:spPr/>
      <dgm:t>
        <a:bodyPr/>
        <a:lstStyle/>
        <a:p>
          <a:r>
            <a:rPr lang="en-US" dirty="0" smtClean="0"/>
            <a:t>Steam Engine</a:t>
          </a:r>
          <a:endParaRPr lang="en-US" dirty="0"/>
        </a:p>
      </dgm:t>
    </dgm:pt>
    <dgm:pt modelId="{8024AF1E-DE0F-E747-BDF1-BCE19B8DE562}" type="parTrans" cxnId="{FC472B05-DA90-E84C-92EB-2B0B2B75D53F}">
      <dgm:prSet/>
      <dgm:spPr/>
      <dgm:t>
        <a:bodyPr/>
        <a:lstStyle/>
        <a:p>
          <a:endParaRPr lang="en-US"/>
        </a:p>
      </dgm:t>
    </dgm:pt>
    <dgm:pt modelId="{D2B1C0B7-9D80-B546-B4B1-828517C26386}" type="sibTrans" cxnId="{FC472B05-DA90-E84C-92EB-2B0B2B75D53F}">
      <dgm:prSet/>
      <dgm:spPr/>
      <dgm:t>
        <a:bodyPr/>
        <a:lstStyle/>
        <a:p>
          <a:endParaRPr lang="en-US"/>
        </a:p>
      </dgm:t>
    </dgm:pt>
    <dgm:pt modelId="{8C4E4044-EF2A-B843-AEEF-5B9931273CC9}">
      <dgm:prSet phldrT="[Text]"/>
      <dgm:spPr/>
      <dgm:t>
        <a:bodyPr/>
        <a:lstStyle/>
        <a:p>
          <a:r>
            <a:rPr lang="en-US" dirty="0" smtClean="0"/>
            <a:t>Capital (money)</a:t>
          </a:r>
          <a:endParaRPr lang="en-US" dirty="0"/>
        </a:p>
      </dgm:t>
    </dgm:pt>
    <dgm:pt modelId="{065CDF13-6F66-554F-8743-CD4E8A7994CB}" type="parTrans" cxnId="{B701FF1F-6A68-F94D-BED5-69D79DEB970A}">
      <dgm:prSet/>
      <dgm:spPr/>
      <dgm:t>
        <a:bodyPr/>
        <a:lstStyle/>
        <a:p>
          <a:endParaRPr lang="en-US"/>
        </a:p>
      </dgm:t>
    </dgm:pt>
    <dgm:pt modelId="{5B2E0362-E788-9147-94CF-3C0E35C15CD7}" type="sibTrans" cxnId="{B701FF1F-6A68-F94D-BED5-69D79DEB970A}">
      <dgm:prSet/>
      <dgm:spPr/>
      <dgm:t>
        <a:bodyPr/>
        <a:lstStyle/>
        <a:p>
          <a:endParaRPr lang="en-US"/>
        </a:p>
      </dgm:t>
    </dgm:pt>
    <dgm:pt modelId="{8C2BCBFB-DC01-8043-A08B-DECE2951FC5B}">
      <dgm:prSet phldrT="[Text]"/>
      <dgm:spPr/>
      <dgm:t>
        <a:bodyPr/>
        <a:lstStyle/>
        <a:p>
          <a:r>
            <a:rPr lang="en-US" dirty="0" smtClean="0"/>
            <a:t>Labor/Enclosure</a:t>
          </a:r>
          <a:endParaRPr lang="en-US" dirty="0"/>
        </a:p>
      </dgm:t>
    </dgm:pt>
    <dgm:pt modelId="{4AF51854-C7B2-BD44-8CD1-05B58A662C68}" type="parTrans" cxnId="{E63C5C68-320E-5B48-8EB1-83F8D3831F8B}">
      <dgm:prSet/>
      <dgm:spPr/>
      <dgm:t>
        <a:bodyPr/>
        <a:lstStyle/>
        <a:p>
          <a:endParaRPr lang="en-US"/>
        </a:p>
      </dgm:t>
    </dgm:pt>
    <dgm:pt modelId="{92E8E705-A3DD-D648-AB73-053672984F6E}" type="sibTrans" cxnId="{E63C5C68-320E-5B48-8EB1-83F8D3831F8B}">
      <dgm:prSet/>
      <dgm:spPr/>
      <dgm:t>
        <a:bodyPr/>
        <a:lstStyle/>
        <a:p>
          <a:endParaRPr lang="en-US"/>
        </a:p>
      </dgm:t>
    </dgm:pt>
    <dgm:pt modelId="{BF8FE4EC-5A07-2447-A2AC-EF0A21219BDE}" type="pres">
      <dgm:prSet presAssocID="{00E6D667-B1E5-2343-8AA3-4486ECA192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B5F8D-38E2-AC41-AECA-E11A9F4DCB90}" type="pres">
      <dgm:prSet presAssocID="{508CD996-7442-124E-80A2-40E341FBB46B}" presName="centerShape" presStyleLbl="node0" presStyleIdx="0" presStyleCnt="1"/>
      <dgm:spPr/>
      <dgm:t>
        <a:bodyPr/>
        <a:lstStyle/>
        <a:p>
          <a:endParaRPr lang="en-US"/>
        </a:p>
      </dgm:t>
    </dgm:pt>
    <dgm:pt modelId="{04A9EC0A-CD28-114C-AF21-D03A99B2AF85}" type="pres">
      <dgm:prSet presAssocID="{79A7CAF7-47F2-6F4A-B7C2-F9E3F9530C0C}" presName="Name9" presStyleLbl="parChTrans1D2" presStyleIdx="0" presStyleCnt="4"/>
      <dgm:spPr/>
      <dgm:t>
        <a:bodyPr/>
        <a:lstStyle/>
        <a:p>
          <a:endParaRPr lang="en-US"/>
        </a:p>
      </dgm:t>
    </dgm:pt>
    <dgm:pt modelId="{C2139A8C-7C5A-EC43-AF10-CD31F6FCAEB9}" type="pres">
      <dgm:prSet presAssocID="{79A7CAF7-47F2-6F4A-B7C2-F9E3F9530C0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94DD6BB-5007-9143-B689-F7461142A939}" type="pres">
      <dgm:prSet presAssocID="{E3F990F8-AD51-D744-B9C2-DAC41F22B8D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43B19-CECE-9446-929C-33D89C28E222}" type="pres">
      <dgm:prSet presAssocID="{8024AF1E-DE0F-E747-BDF1-BCE19B8DE562}" presName="Name9" presStyleLbl="parChTrans1D2" presStyleIdx="1" presStyleCnt="4"/>
      <dgm:spPr/>
      <dgm:t>
        <a:bodyPr/>
        <a:lstStyle/>
        <a:p>
          <a:endParaRPr lang="en-US"/>
        </a:p>
      </dgm:t>
    </dgm:pt>
    <dgm:pt modelId="{04E817BD-344A-9C44-B5A7-D9A0DCC366A7}" type="pres">
      <dgm:prSet presAssocID="{8024AF1E-DE0F-E747-BDF1-BCE19B8DE562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720202B-DF93-804E-937F-C24F80EDCA7A}" type="pres">
      <dgm:prSet presAssocID="{0E6FDDC8-24F6-744E-99F8-261CC36DF95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06597-052A-744B-8CA9-A3D5279526BA}" type="pres">
      <dgm:prSet presAssocID="{065CDF13-6F66-554F-8743-CD4E8A7994CB}" presName="Name9" presStyleLbl="parChTrans1D2" presStyleIdx="2" presStyleCnt="4"/>
      <dgm:spPr/>
      <dgm:t>
        <a:bodyPr/>
        <a:lstStyle/>
        <a:p>
          <a:endParaRPr lang="en-US"/>
        </a:p>
      </dgm:t>
    </dgm:pt>
    <dgm:pt modelId="{1A342885-5350-EE45-8D11-414550E1B537}" type="pres">
      <dgm:prSet presAssocID="{065CDF13-6F66-554F-8743-CD4E8A7994C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470C64F-8C49-1244-BF8B-20F5324293E5}" type="pres">
      <dgm:prSet presAssocID="{8C4E4044-EF2A-B843-AEEF-5B9931273CC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7AE31-7845-CE43-B862-E41B7301CD97}" type="pres">
      <dgm:prSet presAssocID="{4AF51854-C7B2-BD44-8CD1-05B58A662C68}" presName="Name9" presStyleLbl="parChTrans1D2" presStyleIdx="3" presStyleCnt="4"/>
      <dgm:spPr/>
      <dgm:t>
        <a:bodyPr/>
        <a:lstStyle/>
        <a:p>
          <a:endParaRPr lang="en-US"/>
        </a:p>
      </dgm:t>
    </dgm:pt>
    <dgm:pt modelId="{7AFD5AF1-FC93-FF4A-9570-54EF777EDB68}" type="pres">
      <dgm:prSet presAssocID="{4AF51854-C7B2-BD44-8CD1-05B58A662C6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A6B8315-5471-2E45-B323-B96939252089}" type="pres">
      <dgm:prSet presAssocID="{8C2BCBFB-DC01-8043-A08B-DECE2951FC5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45D740-CA83-314F-83AC-8D21A9BA79B9}" type="presOf" srcId="{065CDF13-6F66-554F-8743-CD4E8A7994CB}" destId="{52A06597-052A-744B-8CA9-A3D5279526BA}" srcOrd="0" destOrd="0" presId="urn:microsoft.com/office/officeart/2005/8/layout/radial1"/>
    <dgm:cxn modelId="{E63C5C68-320E-5B48-8EB1-83F8D3831F8B}" srcId="{508CD996-7442-124E-80A2-40E341FBB46B}" destId="{8C2BCBFB-DC01-8043-A08B-DECE2951FC5B}" srcOrd="3" destOrd="0" parTransId="{4AF51854-C7B2-BD44-8CD1-05B58A662C68}" sibTransId="{92E8E705-A3DD-D648-AB73-053672984F6E}"/>
    <dgm:cxn modelId="{C245A7DC-5224-8348-97D2-3CE6A21B88ED}" type="presOf" srcId="{8024AF1E-DE0F-E747-BDF1-BCE19B8DE562}" destId="{76243B19-CECE-9446-929C-33D89C28E222}" srcOrd="0" destOrd="0" presId="urn:microsoft.com/office/officeart/2005/8/layout/radial1"/>
    <dgm:cxn modelId="{B887E1D4-D6ED-CB4E-AF50-0CF97B9DAA68}" type="presOf" srcId="{00E6D667-B1E5-2343-8AA3-4486ECA19257}" destId="{BF8FE4EC-5A07-2447-A2AC-EF0A21219BDE}" srcOrd="0" destOrd="0" presId="urn:microsoft.com/office/officeart/2005/8/layout/radial1"/>
    <dgm:cxn modelId="{FC472B05-DA90-E84C-92EB-2B0B2B75D53F}" srcId="{508CD996-7442-124E-80A2-40E341FBB46B}" destId="{0E6FDDC8-24F6-744E-99F8-261CC36DF952}" srcOrd="1" destOrd="0" parTransId="{8024AF1E-DE0F-E747-BDF1-BCE19B8DE562}" sibTransId="{D2B1C0B7-9D80-B546-B4B1-828517C26386}"/>
    <dgm:cxn modelId="{114E684F-F320-9945-80A2-D5E003465970}" type="presOf" srcId="{0E6FDDC8-24F6-744E-99F8-261CC36DF952}" destId="{2720202B-DF93-804E-937F-C24F80EDCA7A}" srcOrd="0" destOrd="0" presId="urn:microsoft.com/office/officeart/2005/8/layout/radial1"/>
    <dgm:cxn modelId="{27119463-A899-BA49-9DC6-E41DA68FCFD3}" type="presOf" srcId="{4AF51854-C7B2-BD44-8CD1-05B58A662C68}" destId="{7AFD5AF1-FC93-FF4A-9570-54EF777EDB68}" srcOrd="1" destOrd="0" presId="urn:microsoft.com/office/officeart/2005/8/layout/radial1"/>
    <dgm:cxn modelId="{DB7C9C61-86A8-FD4E-93C4-3701764D0898}" type="presOf" srcId="{79A7CAF7-47F2-6F4A-B7C2-F9E3F9530C0C}" destId="{C2139A8C-7C5A-EC43-AF10-CD31F6FCAEB9}" srcOrd="1" destOrd="0" presId="urn:microsoft.com/office/officeart/2005/8/layout/radial1"/>
    <dgm:cxn modelId="{5F3C620A-5434-8D47-83C0-A268471D1497}" type="presOf" srcId="{4AF51854-C7B2-BD44-8CD1-05B58A662C68}" destId="{0497AE31-7845-CE43-B862-E41B7301CD97}" srcOrd="0" destOrd="0" presId="urn:microsoft.com/office/officeart/2005/8/layout/radial1"/>
    <dgm:cxn modelId="{EC5C5B27-FC0B-B24D-93CE-3714526412C2}" srcId="{00E6D667-B1E5-2343-8AA3-4486ECA19257}" destId="{508CD996-7442-124E-80A2-40E341FBB46B}" srcOrd="0" destOrd="0" parTransId="{2EDE22E2-1580-2944-9093-812B07CB6AB7}" sibTransId="{5B633A73-3C8E-C44E-A184-6954A38BF598}"/>
    <dgm:cxn modelId="{6DFFDF73-F14D-9740-9821-BD0A4E76CD13}" type="presOf" srcId="{8C4E4044-EF2A-B843-AEEF-5B9931273CC9}" destId="{3470C64F-8C49-1244-BF8B-20F5324293E5}" srcOrd="0" destOrd="0" presId="urn:microsoft.com/office/officeart/2005/8/layout/radial1"/>
    <dgm:cxn modelId="{1746AB34-3066-8E44-8B5F-4CB076112B56}" type="presOf" srcId="{E3F990F8-AD51-D744-B9C2-DAC41F22B8D8}" destId="{894DD6BB-5007-9143-B689-F7461142A939}" srcOrd="0" destOrd="0" presId="urn:microsoft.com/office/officeart/2005/8/layout/radial1"/>
    <dgm:cxn modelId="{3B7CB5A8-2C3B-E242-BE5D-E91C8F78C77B}" type="presOf" srcId="{508CD996-7442-124E-80A2-40E341FBB46B}" destId="{BCBB5F8D-38E2-AC41-AECA-E11A9F4DCB90}" srcOrd="0" destOrd="0" presId="urn:microsoft.com/office/officeart/2005/8/layout/radial1"/>
    <dgm:cxn modelId="{5521EEF8-3F70-F448-91DF-98CB0D63F5B2}" type="presOf" srcId="{8C2BCBFB-DC01-8043-A08B-DECE2951FC5B}" destId="{BA6B8315-5471-2E45-B323-B96939252089}" srcOrd="0" destOrd="0" presId="urn:microsoft.com/office/officeart/2005/8/layout/radial1"/>
    <dgm:cxn modelId="{1869FFFB-AC49-FC4D-9FF3-7638963FBEF9}" type="presOf" srcId="{8024AF1E-DE0F-E747-BDF1-BCE19B8DE562}" destId="{04E817BD-344A-9C44-B5A7-D9A0DCC366A7}" srcOrd="1" destOrd="0" presId="urn:microsoft.com/office/officeart/2005/8/layout/radial1"/>
    <dgm:cxn modelId="{B701FF1F-6A68-F94D-BED5-69D79DEB970A}" srcId="{508CD996-7442-124E-80A2-40E341FBB46B}" destId="{8C4E4044-EF2A-B843-AEEF-5B9931273CC9}" srcOrd="2" destOrd="0" parTransId="{065CDF13-6F66-554F-8743-CD4E8A7994CB}" sibTransId="{5B2E0362-E788-9147-94CF-3C0E35C15CD7}"/>
    <dgm:cxn modelId="{0FFA401A-9A2F-514C-A5FA-2C631347DFA5}" srcId="{508CD996-7442-124E-80A2-40E341FBB46B}" destId="{E3F990F8-AD51-D744-B9C2-DAC41F22B8D8}" srcOrd="0" destOrd="0" parTransId="{79A7CAF7-47F2-6F4A-B7C2-F9E3F9530C0C}" sibTransId="{FFAF71C0-A40F-DC48-99FD-A0D667677D36}"/>
    <dgm:cxn modelId="{2C9CE537-0B6A-DB41-9F41-632E495BCCAA}" type="presOf" srcId="{065CDF13-6F66-554F-8743-CD4E8A7994CB}" destId="{1A342885-5350-EE45-8D11-414550E1B537}" srcOrd="1" destOrd="0" presId="urn:microsoft.com/office/officeart/2005/8/layout/radial1"/>
    <dgm:cxn modelId="{95FCFE85-BFE3-4049-AAAC-B65C95B83055}" type="presOf" srcId="{79A7CAF7-47F2-6F4A-B7C2-F9E3F9530C0C}" destId="{04A9EC0A-CD28-114C-AF21-D03A99B2AF85}" srcOrd="0" destOrd="0" presId="urn:microsoft.com/office/officeart/2005/8/layout/radial1"/>
    <dgm:cxn modelId="{109F295A-0689-3D4C-B320-C1645B781429}" type="presParOf" srcId="{BF8FE4EC-5A07-2447-A2AC-EF0A21219BDE}" destId="{BCBB5F8D-38E2-AC41-AECA-E11A9F4DCB90}" srcOrd="0" destOrd="0" presId="urn:microsoft.com/office/officeart/2005/8/layout/radial1"/>
    <dgm:cxn modelId="{B0B24F43-02C0-164A-8E5E-CF82D181488F}" type="presParOf" srcId="{BF8FE4EC-5A07-2447-A2AC-EF0A21219BDE}" destId="{04A9EC0A-CD28-114C-AF21-D03A99B2AF85}" srcOrd="1" destOrd="0" presId="urn:microsoft.com/office/officeart/2005/8/layout/radial1"/>
    <dgm:cxn modelId="{520BB1F7-527D-C24C-B72A-70BE540C8F03}" type="presParOf" srcId="{04A9EC0A-CD28-114C-AF21-D03A99B2AF85}" destId="{C2139A8C-7C5A-EC43-AF10-CD31F6FCAEB9}" srcOrd="0" destOrd="0" presId="urn:microsoft.com/office/officeart/2005/8/layout/radial1"/>
    <dgm:cxn modelId="{3FCEE2B6-3B5C-6A47-ACA4-2FA1A586260B}" type="presParOf" srcId="{BF8FE4EC-5A07-2447-A2AC-EF0A21219BDE}" destId="{894DD6BB-5007-9143-B689-F7461142A939}" srcOrd="2" destOrd="0" presId="urn:microsoft.com/office/officeart/2005/8/layout/radial1"/>
    <dgm:cxn modelId="{AE2B5254-0736-4946-86CA-D23450969549}" type="presParOf" srcId="{BF8FE4EC-5A07-2447-A2AC-EF0A21219BDE}" destId="{76243B19-CECE-9446-929C-33D89C28E222}" srcOrd="3" destOrd="0" presId="urn:microsoft.com/office/officeart/2005/8/layout/radial1"/>
    <dgm:cxn modelId="{EE5366FF-6314-A141-80DB-C88007462F77}" type="presParOf" srcId="{76243B19-CECE-9446-929C-33D89C28E222}" destId="{04E817BD-344A-9C44-B5A7-D9A0DCC366A7}" srcOrd="0" destOrd="0" presId="urn:microsoft.com/office/officeart/2005/8/layout/radial1"/>
    <dgm:cxn modelId="{AC3A283C-3619-8848-878E-92A9B97C24F5}" type="presParOf" srcId="{BF8FE4EC-5A07-2447-A2AC-EF0A21219BDE}" destId="{2720202B-DF93-804E-937F-C24F80EDCA7A}" srcOrd="4" destOrd="0" presId="urn:microsoft.com/office/officeart/2005/8/layout/radial1"/>
    <dgm:cxn modelId="{3308B756-23BF-E940-B34F-46AF7D963A81}" type="presParOf" srcId="{BF8FE4EC-5A07-2447-A2AC-EF0A21219BDE}" destId="{52A06597-052A-744B-8CA9-A3D5279526BA}" srcOrd="5" destOrd="0" presId="urn:microsoft.com/office/officeart/2005/8/layout/radial1"/>
    <dgm:cxn modelId="{8B176FAF-CB94-8F48-800F-D84E5C0B85FC}" type="presParOf" srcId="{52A06597-052A-744B-8CA9-A3D5279526BA}" destId="{1A342885-5350-EE45-8D11-414550E1B537}" srcOrd="0" destOrd="0" presId="urn:microsoft.com/office/officeart/2005/8/layout/radial1"/>
    <dgm:cxn modelId="{9EE22A85-E8D6-9A40-9FB9-89EEA977D1DD}" type="presParOf" srcId="{BF8FE4EC-5A07-2447-A2AC-EF0A21219BDE}" destId="{3470C64F-8C49-1244-BF8B-20F5324293E5}" srcOrd="6" destOrd="0" presId="urn:microsoft.com/office/officeart/2005/8/layout/radial1"/>
    <dgm:cxn modelId="{C8E53D71-7FCD-9444-ADF9-197E9D61F26C}" type="presParOf" srcId="{BF8FE4EC-5A07-2447-A2AC-EF0A21219BDE}" destId="{0497AE31-7845-CE43-B862-E41B7301CD97}" srcOrd="7" destOrd="0" presId="urn:microsoft.com/office/officeart/2005/8/layout/radial1"/>
    <dgm:cxn modelId="{452D945C-D1FE-1349-A015-9AC77AA62938}" type="presParOf" srcId="{0497AE31-7845-CE43-B862-E41B7301CD97}" destId="{7AFD5AF1-FC93-FF4A-9570-54EF777EDB68}" srcOrd="0" destOrd="0" presId="urn:microsoft.com/office/officeart/2005/8/layout/radial1"/>
    <dgm:cxn modelId="{D63BC5BA-3DC1-1348-8F3F-2FCD32CEEAE6}" type="presParOf" srcId="{BF8FE4EC-5A07-2447-A2AC-EF0A21219BDE}" destId="{BA6B8315-5471-2E45-B323-B9693925208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63B2A6-E08A-B24A-8BBF-4111F7B8C6F3}" type="doc">
      <dgm:prSet loTypeId="urn:microsoft.com/office/officeart/2005/8/layout/pList2" loCatId="list" qsTypeId="urn:microsoft.com/office/officeart/2005/8/quickstyle/simple4" qsCatId="simple" csTypeId="urn:microsoft.com/office/officeart/2005/8/colors/accent3_3" csCatId="accent3" phldr="1"/>
      <dgm:spPr/>
    </dgm:pt>
    <dgm:pt modelId="{7A134569-AE14-AE41-9A69-C3BA36B559A7}">
      <dgm:prSet phldrT="[Text]"/>
      <dgm:spPr/>
      <dgm:t>
        <a:bodyPr/>
        <a:lstStyle/>
        <a:p>
          <a:r>
            <a:rPr lang="en-US" dirty="0" smtClean="0"/>
            <a:t>James Hargreaves</a:t>
          </a:r>
        </a:p>
        <a:p>
          <a:endParaRPr lang="en-US" dirty="0" smtClean="0"/>
        </a:p>
        <a:p>
          <a:r>
            <a:rPr lang="en-US" dirty="0" smtClean="0"/>
            <a:t>Spinning Jenny</a:t>
          </a:r>
          <a:endParaRPr lang="en-US" dirty="0"/>
        </a:p>
      </dgm:t>
    </dgm:pt>
    <dgm:pt modelId="{07E7723D-8C2F-064A-AEAB-897980740779}" type="parTrans" cxnId="{56E79430-502C-134C-BA58-105FC46F9577}">
      <dgm:prSet/>
      <dgm:spPr/>
      <dgm:t>
        <a:bodyPr/>
        <a:lstStyle/>
        <a:p>
          <a:endParaRPr lang="en-US"/>
        </a:p>
      </dgm:t>
    </dgm:pt>
    <dgm:pt modelId="{21A35E8B-3744-C64B-B598-D67EAF8800B2}" type="sibTrans" cxnId="{56E79430-502C-134C-BA58-105FC46F9577}">
      <dgm:prSet/>
      <dgm:spPr/>
      <dgm:t>
        <a:bodyPr/>
        <a:lstStyle/>
        <a:p>
          <a:endParaRPr lang="en-US"/>
        </a:p>
      </dgm:t>
    </dgm:pt>
    <dgm:pt modelId="{A38CBBA9-B0B8-2F4A-BE04-D3895CFB018D}">
      <dgm:prSet phldrT="[Text]"/>
      <dgm:spPr/>
      <dgm:t>
        <a:bodyPr/>
        <a:lstStyle/>
        <a:p>
          <a:r>
            <a:rPr lang="en-US" dirty="0" smtClean="0"/>
            <a:t>Eli Whitney</a:t>
          </a:r>
        </a:p>
        <a:p>
          <a:endParaRPr lang="en-US" dirty="0" smtClean="0"/>
        </a:p>
        <a:p>
          <a:endParaRPr lang="en-US" dirty="0" smtClean="0"/>
        </a:p>
        <a:p>
          <a:r>
            <a:rPr lang="en-US" dirty="0" smtClean="0"/>
            <a:t>Cotton Gin</a:t>
          </a:r>
          <a:endParaRPr lang="en-US" dirty="0"/>
        </a:p>
      </dgm:t>
    </dgm:pt>
    <dgm:pt modelId="{B5A3CB67-BFA8-6A45-A700-7B9B823DF80A}" type="parTrans" cxnId="{1E5C45EA-5124-B940-B3EE-076DFB749A8B}">
      <dgm:prSet/>
      <dgm:spPr/>
      <dgm:t>
        <a:bodyPr/>
        <a:lstStyle/>
        <a:p>
          <a:endParaRPr lang="en-US"/>
        </a:p>
      </dgm:t>
    </dgm:pt>
    <dgm:pt modelId="{FBA0BD4F-75F7-AC48-A8BB-AA9F86FEE05D}" type="sibTrans" cxnId="{1E5C45EA-5124-B940-B3EE-076DFB749A8B}">
      <dgm:prSet/>
      <dgm:spPr/>
      <dgm:t>
        <a:bodyPr/>
        <a:lstStyle/>
        <a:p>
          <a:endParaRPr lang="en-US"/>
        </a:p>
      </dgm:t>
    </dgm:pt>
    <dgm:pt modelId="{FA15FCC2-378F-4A44-B2C6-31AFD9A60591}">
      <dgm:prSet phldrT="[Text]"/>
      <dgm:spPr/>
      <dgm:t>
        <a:bodyPr/>
        <a:lstStyle/>
        <a:p>
          <a:r>
            <a:rPr lang="en-US" dirty="0" smtClean="0"/>
            <a:t>James Watt</a:t>
          </a:r>
        </a:p>
        <a:p>
          <a:endParaRPr lang="en-US" dirty="0" smtClean="0"/>
        </a:p>
        <a:p>
          <a:endParaRPr lang="en-US" dirty="0" smtClean="0"/>
        </a:p>
        <a:p>
          <a:r>
            <a:rPr lang="en-US" dirty="0" smtClean="0"/>
            <a:t>Steam Engine</a:t>
          </a:r>
          <a:endParaRPr lang="en-US" dirty="0"/>
        </a:p>
      </dgm:t>
    </dgm:pt>
    <dgm:pt modelId="{80F044A5-E8C8-C345-949D-C38CAF3B64ED}" type="parTrans" cxnId="{0A663E28-4D30-3F40-8377-9380803F5175}">
      <dgm:prSet/>
      <dgm:spPr/>
      <dgm:t>
        <a:bodyPr/>
        <a:lstStyle/>
        <a:p>
          <a:endParaRPr lang="en-US"/>
        </a:p>
      </dgm:t>
    </dgm:pt>
    <dgm:pt modelId="{E87A18C4-8938-9F4E-98B8-922878CB4E05}" type="sibTrans" cxnId="{0A663E28-4D30-3F40-8377-9380803F5175}">
      <dgm:prSet/>
      <dgm:spPr/>
      <dgm:t>
        <a:bodyPr/>
        <a:lstStyle/>
        <a:p>
          <a:endParaRPr lang="en-US"/>
        </a:p>
      </dgm:t>
    </dgm:pt>
    <dgm:pt modelId="{D7B9A70A-69C1-5A4F-A857-7F50561BC48B}" type="pres">
      <dgm:prSet presAssocID="{4563B2A6-E08A-B24A-8BBF-4111F7B8C6F3}" presName="Name0" presStyleCnt="0">
        <dgm:presLayoutVars>
          <dgm:dir/>
          <dgm:resizeHandles val="exact"/>
        </dgm:presLayoutVars>
      </dgm:prSet>
      <dgm:spPr/>
    </dgm:pt>
    <dgm:pt modelId="{DD9782AD-4EB4-BE4D-8455-8A1F984FE541}" type="pres">
      <dgm:prSet presAssocID="{4563B2A6-E08A-B24A-8BBF-4111F7B8C6F3}" presName="bkgdShp" presStyleLbl="alignAccFollowNode1" presStyleIdx="0" presStyleCnt="1"/>
      <dgm:spPr/>
    </dgm:pt>
    <dgm:pt modelId="{3906D214-BEAA-894A-8BE0-A0B2A113914C}" type="pres">
      <dgm:prSet presAssocID="{4563B2A6-E08A-B24A-8BBF-4111F7B8C6F3}" presName="linComp" presStyleCnt="0"/>
      <dgm:spPr/>
    </dgm:pt>
    <dgm:pt modelId="{4B6A9618-17CC-6144-A874-D3ED1624FF89}" type="pres">
      <dgm:prSet presAssocID="{7A134569-AE14-AE41-9A69-C3BA36B559A7}" presName="compNode" presStyleCnt="0"/>
      <dgm:spPr/>
    </dgm:pt>
    <dgm:pt modelId="{EF13C701-5E69-B743-B449-6A9860A18EB7}" type="pres">
      <dgm:prSet presAssocID="{7A134569-AE14-AE41-9A69-C3BA36B559A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05FE9-6416-CE42-90FE-FF3C3E37DF9A}" type="pres">
      <dgm:prSet presAssocID="{7A134569-AE14-AE41-9A69-C3BA36B559A7}" presName="invisiNode" presStyleLbl="node1" presStyleIdx="0" presStyleCnt="3"/>
      <dgm:spPr/>
    </dgm:pt>
    <dgm:pt modelId="{6AF8A073-FCD3-B34F-9CF8-15DE338D00E0}" type="pres">
      <dgm:prSet presAssocID="{7A134569-AE14-AE41-9A69-C3BA36B559A7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03C1AFC-49DE-5840-8006-4D70057EB1C2}" type="pres">
      <dgm:prSet presAssocID="{21A35E8B-3744-C64B-B598-D67EAF8800B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42343D-CA1D-0944-AE54-C72F8BE5DA9E}" type="pres">
      <dgm:prSet presAssocID="{A38CBBA9-B0B8-2F4A-BE04-D3895CFB018D}" presName="compNode" presStyleCnt="0"/>
      <dgm:spPr/>
    </dgm:pt>
    <dgm:pt modelId="{EE3F4842-D579-1141-BCBF-5DE110AA08C4}" type="pres">
      <dgm:prSet presAssocID="{A38CBBA9-B0B8-2F4A-BE04-D3895CFB018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C42E7-50D8-AB48-A37F-8FAAA5A208EB}" type="pres">
      <dgm:prSet presAssocID="{A38CBBA9-B0B8-2F4A-BE04-D3895CFB018D}" presName="invisiNode" presStyleLbl="node1" presStyleIdx="1" presStyleCnt="3"/>
      <dgm:spPr/>
    </dgm:pt>
    <dgm:pt modelId="{CEF8A0AC-54B3-114F-8CB8-703B7F6C959C}" type="pres">
      <dgm:prSet presAssocID="{A38CBBA9-B0B8-2F4A-BE04-D3895CFB018D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A0343B8-2341-974F-A542-91E9061A3280}" type="pres">
      <dgm:prSet presAssocID="{FBA0BD4F-75F7-AC48-A8BB-AA9F86FEE05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BCAB4A2-0598-DA4A-ABF9-E91134222D39}" type="pres">
      <dgm:prSet presAssocID="{FA15FCC2-378F-4A44-B2C6-31AFD9A60591}" presName="compNode" presStyleCnt="0"/>
      <dgm:spPr/>
    </dgm:pt>
    <dgm:pt modelId="{2BE21ECD-851E-C443-99B3-37CE9A790B66}" type="pres">
      <dgm:prSet presAssocID="{FA15FCC2-378F-4A44-B2C6-31AFD9A6059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7320A-2FD1-B84B-B554-DDA2FFDA907F}" type="pres">
      <dgm:prSet presAssocID="{FA15FCC2-378F-4A44-B2C6-31AFD9A60591}" presName="invisiNode" presStyleLbl="node1" presStyleIdx="2" presStyleCnt="3"/>
      <dgm:spPr/>
    </dgm:pt>
    <dgm:pt modelId="{9ABC0D65-5B71-C447-9963-1B92100D4437}" type="pres">
      <dgm:prSet presAssocID="{FA15FCC2-378F-4A44-B2C6-31AFD9A60591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9124966-DAD7-BF4D-8071-578C61A06008}" type="presOf" srcId="{7A134569-AE14-AE41-9A69-C3BA36B559A7}" destId="{EF13C701-5E69-B743-B449-6A9860A18EB7}" srcOrd="0" destOrd="0" presId="urn:microsoft.com/office/officeart/2005/8/layout/pList2"/>
    <dgm:cxn modelId="{7DE65828-BE37-D645-A322-71DDAE45625A}" type="presOf" srcId="{FA15FCC2-378F-4A44-B2C6-31AFD9A60591}" destId="{2BE21ECD-851E-C443-99B3-37CE9A790B66}" srcOrd="0" destOrd="0" presId="urn:microsoft.com/office/officeart/2005/8/layout/pList2"/>
    <dgm:cxn modelId="{56E79430-502C-134C-BA58-105FC46F9577}" srcId="{4563B2A6-E08A-B24A-8BBF-4111F7B8C6F3}" destId="{7A134569-AE14-AE41-9A69-C3BA36B559A7}" srcOrd="0" destOrd="0" parTransId="{07E7723D-8C2F-064A-AEAB-897980740779}" sibTransId="{21A35E8B-3744-C64B-B598-D67EAF8800B2}"/>
    <dgm:cxn modelId="{CEAFEACD-FE9D-B54E-BED3-137A85C93114}" type="presOf" srcId="{A38CBBA9-B0B8-2F4A-BE04-D3895CFB018D}" destId="{EE3F4842-D579-1141-BCBF-5DE110AA08C4}" srcOrd="0" destOrd="0" presId="urn:microsoft.com/office/officeart/2005/8/layout/pList2"/>
    <dgm:cxn modelId="{92432808-4E57-D64D-89BE-5E0712C21739}" type="presOf" srcId="{21A35E8B-3744-C64B-B598-D67EAF8800B2}" destId="{B03C1AFC-49DE-5840-8006-4D70057EB1C2}" srcOrd="0" destOrd="0" presId="urn:microsoft.com/office/officeart/2005/8/layout/pList2"/>
    <dgm:cxn modelId="{2D732AD3-F910-7742-BF52-48758D20D7D1}" type="presOf" srcId="{4563B2A6-E08A-B24A-8BBF-4111F7B8C6F3}" destId="{D7B9A70A-69C1-5A4F-A857-7F50561BC48B}" srcOrd="0" destOrd="0" presId="urn:microsoft.com/office/officeart/2005/8/layout/pList2"/>
    <dgm:cxn modelId="{1E5C45EA-5124-B940-B3EE-076DFB749A8B}" srcId="{4563B2A6-E08A-B24A-8BBF-4111F7B8C6F3}" destId="{A38CBBA9-B0B8-2F4A-BE04-D3895CFB018D}" srcOrd="1" destOrd="0" parTransId="{B5A3CB67-BFA8-6A45-A700-7B9B823DF80A}" sibTransId="{FBA0BD4F-75F7-AC48-A8BB-AA9F86FEE05D}"/>
    <dgm:cxn modelId="{8BDAB56A-3B11-AB40-82C1-E435593683E4}" type="presOf" srcId="{FBA0BD4F-75F7-AC48-A8BB-AA9F86FEE05D}" destId="{3A0343B8-2341-974F-A542-91E9061A3280}" srcOrd="0" destOrd="0" presId="urn:microsoft.com/office/officeart/2005/8/layout/pList2"/>
    <dgm:cxn modelId="{0A663E28-4D30-3F40-8377-9380803F5175}" srcId="{4563B2A6-E08A-B24A-8BBF-4111F7B8C6F3}" destId="{FA15FCC2-378F-4A44-B2C6-31AFD9A60591}" srcOrd="2" destOrd="0" parTransId="{80F044A5-E8C8-C345-949D-C38CAF3B64ED}" sibTransId="{E87A18C4-8938-9F4E-98B8-922878CB4E05}"/>
    <dgm:cxn modelId="{5AB3BB9B-A956-5745-9C16-A968E6F2A0BD}" type="presParOf" srcId="{D7B9A70A-69C1-5A4F-A857-7F50561BC48B}" destId="{DD9782AD-4EB4-BE4D-8455-8A1F984FE541}" srcOrd="0" destOrd="0" presId="urn:microsoft.com/office/officeart/2005/8/layout/pList2"/>
    <dgm:cxn modelId="{BA34F0CB-FAA9-E34D-A9D4-4FBE336C1BCE}" type="presParOf" srcId="{D7B9A70A-69C1-5A4F-A857-7F50561BC48B}" destId="{3906D214-BEAA-894A-8BE0-A0B2A113914C}" srcOrd="1" destOrd="0" presId="urn:microsoft.com/office/officeart/2005/8/layout/pList2"/>
    <dgm:cxn modelId="{6C662B69-33AD-7347-8218-019632A9A7F5}" type="presParOf" srcId="{3906D214-BEAA-894A-8BE0-A0B2A113914C}" destId="{4B6A9618-17CC-6144-A874-D3ED1624FF89}" srcOrd="0" destOrd="0" presId="urn:microsoft.com/office/officeart/2005/8/layout/pList2"/>
    <dgm:cxn modelId="{842EF4CC-501E-1D45-B37C-03B6CD3E3D59}" type="presParOf" srcId="{4B6A9618-17CC-6144-A874-D3ED1624FF89}" destId="{EF13C701-5E69-B743-B449-6A9860A18EB7}" srcOrd="0" destOrd="0" presId="urn:microsoft.com/office/officeart/2005/8/layout/pList2"/>
    <dgm:cxn modelId="{841B2179-4F25-4546-9922-8A2A62F8BB29}" type="presParOf" srcId="{4B6A9618-17CC-6144-A874-D3ED1624FF89}" destId="{27C05FE9-6416-CE42-90FE-FF3C3E37DF9A}" srcOrd="1" destOrd="0" presId="urn:microsoft.com/office/officeart/2005/8/layout/pList2"/>
    <dgm:cxn modelId="{A96FC90E-38B7-6441-9D63-279DAC4805A2}" type="presParOf" srcId="{4B6A9618-17CC-6144-A874-D3ED1624FF89}" destId="{6AF8A073-FCD3-B34F-9CF8-15DE338D00E0}" srcOrd="2" destOrd="0" presId="urn:microsoft.com/office/officeart/2005/8/layout/pList2"/>
    <dgm:cxn modelId="{053CDCC0-95E0-F247-8F32-F50E1A6E64E3}" type="presParOf" srcId="{3906D214-BEAA-894A-8BE0-A0B2A113914C}" destId="{B03C1AFC-49DE-5840-8006-4D70057EB1C2}" srcOrd="1" destOrd="0" presId="urn:microsoft.com/office/officeart/2005/8/layout/pList2"/>
    <dgm:cxn modelId="{00B38EB3-1969-D642-9912-E0C2FDCED608}" type="presParOf" srcId="{3906D214-BEAA-894A-8BE0-A0B2A113914C}" destId="{0C42343D-CA1D-0944-AE54-C72F8BE5DA9E}" srcOrd="2" destOrd="0" presId="urn:microsoft.com/office/officeart/2005/8/layout/pList2"/>
    <dgm:cxn modelId="{99ACFCFD-8BD6-954A-B786-DD96E89B2CAC}" type="presParOf" srcId="{0C42343D-CA1D-0944-AE54-C72F8BE5DA9E}" destId="{EE3F4842-D579-1141-BCBF-5DE110AA08C4}" srcOrd="0" destOrd="0" presId="urn:microsoft.com/office/officeart/2005/8/layout/pList2"/>
    <dgm:cxn modelId="{C3BD6CA7-D6BB-7242-9F99-AE1A06DF90D8}" type="presParOf" srcId="{0C42343D-CA1D-0944-AE54-C72F8BE5DA9E}" destId="{2A4C42E7-50D8-AB48-A37F-8FAAA5A208EB}" srcOrd="1" destOrd="0" presId="urn:microsoft.com/office/officeart/2005/8/layout/pList2"/>
    <dgm:cxn modelId="{1168008F-ED45-3244-BE6A-140B05B9FCDD}" type="presParOf" srcId="{0C42343D-CA1D-0944-AE54-C72F8BE5DA9E}" destId="{CEF8A0AC-54B3-114F-8CB8-703B7F6C959C}" srcOrd="2" destOrd="0" presId="urn:microsoft.com/office/officeart/2005/8/layout/pList2"/>
    <dgm:cxn modelId="{8E1E1DA7-5D2B-374B-9DD4-899012C59CD4}" type="presParOf" srcId="{3906D214-BEAA-894A-8BE0-A0B2A113914C}" destId="{3A0343B8-2341-974F-A542-91E9061A3280}" srcOrd="3" destOrd="0" presId="urn:microsoft.com/office/officeart/2005/8/layout/pList2"/>
    <dgm:cxn modelId="{3F35B246-6391-2742-AF32-FB6CDE34B838}" type="presParOf" srcId="{3906D214-BEAA-894A-8BE0-A0B2A113914C}" destId="{3BCAB4A2-0598-DA4A-ABF9-E91134222D39}" srcOrd="4" destOrd="0" presId="urn:microsoft.com/office/officeart/2005/8/layout/pList2"/>
    <dgm:cxn modelId="{23F05AA8-F0EF-964D-B5E9-969D8F2DA76D}" type="presParOf" srcId="{3BCAB4A2-0598-DA4A-ABF9-E91134222D39}" destId="{2BE21ECD-851E-C443-99B3-37CE9A790B66}" srcOrd="0" destOrd="0" presId="urn:microsoft.com/office/officeart/2005/8/layout/pList2"/>
    <dgm:cxn modelId="{36CFB01E-9ABC-8E43-9D8D-97678F3AC8C2}" type="presParOf" srcId="{3BCAB4A2-0598-DA4A-ABF9-E91134222D39}" destId="{E467320A-2FD1-B84B-B554-DDA2FFDA907F}" srcOrd="1" destOrd="0" presId="urn:microsoft.com/office/officeart/2005/8/layout/pList2"/>
    <dgm:cxn modelId="{5FFB6AD1-3F28-9245-9920-04CAD5105DF6}" type="presParOf" srcId="{3BCAB4A2-0598-DA4A-ABF9-E91134222D39}" destId="{9ABC0D65-5B71-C447-9963-1B92100D443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63B2A6-E08A-B24A-8BBF-4111F7B8C6F3}" type="doc">
      <dgm:prSet loTypeId="urn:microsoft.com/office/officeart/2005/8/layout/pList2" loCatId="list" qsTypeId="urn:microsoft.com/office/officeart/2005/8/quickstyle/simple4" qsCatId="simple" csTypeId="urn:microsoft.com/office/officeart/2005/8/colors/accent3_3" csCatId="accent3" phldr="1"/>
      <dgm:spPr/>
    </dgm:pt>
    <dgm:pt modelId="{7A134569-AE14-AE41-9A69-C3BA36B559A7}">
      <dgm:prSet phldrT="[Text]"/>
      <dgm:spPr/>
      <dgm:t>
        <a:bodyPr/>
        <a:lstStyle/>
        <a:p>
          <a:r>
            <a:rPr lang="en-US" dirty="0" smtClean="0"/>
            <a:t>Henry Bessemer</a:t>
          </a:r>
        </a:p>
        <a:p>
          <a:endParaRPr lang="en-US" dirty="0" smtClean="0"/>
        </a:p>
        <a:p>
          <a:r>
            <a:rPr lang="en-US" dirty="0" smtClean="0"/>
            <a:t>Process for Making Steel</a:t>
          </a:r>
          <a:endParaRPr lang="en-US" dirty="0"/>
        </a:p>
      </dgm:t>
    </dgm:pt>
    <dgm:pt modelId="{07E7723D-8C2F-064A-AEAB-897980740779}" type="parTrans" cxnId="{56E79430-502C-134C-BA58-105FC46F9577}">
      <dgm:prSet/>
      <dgm:spPr/>
      <dgm:t>
        <a:bodyPr/>
        <a:lstStyle/>
        <a:p>
          <a:endParaRPr lang="en-US"/>
        </a:p>
      </dgm:t>
    </dgm:pt>
    <dgm:pt modelId="{21A35E8B-3744-C64B-B598-D67EAF8800B2}" type="sibTrans" cxnId="{56E79430-502C-134C-BA58-105FC46F9577}">
      <dgm:prSet/>
      <dgm:spPr/>
      <dgm:t>
        <a:bodyPr/>
        <a:lstStyle/>
        <a:p>
          <a:endParaRPr lang="en-US"/>
        </a:p>
      </dgm:t>
    </dgm:pt>
    <dgm:pt modelId="{A38CBBA9-B0B8-2F4A-BE04-D3895CFB018D}">
      <dgm:prSet phldrT="[Text]"/>
      <dgm:spPr/>
      <dgm:t>
        <a:bodyPr/>
        <a:lstStyle/>
        <a:p>
          <a:r>
            <a:rPr lang="en-US" dirty="0" smtClean="0"/>
            <a:t>Edward Jenner</a:t>
          </a:r>
        </a:p>
        <a:p>
          <a:endParaRPr lang="en-US" dirty="0" smtClean="0"/>
        </a:p>
        <a:p>
          <a:r>
            <a:rPr lang="en-US" dirty="0" smtClean="0"/>
            <a:t>Smallpox Vaccination</a:t>
          </a:r>
          <a:endParaRPr lang="en-US" dirty="0"/>
        </a:p>
      </dgm:t>
    </dgm:pt>
    <dgm:pt modelId="{B5A3CB67-BFA8-6A45-A700-7B9B823DF80A}" type="parTrans" cxnId="{1E5C45EA-5124-B940-B3EE-076DFB749A8B}">
      <dgm:prSet/>
      <dgm:spPr/>
      <dgm:t>
        <a:bodyPr/>
        <a:lstStyle/>
        <a:p>
          <a:endParaRPr lang="en-US"/>
        </a:p>
      </dgm:t>
    </dgm:pt>
    <dgm:pt modelId="{FBA0BD4F-75F7-AC48-A8BB-AA9F86FEE05D}" type="sibTrans" cxnId="{1E5C45EA-5124-B940-B3EE-076DFB749A8B}">
      <dgm:prSet/>
      <dgm:spPr/>
      <dgm:t>
        <a:bodyPr/>
        <a:lstStyle/>
        <a:p>
          <a:endParaRPr lang="en-US"/>
        </a:p>
      </dgm:t>
    </dgm:pt>
    <dgm:pt modelId="{FA15FCC2-378F-4A44-B2C6-31AFD9A60591}">
      <dgm:prSet phldrT="[Text]"/>
      <dgm:spPr/>
      <dgm:t>
        <a:bodyPr/>
        <a:lstStyle/>
        <a:p>
          <a:r>
            <a:rPr lang="en-US" dirty="0" smtClean="0"/>
            <a:t>Louis Pasteur</a:t>
          </a:r>
        </a:p>
        <a:p>
          <a:endParaRPr lang="en-US" dirty="0" smtClean="0"/>
        </a:p>
        <a:p>
          <a:r>
            <a:rPr lang="en-US" dirty="0" smtClean="0"/>
            <a:t>Discovered Bacteria</a:t>
          </a:r>
        </a:p>
      </dgm:t>
    </dgm:pt>
    <dgm:pt modelId="{80F044A5-E8C8-C345-949D-C38CAF3B64ED}" type="parTrans" cxnId="{0A663E28-4D30-3F40-8377-9380803F5175}">
      <dgm:prSet/>
      <dgm:spPr/>
      <dgm:t>
        <a:bodyPr/>
        <a:lstStyle/>
        <a:p>
          <a:endParaRPr lang="en-US"/>
        </a:p>
      </dgm:t>
    </dgm:pt>
    <dgm:pt modelId="{E87A18C4-8938-9F4E-98B8-922878CB4E05}" type="sibTrans" cxnId="{0A663E28-4D30-3F40-8377-9380803F5175}">
      <dgm:prSet/>
      <dgm:spPr/>
      <dgm:t>
        <a:bodyPr/>
        <a:lstStyle/>
        <a:p>
          <a:endParaRPr lang="en-US"/>
        </a:p>
      </dgm:t>
    </dgm:pt>
    <dgm:pt modelId="{D7B9A70A-69C1-5A4F-A857-7F50561BC48B}" type="pres">
      <dgm:prSet presAssocID="{4563B2A6-E08A-B24A-8BBF-4111F7B8C6F3}" presName="Name0" presStyleCnt="0">
        <dgm:presLayoutVars>
          <dgm:dir/>
          <dgm:resizeHandles val="exact"/>
        </dgm:presLayoutVars>
      </dgm:prSet>
      <dgm:spPr/>
    </dgm:pt>
    <dgm:pt modelId="{DD9782AD-4EB4-BE4D-8455-8A1F984FE541}" type="pres">
      <dgm:prSet presAssocID="{4563B2A6-E08A-B24A-8BBF-4111F7B8C6F3}" presName="bkgdShp" presStyleLbl="alignAccFollowNode1" presStyleIdx="0" presStyleCnt="1"/>
      <dgm:spPr/>
    </dgm:pt>
    <dgm:pt modelId="{3906D214-BEAA-894A-8BE0-A0B2A113914C}" type="pres">
      <dgm:prSet presAssocID="{4563B2A6-E08A-B24A-8BBF-4111F7B8C6F3}" presName="linComp" presStyleCnt="0"/>
      <dgm:spPr/>
    </dgm:pt>
    <dgm:pt modelId="{4B6A9618-17CC-6144-A874-D3ED1624FF89}" type="pres">
      <dgm:prSet presAssocID="{7A134569-AE14-AE41-9A69-C3BA36B559A7}" presName="compNode" presStyleCnt="0"/>
      <dgm:spPr/>
    </dgm:pt>
    <dgm:pt modelId="{EF13C701-5E69-B743-B449-6A9860A18EB7}" type="pres">
      <dgm:prSet presAssocID="{7A134569-AE14-AE41-9A69-C3BA36B559A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05FE9-6416-CE42-90FE-FF3C3E37DF9A}" type="pres">
      <dgm:prSet presAssocID="{7A134569-AE14-AE41-9A69-C3BA36B559A7}" presName="invisiNode" presStyleLbl="node1" presStyleIdx="0" presStyleCnt="3"/>
      <dgm:spPr/>
    </dgm:pt>
    <dgm:pt modelId="{6AF8A073-FCD3-B34F-9CF8-15DE338D00E0}" type="pres">
      <dgm:prSet presAssocID="{7A134569-AE14-AE41-9A69-C3BA36B559A7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03C1AFC-49DE-5840-8006-4D70057EB1C2}" type="pres">
      <dgm:prSet presAssocID="{21A35E8B-3744-C64B-B598-D67EAF8800B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42343D-CA1D-0944-AE54-C72F8BE5DA9E}" type="pres">
      <dgm:prSet presAssocID="{A38CBBA9-B0B8-2F4A-BE04-D3895CFB018D}" presName="compNode" presStyleCnt="0"/>
      <dgm:spPr/>
    </dgm:pt>
    <dgm:pt modelId="{EE3F4842-D579-1141-BCBF-5DE110AA08C4}" type="pres">
      <dgm:prSet presAssocID="{A38CBBA9-B0B8-2F4A-BE04-D3895CFB018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C42E7-50D8-AB48-A37F-8FAAA5A208EB}" type="pres">
      <dgm:prSet presAssocID="{A38CBBA9-B0B8-2F4A-BE04-D3895CFB018D}" presName="invisiNode" presStyleLbl="node1" presStyleIdx="1" presStyleCnt="3"/>
      <dgm:spPr/>
    </dgm:pt>
    <dgm:pt modelId="{CEF8A0AC-54B3-114F-8CB8-703B7F6C959C}" type="pres">
      <dgm:prSet presAssocID="{A38CBBA9-B0B8-2F4A-BE04-D3895CFB018D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A0343B8-2341-974F-A542-91E9061A3280}" type="pres">
      <dgm:prSet presAssocID="{FBA0BD4F-75F7-AC48-A8BB-AA9F86FEE05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BCAB4A2-0598-DA4A-ABF9-E91134222D39}" type="pres">
      <dgm:prSet presAssocID="{FA15FCC2-378F-4A44-B2C6-31AFD9A60591}" presName="compNode" presStyleCnt="0"/>
      <dgm:spPr/>
    </dgm:pt>
    <dgm:pt modelId="{2BE21ECD-851E-C443-99B3-37CE9A790B66}" type="pres">
      <dgm:prSet presAssocID="{FA15FCC2-378F-4A44-B2C6-31AFD9A6059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7320A-2FD1-B84B-B554-DDA2FFDA907F}" type="pres">
      <dgm:prSet presAssocID="{FA15FCC2-378F-4A44-B2C6-31AFD9A60591}" presName="invisiNode" presStyleLbl="node1" presStyleIdx="2" presStyleCnt="3"/>
      <dgm:spPr/>
    </dgm:pt>
    <dgm:pt modelId="{9ABC0D65-5B71-C447-9963-1B92100D4437}" type="pres">
      <dgm:prSet presAssocID="{FA15FCC2-378F-4A44-B2C6-31AFD9A60591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6E79430-502C-134C-BA58-105FC46F9577}" srcId="{4563B2A6-E08A-B24A-8BBF-4111F7B8C6F3}" destId="{7A134569-AE14-AE41-9A69-C3BA36B559A7}" srcOrd="0" destOrd="0" parTransId="{07E7723D-8C2F-064A-AEAB-897980740779}" sibTransId="{21A35E8B-3744-C64B-B598-D67EAF8800B2}"/>
    <dgm:cxn modelId="{3936FF58-D635-CD4F-AC57-3F8251B05FBB}" type="presOf" srcId="{A38CBBA9-B0B8-2F4A-BE04-D3895CFB018D}" destId="{EE3F4842-D579-1141-BCBF-5DE110AA08C4}" srcOrd="0" destOrd="0" presId="urn:microsoft.com/office/officeart/2005/8/layout/pList2"/>
    <dgm:cxn modelId="{0A155DE2-2529-3B44-B62D-D24267B6520B}" type="presOf" srcId="{21A35E8B-3744-C64B-B598-D67EAF8800B2}" destId="{B03C1AFC-49DE-5840-8006-4D70057EB1C2}" srcOrd="0" destOrd="0" presId="urn:microsoft.com/office/officeart/2005/8/layout/pList2"/>
    <dgm:cxn modelId="{0B33CBD6-00D1-7843-9AD6-0FCE660E1A5D}" type="presOf" srcId="{FA15FCC2-378F-4A44-B2C6-31AFD9A60591}" destId="{2BE21ECD-851E-C443-99B3-37CE9A790B66}" srcOrd="0" destOrd="0" presId="urn:microsoft.com/office/officeart/2005/8/layout/pList2"/>
    <dgm:cxn modelId="{731352DB-5D75-6443-B22B-B17ED6FE5328}" type="presOf" srcId="{7A134569-AE14-AE41-9A69-C3BA36B559A7}" destId="{EF13C701-5E69-B743-B449-6A9860A18EB7}" srcOrd="0" destOrd="0" presId="urn:microsoft.com/office/officeart/2005/8/layout/pList2"/>
    <dgm:cxn modelId="{1E5C45EA-5124-B940-B3EE-076DFB749A8B}" srcId="{4563B2A6-E08A-B24A-8BBF-4111F7B8C6F3}" destId="{A38CBBA9-B0B8-2F4A-BE04-D3895CFB018D}" srcOrd="1" destOrd="0" parTransId="{B5A3CB67-BFA8-6A45-A700-7B9B823DF80A}" sibTransId="{FBA0BD4F-75F7-AC48-A8BB-AA9F86FEE05D}"/>
    <dgm:cxn modelId="{70618D51-8B4F-DB47-AC7E-F95EE1BCE351}" type="presOf" srcId="{FBA0BD4F-75F7-AC48-A8BB-AA9F86FEE05D}" destId="{3A0343B8-2341-974F-A542-91E9061A3280}" srcOrd="0" destOrd="0" presId="urn:microsoft.com/office/officeart/2005/8/layout/pList2"/>
    <dgm:cxn modelId="{0A663E28-4D30-3F40-8377-9380803F5175}" srcId="{4563B2A6-E08A-B24A-8BBF-4111F7B8C6F3}" destId="{FA15FCC2-378F-4A44-B2C6-31AFD9A60591}" srcOrd="2" destOrd="0" parTransId="{80F044A5-E8C8-C345-949D-C38CAF3B64ED}" sibTransId="{E87A18C4-8938-9F4E-98B8-922878CB4E05}"/>
    <dgm:cxn modelId="{5EC53337-BFEF-3848-807D-BDEC372835CE}" type="presOf" srcId="{4563B2A6-E08A-B24A-8BBF-4111F7B8C6F3}" destId="{D7B9A70A-69C1-5A4F-A857-7F50561BC48B}" srcOrd="0" destOrd="0" presId="urn:microsoft.com/office/officeart/2005/8/layout/pList2"/>
    <dgm:cxn modelId="{24D77EFC-2CDD-374D-803D-0A05335DC905}" type="presParOf" srcId="{D7B9A70A-69C1-5A4F-A857-7F50561BC48B}" destId="{DD9782AD-4EB4-BE4D-8455-8A1F984FE541}" srcOrd="0" destOrd="0" presId="urn:microsoft.com/office/officeart/2005/8/layout/pList2"/>
    <dgm:cxn modelId="{05E55C16-63D5-EB4D-A751-5274D1D38723}" type="presParOf" srcId="{D7B9A70A-69C1-5A4F-A857-7F50561BC48B}" destId="{3906D214-BEAA-894A-8BE0-A0B2A113914C}" srcOrd="1" destOrd="0" presId="urn:microsoft.com/office/officeart/2005/8/layout/pList2"/>
    <dgm:cxn modelId="{7060F712-88E6-DA4E-BFA1-0F4E32342C42}" type="presParOf" srcId="{3906D214-BEAA-894A-8BE0-A0B2A113914C}" destId="{4B6A9618-17CC-6144-A874-D3ED1624FF89}" srcOrd="0" destOrd="0" presId="urn:microsoft.com/office/officeart/2005/8/layout/pList2"/>
    <dgm:cxn modelId="{8A305469-2A4D-AE43-A2E1-BDE47EFB994D}" type="presParOf" srcId="{4B6A9618-17CC-6144-A874-D3ED1624FF89}" destId="{EF13C701-5E69-B743-B449-6A9860A18EB7}" srcOrd="0" destOrd="0" presId="urn:microsoft.com/office/officeart/2005/8/layout/pList2"/>
    <dgm:cxn modelId="{0154736B-96A1-CE47-B6DA-B5221947C1CA}" type="presParOf" srcId="{4B6A9618-17CC-6144-A874-D3ED1624FF89}" destId="{27C05FE9-6416-CE42-90FE-FF3C3E37DF9A}" srcOrd="1" destOrd="0" presId="urn:microsoft.com/office/officeart/2005/8/layout/pList2"/>
    <dgm:cxn modelId="{1D3CAD97-421E-2B4C-873C-8CB498916ADF}" type="presParOf" srcId="{4B6A9618-17CC-6144-A874-D3ED1624FF89}" destId="{6AF8A073-FCD3-B34F-9CF8-15DE338D00E0}" srcOrd="2" destOrd="0" presId="urn:microsoft.com/office/officeart/2005/8/layout/pList2"/>
    <dgm:cxn modelId="{6B29469E-CBB9-6C4C-85D7-B0EDCB1C9383}" type="presParOf" srcId="{3906D214-BEAA-894A-8BE0-A0B2A113914C}" destId="{B03C1AFC-49DE-5840-8006-4D70057EB1C2}" srcOrd="1" destOrd="0" presId="urn:microsoft.com/office/officeart/2005/8/layout/pList2"/>
    <dgm:cxn modelId="{7C307EAD-7882-644B-84B6-7F5525FC2268}" type="presParOf" srcId="{3906D214-BEAA-894A-8BE0-A0B2A113914C}" destId="{0C42343D-CA1D-0944-AE54-C72F8BE5DA9E}" srcOrd="2" destOrd="0" presId="urn:microsoft.com/office/officeart/2005/8/layout/pList2"/>
    <dgm:cxn modelId="{EA2E2439-8248-C042-8AF3-2F975F070245}" type="presParOf" srcId="{0C42343D-CA1D-0944-AE54-C72F8BE5DA9E}" destId="{EE3F4842-D579-1141-BCBF-5DE110AA08C4}" srcOrd="0" destOrd="0" presId="urn:microsoft.com/office/officeart/2005/8/layout/pList2"/>
    <dgm:cxn modelId="{2038BB1B-DE88-3140-B4C5-2FD9E4E397A7}" type="presParOf" srcId="{0C42343D-CA1D-0944-AE54-C72F8BE5DA9E}" destId="{2A4C42E7-50D8-AB48-A37F-8FAAA5A208EB}" srcOrd="1" destOrd="0" presId="urn:microsoft.com/office/officeart/2005/8/layout/pList2"/>
    <dgm:cxn modelId="{230AE91C-31DC-074A-8C7C-A4D303A9E80C}" type="presParOf" srcId="{0C42343D-CA1D-0944-AE54-C72F8BE5DA9E}" destId="{CEF8A0AC-54B3-114F-8CB8-703B7F6C959C}" srcOrd="2" destOrd="0" presId="urn:microsoft.com/office/officeart/2005/8/layout/pList2"/>
    <dgm:cxn modelId="{DEE465ED-FC9C-3740-9310-F2636863C70F}" type="presParOf" srcId="{3906D214-BEAA-894A-8BE0-A0B2A113914C}" destId="{3A0343B8-2341-974F-A542-91E9061A3280}" srcOrd="3" destOrd="0" presId="urn:microsoft.com/office/officeart/2005/8/layout/pList2"/>
    <dgm:cxn modelId="{14C5C6D6-82D3-484B-93DE-1586F33DFACA}" type="presParOf" srcId="{3906D214-BEAA-894A-8BE0-A0B2A113914C}" destId="{3BCAB4A2-0598-DA4A-ABF9-E91134222D39}" srcOrd="4" destOrd="0" presId="urn:microsoft.com/office/officeart/2005/8/layout/pList2"/>
    <dgm:cxn modelId="{67528D1F-2C5A-7940-A1C8-330282C68BE6}" type="presParOf" srcId="{3BCAB4A2-0598-DA4A-ABF9-E91134222D39}" destId="{2BE21ECD-851E-C443-99B3-37CE9A790B66}" srcOrd="0" destOrd="0" presId="urn:microsoft.com/office/officeart/2005/8/layout/pList2"/>
    <dgm:cxn modelId="{CCCE238D-DA3B-604C-A98B-30C5828EABE3}" type="presParOf" srcId="{3BCAB4A2-0598-DA4A-ABF9-E91134222D39}" destId="{E467320A-2FD1-B84B-B554-DDA2FFDA907F}" srcOrd="1" destOrd="0" presId="urn:microsoft.com/office/officeart/2005/8/layout/pList2"/>
    <dgm:cxn modelId="{B053A2F3-7E0F-6440-B729-958EA8F53995}" type="presParOf" srcId="{3BCAB4A2-0598-DA4A-ABF9-E91134222D39}" destId="{9ABC0D65-5B71-C447-9963-1B92100D443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73F6AC-A79A-C440-B57D-FAE2B86D264D}" type="doc">
      <dgm:prSet loTypeId="urn:microsoft.com/office/officeart/2005/8/layout/hList7" loCatId="list" qsTypeId="urn:microsoft.com/office/officeart/2005/8/quickstyle/simple4" qsCatId="simple" csTypeId="urn:microsoft.com/office/officeart/2005/8/colors/accent3_3" csCatId="accent3" phldr="1"/>
      <dgm:spPr/>
    </dgm:pt>
    <dgm:pt modelId="{9E14341E-1F14-AF43-98D3-A3040A5746BA}">
      <dgm:prSet phldrT="[Text]"/>
      <dgm:spPr/>
      <dgm:t>
        <a:bodyPr/>
        <a:lstStyle/>
        <a:p>
          <a:r>
            <a:rPr lang="en-US" dirty="0" smtClean="0"/>
            <a:t>Adam Smith</a:t>
          </a:r>
        </a:p>
        <a:p>
          <a:r>
            <a:rPr lang="en-US" dirty="0" smtClean="0"/>
            <a:t>Government should not put limits on the economy</a:t>
          </a:r>
          <a:endParaRPr lang="en-US" dirty="0"/>
        </a:p>
      </dgm:t>
    </dgm:pt>
    <dgm:pt modelId="{1B5A7537-6ADC-9643-B064-BDF43011885E}" type="parTrans" cxnId="{2E2091F2-9DE5-0B4E-8EA7-648A8FCE14E9}">
      <dgm:prSet/>
      <dgm:spPr/>
      <dgm:t>
        <a:bodyPr/>
        <a:lstStyle/>
        <a:p>
          <a:endParaRPr lang="en-US"/>
        </a:p>
      </dgm:t>
    </dgm:pt>
    <dgm:pt modelId="{A37EDC1B-ED5A-1342-8081-D201B8D92243}" type="sibTrans" cxnId="{2E2091F2-9DE5-0B4E-8EA7-648A8FCE14E9}">
      <dgm:prSet/>
      <dgm:spPr/>
      <dgm:t>
        <a:bodyPr/>
        <a:lstStyle/>
        <a:p>
          <a:endParaRPr lang="en-US"/>
        </a:p>
      </dgm:t>
    </dgm:pt>
    <dgm:pt modelId="{5C204941-A829-6C49-8809-641A0EF2EB61}">
      <dgm:prSet phldrT="[Text]"/>
      <dgm:spPr/>
      <dgm:t>
        <a:bodyPr/>
        <a:lstStyle/>
        <a:p>
          <a:r>
            <a:rPr lang="en-US" dirty="0" smtClean="0"/>
            <a:t>Karl Marx</a:t>
          </a:r>
        </a:p>
        <a:p>
          <a:r>
            <a:rPr lang="en-US" dirty="0" smtClean="0"/>
            <a:t>Means of production owned by workers (government)</a:t>
          </a:r>
          <a:endParaRPr lang="en-US" dirty="0"/>
        </a:p>
      </dgm:t>
    </dgm:pt>
    <dgm:pt modelId="{01690622-5B39-AE4B-8C72-357BD4E59F35}" type="parTrans" cxnId="{C8C6B3DF-F3D5-D041-BDAC-C4A96F4B42BD}">
      <dgm:prSet/>
      <dgm:spPr/>
      <dgm:t>
        <a:bodyPr/>
        <a:lstStyle/>
        <a:p>
          <a:endParaRPr lang="en-US"/>
        </a:p>
      </dgm:t>
    </dgm:pt>
    <dgm:pt modelId="{EDC374ED-12A9-F942-82DD-EF93E15400C7}" type="sibTrans" cxnId="{C8C6B3DF-F3D5-D041-BDAC-C4A96F4B42BD}">
      <dgm:prSet/>
      <dgm:spPr/>
      <dgm:t>
        <a:bodyPr/>
        <a:lstStyle/>
        <a:p>
          <a:endParaRPr lang="en-US"/>
        </a:p>
      </dgm:t>
    </dgm:pt>
    <dgm:pt modelId="{80D9C588-B1B0-E842-BC8C-4804143ACA1C}" type="pres">
      <dgm:prSet presAssocID="{0873F6AC-A79A-C440-B57D-FAE2B86D264D}" presName="Name0" presStyleCnt="0">
        <dgm:presLayoutVars>
          <dgm:dir/>
          <dgm:resizeHandles val="exact"/>
        </dgm:presLayoutVars>
      </dgm:prSet>
      <dgm:spPr/>
    </dgm:pt>
    <dgm:pt modelId="{D2DA94A6-B5D4-5F4F-A13E-9FD88C043CAE}" type="pres">
      <dgm:prSet presAssocID="{0873F6AC-A79A-C440-B57D-FAE2B86D264D}" presName="fgShape" presStyleLbl="fgShp" presStyleIdx="0" presStyleCnt="1"/>
      <dgm:spPr/>
    </dgm:pt>
    <dgm:pt modelId="{FE80872E-5CFA-5547-A41E-799B158326E1}" type="pres">
      <dgm:prSet presAssocID="{0873F6AC-A79A-C440-B57D-FAE2B86D264D}" presName="linComp" presStyleCnt="0"/>
      <dgm:spPr/>
    </dgm:pt>
    <dgm:pt modelId="{93062A04-FCD2-AF40-BA00-AD117A9E34BF}" type="pres">
      <dgm:prSet presAssocID="{9E14341E-1F14-AF43-98D3-A3040A5746BA}" presName="compNode" presStyleCnt="0"/>
      <dgm:spPr/>
    </dgm:pt>
    <dgm:pt modelId="{816C110F-15FA-8140-9846-DF0F2E2B05B1}" type="pres">
      <dgm:prSet presAssocID="{9E14341E-1F14-AF43-98D3-A3040A5746BA}" presName="bkgdShape" presStyleLbl="node1" presStyleIdx="0" presStyleCnt="2"/>
      <dgm:spPr/>
      <dgm:t>
        <a:bodyPr/>
        <a:lstStyle/>
        <a:p>
          <a:endParaRPr lang="en-US"/>
        </a:p>
      </dgm:t>
    </dgm:pt>
    <dgm:pt modelId="{F3DF30CA-2FDD-324A-8FAB-2D7E286E2FC4}" type="pres">
      <dgm:prSet presAssocID="{9E14341E-1F14-AF43-98D3-A3040A5746BA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BADA6-CE7A-3040-8A23-8DD5826DE84B}" type="pres">
      <dgm:prSet presAssocID="{9E14341E-1F14-AF43-98D3-A3040A5746BA}" presName="invisiNode" presStyleLbl="node1" presStyleIdx="0" presStyleCnt="2"/>
      <dgm:spPr/>
    </dgm:pt>
    <dgm:pt modelId="{F91D064F-1817-D340-991F-2F97731A7571}" type="pres">
      <dgm:prSet presAssocID="{9E14341E-1F14-AF43-98D3-A3040A5746BA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F014410-7A01-354B-A00D-3A6C1C67C870}" type="pres">
      <dgm:prSet presAssocID="{A37EDC1B-ED5A-1342-8081-D201B8D9224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3D238C9-CD2D-C648-BA59-5B8FAE2D66D8}" type="pres">
      <dgm:prSet presAssocID="{5C204941-A829-6C49-8809-641A0EF2EB61}" presName="compNode" presStyleCnt="0"/>
      <dgm:spPr/>
    </dgm:pt>
    <dgm:pt modelId="{FA305092-FC5A-ED4B-8C18-F7678E3C63D3}" type="pres">
      <dgm:prSet presAssocID="{5C204941-A829-6C49-8809-641A0EF2EB61}" presName="bkgdShape" presStyleLbl="node1" presStyleIdx="1" presStyleCnt="2"/>
      <dgm:spPr/>
      <dgm:t>
        <a:bodyPr/>
        <a:lstStyle/>
        <a:p>
          <a:endParaRPr lang="en-US"/>
        </a:p>
      </dgm:t>
    </dgm:pt>
    <dgm:pt modelId="{AE76E1FA-65E7-0548-9B31-6B9155EDD4C3}" type="pres">
      <dgm:prSet presAssocID="{5C204941-A829-6C49-8809-641A0EF2EB61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E6EF3-99DD-8244-A803-9C1BE90D3048}" type="pres">
      <dgm:prSet presAssocID="{5C204941-A829-6C49-8809-641A0EF2EB61}" presName="invisiNode" presStyleLbl="node1" presStyleIdx="1" presStyleCnt="2"/>
      <dgm:spPr/>
    </dgm:pt>
    <dgm:pt modelId="{C479C058-FAF0-2C42-9E39-B2D91962595A}" type="pres">
      <dgm:prSet presAssocID="{5C204941-A829-6C49-8809-641A0EF2EB61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73116532-7AB3-5C42-95B6-FF5777A9DE17}" type="presOf" srcId="{5C204941-A829-6C49-8809-641A0EF2EB61}" destId="{AE76E1FA-65E7-0548-9B31-6B9155EDD4C3}" srcOrd="1" destOrd="0" presId="urn:microsoft.com/office/officeart/2005/8/layout/hList7"/>
    <dgm:cxn modelId="{F375372A-CDCB-CB4E-B9A4-9500624B9540}" type="presOf" srcId="{A37EDC1B-ED5A-1342-8081-D201B8D92243}" destId="{9F014410-7A01-354B-A00D-3A6C1C67C870}" srcOrd="0" destOrd="0" presId="urn:microsoft.com/office/officeart/2005/8/layout/hList7"/>
    <dgm:cxn modelId="{026D19E5-D90A-F24E-B231-975A377366E6}" type="presOf" srcId="{9E14341E-1F14-AF43-98D3-A3040A5746BA}" destId="{816C110F-15FA-8140-9846-DF0F2E2B05B1}" srcOrd="0" destOrd="0" presId="urn:microsoft.com/office/officeart/2005/8/layout/hList7"/>
    <dgm:cxn modelId="{C8C6B3DF-F3D5-D041-BDAC-C4A96F4B42BD}" srcId="{0873F6AC-A79A-C440-B57D-FAE2B86D264D}" destId="{5C204941-A829-6C49-8809-641A0EF2EB61}" srcOrd="1" destOrd="0" parTransId="{01690622-5B39-AE4B-8C72-357BD4E59F35}" sibTransId="{EDC374ED-12A9-F942-82DD-EF93E15400C7}"/>
    <dgm:cxn modelId="{CA7A5BF8-BBF0-A94A-8643-D8D4116288A9}" type="presOf" srcId="{5C204941-A829-6C49-8809-641A0EF2EB61}" destId="{FA305092-FC5A-ED4B-8C18-F7678E3C63D3}" srcOrd="0" destOrd="0" presId="urn:microsoft.com/office/officeart/2005/8/layout/hList7"/>
    <dgm:cxn modelId="{4475E712-CE11-CA4B-A2D6-18057A09F850}" type="presOf" srcId="{9E14341E-1F14-AF43-98D3-A3040A5746BA}" destId="{F3DF30CA-2FDD-324A-8FAB-2D7E286E2FC4}" srcOrd="1" destOrd="0" presId="urn:microsoft.com/office/officeart/2005/8/layout/hList7"/>
    <dgm:cxn modelId="{743E8E6D-8243-AC4E-871C-3025844F8937}" type="presOf" srcId="{0873F6AC-A79A-C440-B57D-FAE2B86D264D}" destId="{80D9C588-B1B0-E842-BC8C-4804143ACA1C}" srcOrd="0" destOrd="0" presId="urn:microsoft.com/office/officeart/2005/8/layout/hList7"/>
    <dgm:cxn modelId="{2E2091F2-9DE5-0B4E-8EA7-648A8FCE14E9}" srcId="{0873F6AC-A79A-C440-B57D-FAE2B86D264D}" destId="{9E14341E-1F14-AF43-98D3-A3040A5746BA}" srcOrd="0" destOrd="0" parTransId="{1B5A7537-6ADC-9643-B064-BDF43011885E}" sibTransId="{A37EDC1B-ED5A-1342-8081-D201B8D92243}"/>
    <dgm:cxn modelId="{828B4D09-BCF8-7F4D-B6A1-6D398EE47EFC}" type="presParOf" srcId="{80D9C588-B1B0-E842-BC8C-4804143ACA1C}" destId="{D2DA94A6-B5D4-5F4F-A13E-9FD88C043CAE}" srcOrd="0" destOrd="0" presId="urn:microsoft.com/office/officeart/2005/8/layout/hList7"/>
    <dgm:cxn modelId="{27A462AF-2815-0A43-9EEA-059230596B19}" type="presParOf" srcId="{80D9C588-B1B0-E842-BC8C-4804143ACA1C}" destId="{FE80872E-5CFA-5547-A41E-799B158326E1}" srcOrd="1" destOrd="0" presId="urn:microsoft.com/office/officeart/2005/8/layout/hList7"/>
    <dgm:cxn modelId="{003F1B78-49B1-7543-9404-4684A174B827}" type="presParOf" srcId="{FE80872E-5CFA-5547-A41E-799B158326E1}" destId="{93062A04-FCD2-AF40-BA00-AD117A9E34BF}" srcOrd="0" destOrd="0" presId="urn:microsoft.com/office/officeart/2005/8/layout/hList7"/>
    <dgm:cxn modelId="{279FDAB9-BB3F-084D-96FD-51FEF29F3EC0}" type="presParOf" srcId="{93062A04-FCD2-AF40-BA00-AD117A9E34BF}" destId="{816C110F-15FA-8140-9846-DF0F2E2B05B1}" srcOrd="0" destOrd="0" presId="urn:microsoft.com/office/officeart/2005/8/layout/hList7"/>
    <dgm:cxn modelId="{FBD08F5E-6D70-F945-9DD9-D9D14377FB84}" type="presParOf" srcId="{93062A04-FCD2-AF40-BA00-AD117A9E34BF}" destId="{F3DF30CA-2FDD-324A-8FAB-2D7E286E2FC4}" srcOrd="1" destOrd="0" presId="urn:microsoft.com/office/officeart/2005/8/layout/hList7"/>
    <dgm:cxn modelId="{4725617D-0719-3B41-AA10-DB9219C55855}" type="presParOf" srcId="{93062A04-FCD2-AF40-BA00-AD117A9E34BF}" destId="{BB2BADA6-CE7A-3040-8A23-8DD5826DE84B}" srcOrd="2" destOrd="0" presId="urn:microsoft.com/office/officeart/2005/8/layout/hList7"/>
    <dgm:cxn modelId="{EC15EEEF-3CF4-3F4A-84D5-6382BCF3D231}" type="presParOf" srcId="{93062A04-FCD2-AF40-BA00-AD117A9E34BF}" destId="{F91D064F-1817-D340-991F-2F97731A7571}" srcOrd="3" destOrd="0" presId="urn:microsoft.com/office/officeart/2005/8/layout/hList7"/>
    <dgm:cxn modelId="{AB960642-7152-D047-817D-F019C0AC74F0}" type="presParOf" srcId="{FE80872E-5CFA-5547-A41E-799B158326E1}" destId="{9F014410-7A01-354B-A00D-3A6C1C67C870}" srcOrd="1" destOrd="0" presId="urn:microsoft.com/office/officeart/2005/8/layout/hList7"/>
    <dgm:cxn modelId="{49CEE77D-CCA1-B445-B7DF-1D3C3C32714E}" type="presParOf" srcId="{FE80872E-5CFA-5547-A41E-799B158326E1}" destId="{E3D238C9-CD2D-C648-BA59-5B8FAE2D66D8}" srcOrd="2" destOrd="0" presId="urn:microsoft.com/office/officeart/2005/8/layout/hList7"/>
    <dgm:cxn modelId="{CA1ABF56-682C-C944-8304-E3E9A5E27835}" type="presParOf" srcId="{E3D238C9-CD2D-C648-BA59-5B8FAE2D66D8}" destId="{FA305092-FC5A-ED4B-8C18-F7678E3C63D3}" srcOrd="0" destOrd="0" presId="urn:microsoft.com/office/officeart/2005/8/layout/hList7"/>
    <dgm:cxn modelId="{CE4D53FD-4A5B-DE4C-B394-26B9D377D309}" type="presParOf" srcId="{E3D238C9-CD2D-C648-BA59-5B8FAE2D66D8}" destId="{AE76E1FA-65E7-0548-9B31-6B9155EDD4C3}" srcOrd="1" destOrd="0" presId="urn:microsoft.com/office/officeart/2005/8/layout/hList7"/>
    <dgm:cxn modelId="{EFD3C333-DE45-2945-AC81-71A334779238}" type="presParOf" srcId="{E3D238C9-CD2D-C648-BA59-5B8FAE2D66D8}" destId="{349E6EF3-99DD-8244-A803-9C1BE90D3048}" srcOrd="2" destOrd="0" presId="urn:microsoft.com/office/officeart/2005/8/layout/hList7"/>
    <dgm:cxn modelId="{7E9349EC-64BF-4D41-8D76-00C5E3DC398B}" type="presParOf" srcId="{E3D238C9-CD2D-C648-BA59-5B8FAE2D66D8}" destId="{C479C058-FAF0-2C42-9E39-B2D91962595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BB5F8D-38E2-AC41-AECA-E11A9F4DCB90}">
      <dsp:nvSpPr>
        <dsp:cNvPr id="0" name=""/>
        <dsp:cNvSpPr/>
      </dsp:nvSpPr>
      <dsp:spPr>
        <a:xfrm>
          <a:off x="3194967" y="1933434"/>
          <a:ext cx="1484064" cy="1484064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shade val="8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England</a:t>
          </a:r>
          <a:endParaRPr lang="en-US" sz="2000" kern="1200" dirty="0"/>
        </a:p>
      </dsp:txBody>
      <dsp:txXfrm>
        <a:off x="3194967" y="1933434"/>
        <a:ext cx="1484064" cy="1484064"/>
      </dsp:txXfrm>
    </dsp:sp>
    <dsp:sp modelId="{04A9EC0A-CD28-114C-AF21-D03A99B2AF85}">
      <dsp:nvSpPr>
        <dsp:cNvPr id="0" name=""/>
        <dsp:cNvSpPr/>
      </dsp:nvSpPr>
      <dsp:spPr>
        <a:xfrm rot="16200000">
          <a:off x="3713544" y="1693016"/>
          <a:ext cx="446910" cy="33925"/>
        </a:xfrm>
        <a:custGeom>
          <a:avLst/>
          <a:gdLst/>
          <a:ahLst/>
          <a:cxnLst/>
          <a:rect l="0" t="0" r="0" b="0"/>
          <a:pathLst>
            <a:path>
              <a:moveTo>
                <a:pt x="0" y="16962"/>
              </a:moveTo>
              <a:lnTo>
                <a:pt x="446910" y="16962"/>
              </a:lnTo>
            </a:path>
          </a:pathLst>
        </a:custGeom>
        <a:noFill/>
        <a:ln w="952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3925827" y="1698806"/>
        <a:ext cx="22345" cy="22345"/>
      </dsp:txXfrm>
    </dsp:sp>
    <dsp:sp modelId="{894DD6BB-5007-9143-B689-F7461142A939}">
      <dsp:nvSpPr>
        <dsp:cNvPr id="0" name=""/>
        <dsp:cNvSpPr/>
      </dsp:nvSpPr>
      <dsp:spPr>
        <a:xfrm>
          <a:off x="3194967" y="2459"/>
          <a:ext cx="1484064" cy="1484064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shade val="8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Coal, Iron Ore</a:t>
          </a:r>
          <a:endParaRPr lang="en-US" sz="1600" kern="1200" dirty="0"/>
        </a:p>
      </dsp:txBody>
      <dsp:txXfrm>
        <a:off x="3194967" y="2459"/>
        <a:ext cx="1484064" cy="1484064"/>
      </dsp:txXfrm>
    </dsp:sp>
    <dsp:sp modelId="{76243B19-CECE-9446-929C-33D89C28E222}">
      <dsp:nvSpPr>
        <dsp:cNvPr id="0" name=""/>
        <dsp:cNvSpPr/>
      </dsp:nvSpPr>
      <dsp:spPr>
        <a:xfrm>
          <a:off x="4679032" y="2658503"/>
          <a:ext cx="446910" cy="33925"/>
        </a:xfrm>
        <a:custGeom>
          <a:avLst/>
          <a:gdLst/>
          <a:ahLst/>
          <a:cxnLst/>
          <a:rect l="0" t="0" r="0" b="0"/>
          <a:pathLst>
            <a:path>
              <a:moveTo>
                <a:pt x="0" y="16962"/>
              </a:moveTo>
              <a:lnTo>
                <a:pt x="446910" y="16962"/>
              </a:lnTo>
            </a:path>
          </a:pathLst>
        </a:custGeom>
        <a:noFill/>
        <a:ln w="952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91314" y="2664293"/>
        <a:ext cx="22345" cy="22345"/>
      </dsp:txXfrm>
    </dsp:sp>
    <dsp:sp modelId="{2720202B-DF93-804E-937F-C24F80EDCA7A}">
      <dsp:nvSpPr>
        <dsp:cNvPr id="0" name=""/>
        <dsp:cNvSpPr/>
      </dsp:nvSpPr>
      <dsp:spPr>
        <a:xfrm>
          <a:off x="5125942" y="1933434"/>
          <a:ext cx="1484064" cy="1484064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140101"/>
                <a:satOff val="-7594"/>
                <a:lumOff val="10037"/>
                <a:alphaOff val="0"/>
                <a:shade val="45000"/>
                <a:satMod val="155000"/>
              </a:schemeClr>
            </a:gs>
            <a:gs pos="60000">
              <a:schemeClr val="accent3">
                <a:shade val="80000"/>
                <a:hueOff val="140101"/>
                <a:satOff val="-7594"/>
                <a:lumOff val="10037"/>
                <a:alphaOff val="0"/>
                <a:shade val="95000"/>
                <a:satMod val="150000"/>
              </a:schemeClr>
            </a:gs>
            <a:gs pos="100000">
              <a:schemeClr val="accent3">
                <a:shade val="80000"/>
                <a:hueOff val="140101"/>
                <a:satOff val="-7594"/>
                <a:lumOff val="1003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Steam Engine</a:t>
          </a:r>
          <a:endParaRPr lang="en-US" sz="1600" kern="1200" dirty="0"/>
        </a:p>
      </dsp:txBody>
      <dsp:txXfrm>
        <a:off x="5125942" y="1933434"/>
        <a:ext cx="1484064" cy="1484064"/>
      </dsp:txXfrm>
    </dsp:sp>
    <dsp:sp modelId="{52A06597-052A-744B-8CA9-A3D5279526BA}">
      <dsp:nvSpPr>
        <dsp:cNvPr id="0" name=""/>
        <dsp:cNvSpPr/>
      </dsp:nvSpPr>
      <dsp:spPr>
        <a:xfrm rot="5400000">
          <a:off x="3713544" y="3623990"/>
          <a:ext cx="446910" cy="33925"/>
        </a:xfrm>
        <a:custGeom>
          <a:avLst/>
          <a:gdLst/>
          <a:ahLst/>
          <a:cxnLst/>
          <a:rect l="0" t="0" r="0" b="0"/>
          <a:pathLst>
            <a:path>
              <a:moveTo>
                <a:pt x="0" y="16962"/>
              </a:moveTo>
              <a:lnTo>
                <a:pt x="446910" y="16962"/>
              </a:lnTo>
            </a:path>
          </a:pathLst>
        </a:custGeom>
        <a:noFill/>
        <a:ln w="952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400000">
        <a:off x="3925827" y="3629781"/>
        <a:ext cx="22345" cy="22345"/>
      </dsp:txXfrm>
    </dsp:sp>
    <dsp:sp modelId="{3470C64F-8C49-1244-BF8B-20F5324293E5}">
      <dsp:nvSpPr>
        <dsp:cNvPr id="0" name=""/>
        <dsp:cNvSpPr/>
      </dsp:nvSpPr>
      <dsp:spPr>
        <a:xfrm>
          <a:off x="3194967" y="3864408"/>
          <a:ext cx="1484064" cy="1484064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280202"/>
                <a:satOff val="-15188"/>
                <a:lumOff val="20075"/>
                <a:alphaOff val="0"/>
                <a:shade val="45000"/>
                <a:satMod val="155000"/>
              </a:schemeClr>
            </a:gs>
            <a:gs pos="60000">
              <a:schemeClr val="accent3">
                <a:shade val="80000"/>
                <a:hueOff val="280202"/>
                <a:satOff val="-15188"/>
                <a:lumOff val="20075"/>
                <a:alphaOff val="0"/>
                <a:shade val="95000"/>
                <a:satMod val="150000"/>
              </a:schemeClr>
            </a:gs>
            <a:gs pos="100000">
              <a:schemeClr val="accent3">
                <a:shade val="80000"/>
                <a:hueOff val="280202"/>
                <a:satOff val="-15188"/>
                <a:lumOff val="2007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Capital (money)</a:t>
          </a:r>
          <a:endParaRPr lang="en-US" sz="1600" kern="1200" dirty="0"/>
        </a:p>
      </dsp:txBody>
      <dsp:txXfrm>
        <a:off x="3194967" y="3864408"/>
        <a:ext cx="1484064" cy="1484064"/>
      </dsp:txXfrm>
    </dsp:sp>
    <dsp:sp modelId="{0497AE31-7845-CE43-B862-E41B7301CD97}">
      <dsp:nvSpPr>
        <dsp:cNvPr id="0" name=""/>
        <dsp:cNvSpPr/>
      </dsp:nvSpPr>
      <dsp:spPr>
        <a:xfrm rot="10800000">
          <a:off x="2748057" y="2658503"/>
          <a:ext cx="446910" cy="33925"/>
        </a:xfrm>
        <a:custGeom>
          <a:avLst/>
          <a:gdLst/>
          <a:ahLst/>
          <a:cxnLst/>
          <a:rect l="0" t="0" r="0" b="0"/>
          <a:pathLst>
            <a:path>
              <a:moveTo>
                <a:pt x="0" y="16962"/>
              </a:moveTo>
              <a:lnTo>
                <a:pt x="446910" y="16962"/>
              </a:lnTo>
            </a:path>
          </a:pathLst>
        </a:custGeom>
        <a:noFill/>
        <a:ln w="952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60339" y="2664293"/>
        <a:ext cx="22345" cy="22345"/>
      </dsp:txXfrm>
    </dsp:sp>
    <dsp:sp modelId="{BA6B8315-5471-2E45-B323-B96939252089}">
      <dsp:nvSpPr>
        <dsp:cNvPr id="0" name=""/>
        <dsp:cNvSpPr/>
      </dsp:nvSpPr>
      <dsp:spPr>
        <a:xfrm>
          <a:off x="1263993" y="1933434"/>
          <a:ext cx="1484064" cy="1484064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420303"/>
                <a:satOff val="-22782"/>
                <a:lumOff val="30112"/>
                <a:alphaOff val="0"/>
                <a:shade val="45000"/>
                <a:satMod val="155000"/>
              </a:schemeClr>
            </a:gs>
            <a:gs pos="60000">
              <a:schemeClr val="accent3">
                <a:shade val="80000"/>
                <a:hueOff val="420303"/>
                <a:satOff val="-22782"/>
                <a:lumOff val="30112"/>
                <a:alphaOff val="0"/>
                <a:shade val="95000"/>
                <a:satMod val="150000"/>
              </a:schemeClr>
            </a:gs>
            <a:gs pos="100000">
              <a:schemeClr val="accent3">
                <a:shade val="80000"/>
                <a:hueOff val="420303"/>
                <a:satOff val="-22782"/>
                <a:lumOff val="3011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Labor/Enclosure</a:t>
          </a:r>
          <a:endParaRPr lang="en-US" sz="1600" kern="1200" dirty="0"/>
        </a:p>
      </dsp:txBody>
      <dsp:txXfrm>
        <a:off x="1263993" y="1933434"/>
        <a:ext cx="1484064" cy="14840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9782AD-4EB4-BE4D-8455-8A1F984FE541}">
      <dsp:nvSpPr>
        <dsp:cNvPr id="0" name=""/>
        <dsp:cNvSpPr/>
      </dsp:nvSpPr>
      <dsp:spPr>
        <a:xfrm>
          <a:off x="0" y="0"/>
          <a:ext cx="7416799" cy="241553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8A073-FCD3-B34F-9CF8-15DE338D00E0}">
      <dsp:nvSpPr>
        <dsp:cNvPr id="0" name=""/>
        <dsp:cNvSpPr/>
      </dsp:nvSpPr>
      <dsp:spPr>
        <a:xfrm>
          <a:off x="222503" y="322071"/>
          <a:ext cx="2178684" cy="17713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13C701-5E69-B743-B449-6A9860A18EB7}">
      <dsp:nvSpPr>
        <dsp:cNvPr id="0" name=""/>
        <dsp:cNvSpPr/>
      </dsp:nvSpPr>
      <dsp:spPr>
        <a:xfrm rot="10800000">
          <a:off x="222503" y="2415539"/>
          <a:ext cx="2178684" cy="295232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shade val="8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James Hargreaves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Spinning Jenny</a:t>
          </a:r>
          <a:endParaRPr lang="en-US" sz="2300" kern="1200" dirty="0"/>
        </a:p>
      </dsp:txBody>
      <dsp:txXfrm rot="10800000">
        <a:off x="222503" y="2415539"/>
        <a:ext cx="2178684" cy="2952326"/>
      </dsp:txXfrm>
    </dsp:sp>
    <dsp:sp modelId="{CEF8A0AC-54B3-114F-8CB8-703B7F6C959C}">
      <dsp:nvSpPr>
        <dsp:cNvPr id="0" name=""/>
        <dsp:cNvSpPr/>
      </dsp:nvSpPr>
      <dsp:spPr>
        <a:xfrm>
          <a:off x="2619057" y="322071"/>
          <a:ext cx="2178684" cy="17713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3F4842-D579-1141-BCBF-5DE110AA08C4}">
      <dsp:nvSpPr>
        <dsp:cNvPr id="0" name=""/>
        <dsp:cNvSpPr/>
      </dsp:nvSpPr>
      <dsp:spPr>
        <a:xfrm rot="10800000">
          <a:off x="2619057" y="2415539"/>
          <a:ext cx="2178684" cy="295232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shade val="80000"/>
                <a:hueOff val="210152"/>
                <a:satOff val="-11391"/>
                <a:lumOff val="15056"/>
                <a:alphaOff val="0"/>
                <a:shade val="45000"/>
                <a:satMod val="155000"/>
              </a:schemeClr>
            </a:gs>
            <a:gs pos="60000">
              <a:schemeClr val="accent3">
                <a:shade val="80000"/>
                <a:hueOff val="210152"/>
                <a:satOff val="-11391"/>
                <a:lumOff val="15056"/>
                <a:alphaOff val="0"/>
                <a:shade val="95000"/>
                <a:satMod val="150000"/>
              </a:schemeClr>
            </a:gs>
            <a:gs pos="100000">
              <a:schemeClr val="accent3">
                <a:shade val="80000"/>
                <a:hueOff val="210152"/>
                <a:satOff val="-11391"/>
                <a:lumOff val="1505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Eli Whitney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Cotton Gin</a:t>
          </a:r>
          <a:endParaRPr lang="en-US" sz="2300" kern="1200" dirty="0"/>
        </a:p>
      </dsp:txBody>
      <dsp:txXfrm rot="10800000">
        <a:off x="2619057" y="2415539"/>
        <a:ext cx="2178684" cy="2952326"/>
      </dsp:txXfrm>
    </dsp:sp>
    <dsp:sp modelId="{9ABC0D65-5B71-C447-9963-1B92100D4437}">
      <dsp:nvSpPr>
        <dsp:cNvPr id="0" name=""/>
        <dsp:cNvSpPr/>
      </dsp:nvSpPr>
      <dsp:spPr>
        <a:xfrm>
          <a:off x="5015610" y="322071"/>
          <a:ext cx="2178684" cy="17713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E21ECD-851E-C443-99B3-37CE9A790B66}">
      <dsp:nvSpPr>
        <dsp:cNvPr id="0" name=""/>
        <dsp:cNvSpPr/>
      </dsp:nvSpPr>
      <dsp:spPr>
        <a:xfrm rot="10800000">
          <a:off x="5015610" y="2415539"/>
          <a:ext cx="2178684" cy="295232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shade val="80000"/>
                <a:hueOff val="420303"/>
                <a:satOff val="-22782"/>
                <a:lumOff val="30112"/>
                <a:alphaOff val="0"/>
                <a:shade val="45000"/>
                <a:satMod val="155000"/>
              </a:schemeClr>
            </a:gs>
            <a:gs pos="60000">
              <a:schemeClr val="accent3">
                <a:shade val="80000"/>
                <a:hueOff val="420303"/>
                <a:satOff val="-22782"/>
                <a:lumOff val="30112"/>
                <a:alphaOff val="0"/>
                <a:shade val="95000"/>
                <a:satMod val="150000"/>
              </a:schemeClr>
            </a:gs>
            <a:gs pos="100000">
              <a:schemeClr val="accent3">
                <a:shade val="80000"/>
                <a:hueOff val="420303"/>
                <a:satOff val="-22782"/>
                <a:lumOff val="3011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James Watt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Steam Engine</a:t>
          </a:r>
          <a:endParaRPr lang="en-US" sz="2300" kern="1200" dirty="0"/>
        </a:p>
      </dsp:txBody>
      <dsp:txXfrm rot="10800000">
        <a:off x="5015610" y="2415539"/>
        <a:ext cx="2178684" cy="295232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9782AD-4EB4-BE4D-8455-8A1F984FE541}">
      <dsp:nvSpPr>
        <dsp:cNvPr id="0" name=""/>
        <dsp:cNvSpPr/>
      </dsp:nvSpPr>
      <dsp:spPr>
        <a:xfrm>
          <a:off x="0" y="0"/>
          <a:ext cx="7416799" cy="241553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8A073-FCD3-B34F-9CF8-15DE338D00E0}">
      <dsp:nvSpPr>
        <dsp:cNvPr id="0" name=""/>
        <dsp:cNvSpPr/>
      </dsp:nvSpPr>
      <dsp:spPr>
        <a:xfrm>
          <a:off x="222503" y="322071"/>
          <a:ext cx="2178684" cy="17713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13C701-5E69-B743-B449-6A9860A18EB7}">
      <dsp:nvSpPr>
        <dsp:cNvPr id="0" name=""/>
        <dsp:cNvSpPr/>
      </dsp:nvSpPr>
      <dsp:spPr>
        <a:xfrm rot="10800000">
          <a:off x="222503" y="2415539"/>
          <a:ext cx="2178684" cy="295232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shade val="8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Henry Bessemer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Process for Making Steel</a:t>
          </a:r>
          <a:endParaRPr lang="en-US" sz="2300" kern="1200" dirty="0"/>
        </a:p>
      </dsp:txBody>
      <dsp:txXfrm rot="10800000">
        <a:off x="222503" y="2415539"/>
        <a:ext cx="2178684" cy="2952326"/>
      </dsp:txXfrm>
    </dsp:sp>
    <dsp:sp modelId="{CEF8A0AC-54B3-114F-8CB8-703B7F6C959C}">
      <dsp:nvSpPr>
        <dsp:cNvPr id="0" name=""/>
        <dsp:cNvSpPr/>
      </dsp:nvSpPr>
      <dsp:spPr>
        <a:xfrm>
          <a:off x="2619057" y="322071"/>
          <a:ext cx="2178684" cy="17713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3F4842-D579-1141-BCBF-5DE110AA08C4}">
      <dsp:nvSpPr>
        <dsp:cNvPr id="0" name=""/>
        <dsp:cNvSpPr/>
      </dsp:nvSpPr>
      <dsp:spPr>
        <a:xfrm rot="10800000">
          <a:off x="2619057" y="2415539"/>
          <a:ext cx="2178684" cy="295232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shade val="80000"/>
                <a:hueOff val="210152"/>
                <a:satOff val="-11391"/>
                <a:lumOff val="15056"/>
                <a:alphaOff val="0"/>
                <a:shade val="45000"/>
                <a:satMod val="155000"/>
              </a:schemeClr>
            </a:gs>
            <a:gs pos="60000">
              <a:schemeClr val="accent3">
                <a:shade val="80000"/>
                <a:hueOff val="210152"/>
                <a:satOff val="-11391"/>
                <a:lumOff val="15056"/>
                <a:alphaOff val="0"/>
                <a:shade val="95000"/>
                <a:satMod val="150000"/>
              </a:schemeClr>
            </a:gs>
            <a:gs pos="100000">
              <a:schemeClr val="accent3">
                <a:shade val="80000"/>
                <a:hueOff val="210152"/>
                <a:satOff val="-11391"/>
                <a:lumOff val="1505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Edward Jenner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Smallpox Vaccination</a:t>
          </a:r>
          <a:endParaRPr lang="en-US" sz="2300" kern="1200" dirty="0"/>
        </a:p>
      </dsp:txBody>
      <dsp:txXfrm rot="10800000">
        <a:off x="2619057" y="2415539"/>
        <a:ext cx="2178684" cy="2952326"/>
      </dsp:txXfrm>
    </dsp:sp>
    <dsp:sp modelId="{9ABC0D65-5B71-C447-9963-1B92100D4437}">
      <dsp:nvSpPr>
        <dsp:cNvPr id="0" name=""/>
        <dsp:cNvSpPr/>
      </dsp:nvSpPr>
      <dsp:spPr>
        <a:xfrm>
          <a:off x="5015610" y="322071"/>
          <a:ext cx="2178684" cy="17713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E21ECD-851E-C443-99B3-37CE9A790B66}">
      <dsp:nvSpPr>
        <dsp:cNvPr id="0" name=""/>
        <dsp:cNvSpPr/>
      </dsp:nvSpPr>
      <dsp:spPr>
        <a:xfrm rot="10800000">
          <a:off x="5015610" y="2415539"/>
          <a:ext cx="2178684" cy="295232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shade val="80000"/>
                <a:hueOff val="420303"/>
                <a:satOff val="-22782"/>
                <a:lumOff val="30112"/>
                <a:alphaOff val="0"/>
                <a:shade val="45000"/>
                <a:satMod val="155000"/>
              </a:schemeClr>
            </a:gs>
            <a:gs pos="60000">
              <a:schemeClr val="accent3">
                <a:shade val="80000"/>
                <a:hueOff val="420303"/>
                <a:satOff val="-22782"/>
                <a:lumOff val="30112"/>
                <a:alphaOff val="0"/>
                <a:shade val="95000"/>
                <a:satMod val="150000"/>
              </a:schemeClr>
            </a:gs>
            <a:gs pos="100000">
              <a:schemeClr val="accent3">
                <a:shade val="80000"/>
                <a:hueOff val="420303"/>
                <a:satOff val="-22782"/>
                <a:lumOff val="3011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Louis Pasteur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Discovered Bacteria</a:t>
          </a:r>
        </a:p>
      </dsp:txBody>
      <dsp:txXfrm rot="10800000">
        <a:off x="5015610" y="2415539"/>
        <a:ext cx="2178684" cy="295232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06BF-4F19-574B-A348-6C6204EF19B6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5631-4BB7-4144-9141-CEEC6611A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06BF-4F19-574B-A348-6C6204EF19B6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5631-4BB7-4144-9141-CEEC6611A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06BF-4F19-574B-A348-6C6204EF19B6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5631-4BB7-4144-9141-CEEC6611A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06BF-4F19-574B-A348-6C6204EF19B6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5631-4BB7-4144-9141-CEEC6611A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06BF-4F19-574B-A348-6C6204EF19B6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5631-4BB7-4144-9141-CEEC6611A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06BF-4F19-574B-A348-6C6204EF19B6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5631-4BB7-4144-9141-CEEC6611A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06BF-4F19-574B-A348-6C6204EF19B6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5631-4BB7-4144-9141-CEEC6611A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06BF-4F19-574B-A348-6C6204EF19B6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5631-4BB7-4144-9141-CEEC6611A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06BF-4F19-574B-A348-6C6204EF19B6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5631-4BB7-4144-9141-CEEC6611A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06BF-4F19-574B-A348-6C6204EF19B6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5631-4BB7-4144-9141-CEEC6611A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06BF-4F19-574B-A348-6C6204EF19B6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5631-4BB7-4144-9141-CEEC6611AA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597606BF-4F19-574B-A348-6C6204EF19B6}" type="datetimeFigureOut">
              <a:rPr lang="en-US" smtClean="0"/>
              <a:pPr/>
              <a:t>4/1/13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63065631-4BB7-4144-9141-CEEC6611A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Industrial Revolution</a:t>
            </a:r>
            <a:endParaRPr lang="en-US" dirty="0"/>
          </a:p>
        </p:txBody>
      </p:sp>
      <p:pic>
        <p:nvPicPr>
          <p:cNvPr id="10" name="Content Placeholder 9" descr="child_labor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3637" r="-33637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880533" y="491067"/>
          <a:ext cx="7416799" cy="536786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2920" y="5046840"/>
            <a:ext cx="8183880" cy="581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The cotton gin led to an increase in slavery.</a:t>
            </a:r>
            <a:endParaRPr lang="en-US" sz="2400" dirty="0"/>
          </a:p>
        </p:txBody>
      </p:sp>
      <p:pic>
        <p:nvPicPr>
          <p:cNvPr id="10" name="Content Placeholder 9" descr="cotton-slaver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379" r="-1237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Factories in England</a:t>
            </a:r>
            <a:endParaRPr lang="en-US" dirty="0"/>
          </a:p>
        </p:txBody>
      </p:sp>
      <p:pic>
        <p:nvPicPr>
          <p:cNvPr id="10" name="Content Placeholder 9" descr="factory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3453" b="-33453"/>
          <a:stretch>
            <a:fillRect/>
          </a:stretch>
        </p:blipFill>
        <p:spPr/>
      </p:pic>
      <p:pic>
        <p:nvPicPr>
          <p:cNvPr id="11" name="Content Placeholder 10" descr="factory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5269" b="-2526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514352" y="530351"/>
            <a:ext cx="3931920" cy="5243915"/>
          </a:xfrm>
        </p:spPr>
        <p:txBody>
          <a:bodyPr/>
          <a:lstStyle/>
          <a:p>
            <a:r>
              <a:rPr lang="en-US" dirty="0" smtClean="0"/>
              <a:t>Factories replaced </a:t>
            </a:r>
            <a:r>
              <a:rPr lang="en-US" dirty="0" smtClean="0">
                <a:solidFill>
                  <a:srgbClr val="FFFF00"/>
                </a:solidFill>
              </a:rPr>
              <a:t>cottage industries </a:t>
            </a:r>
            <a:r>
              <a:rPr lang="en-US" dirty="0" smtClean="0"/>
              <a:t>also known as the </a:t>
            </a:r>
            <a:r>
              <a:rPr lang="en-US" dirty="0" smtClean="0">
                <a:solidFill>
                  <a:srgbClr val="FFFF00"/>
                </a:solidFill>
              </a:rPr>
              <a:t>putting-out system</a:t>
            </a:r>
          </a:p>
          <a:p>
            <a:r>
              <a:rPr lang="en-US" dirty="0" smtClean="0"/>
              <a:t>The putting out system was a way of spinning thread by giving bundles of wool to women who would spin at home</a:t>
            </a:r>
            <a:endParaRPr lang="en-US" dirty="0"/>
          </a:p>
        </p:txBody>
      </p:sp>
      <p:pic>
        <p:nvPicPr>
          <p:cNvPr id="20" name="Content Placeholder 19" descr="cottage_industry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9667" b="-49667"/>
          <a:stretch>
            <a:fillRect/>
          </a:stretch>
        </p:blipFill>
        <p:spPr>
          <a:xfrm>
            <a:off x="4756150" y="530225"/>
            <a:ext cx="3930650" cy="5243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046838"/>
            <a:ext cx="8183880" cy="729831"/>
          </a:xfrm>
        </p:spPr>
        <p:txBody>
          <a:bodyPr/>
          <a:lstStyle/>
          <a:p>
            <a:pPr algn="ctr"/>
            <a:r>
              <a:rPr lang="en-US" dirty="0" smtClean="0"/>
              <a:t>The Factory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Harsh working conditions with men competing with women and children for wages</a:t>
            </a:r>
          </a:p>
          <a:p>
            <a:r>
              <a:rPr lang="en-US" dirty="0" smtClean="0"/>
              <a:t>Child labor that kept costs of production low and profits high</a:t>
            </a:r>
          </a:p>
          <a:p>
            <a:r>
              <a:rPr lang="en-US" dirty="0" smtClean="0"/>
              <a:t>Owners of mines and factories had control over employees lives</a:t>
            </a:r>
            <a:endParaRPr lang="en-US" dirty="0"/>
          </a:p>
        </p:txBody>
      </p:sp>
      <p:pic>
        <p:nvPicPr>
          <p:cNvPr id="5" name="Content Placeholder 4" descr="child_labo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2951" b="-3295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Social Effects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Labor Unions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607224" y="1447799"/>
            <a:ext cx="3931920" cy="4411133"/>
          </a:xfrm>
        </p:spPr>
        <p:txBody>
          <a:bodyPr/>
          <a:lstStyle/>
          <a:p>
            <a:r>
              <a:rPr lang="en-US" dirty="0" smtClean="0"/>
              <a:t>Women and children entering the workplace as cheap labor</a:t>
            </a:r>
          </a:p>
          <a:p>
            <a:r>
              <a:rPr lang="en-US" dirty="0" smtClean="0"/>
              <a:t>Introduction of reforms to end child labor</a:t>
            </a:r>
          </a:p>
          <a:p>
            <a:r>
              <a:rPr lang="en-US" dirty="0" smtClean="0"/>
              <a:t>Expansion of education</a:t>
            </a:r>
          </a:p>
          <a:p>
            <a:r>
              <a:rPr lang="en-US" dirty="0" smtClean="0"/>
              <a:t>Women’s demands for suffrage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4411132"/>
          </a:xfrm>
        </p:spPr>
        <p:txBody>
          <a:bodyPr/>
          <a:lstStyle/>
          <a:p>
            <a:r>
              <a:rPr lang="en-US" dirty="0" smtClean="0"/>
              <a:t>Encouraged strikes to improve working conditions</a:t>
            </a:r>
          </a:p>
          <a:p>
            <a:r>
              <a:rPr lang="en-US" dirty="0" smtClean="0"/>
              <a:t>Lobbied for laws to improve the lives of workers</a:t>
            </a:r>
          </a:p>
          <a:p>
            <a:r>
              <a:rPr lang="en-US" dirty="0" smtClean="0"/>
              <a:t>Wanted worker rights and collective bargaining between labor and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Women’s Suffrage</a:t>
            </a:r>
            <a:endParaRPr lang="en-US" dirty="0"/>
          </a:p>
        </p:txBody>
      </p:sp>
      <p:pic>
        <p:nvPicPr>
          <p:cNvPr id="10" name="Content Placeholder 9" descr="suffrage-movement-i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9475" b="-29475"/>
          <a:stretch>
            <a:fillRect/>
          </a:stretch>
        </p:blipFill>
        <p:spPr/>
      </p:pic>
      <p:pic>
        <p:nvPicPr>
          <p:cNvPr id="11" name="Content Placeholder 10" descr="votes for women 1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24429" r="-2442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Capitalism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Socialism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799"/>
            <a:ext cx="3931920" cy="4428067"/>
          </a:xfrm>
        </p:spPr>
        <p:txBody>
          <a:bodyPr/>
          <a:lstStyle/>
          <a:p>
            <a:r>
              <a:rPr lang="en-US" dirty="0" smtClean="0"/>
              <a:t>Adam Smith’s </a:t>
            </a:r>
            <a:r>
              <a:rPr lang="en-US" i="1" dirty="0" smtClean="0">
                <a:solidFill>
                  <a:srgbClr val="FFFF00"/>
                </a:solidFill>
              </a:rPr>
              <a:t>Wealth of Nations</a:t>
            </a:r>
          </a:p>
          <a:p>
            <a:r>
              <a:rPr lang="en-US" dirty="0" smtClean="0"/>
              <a:t>Role of market competition and entrepreneurial abilities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4428066"/>
          </a:xfrm>
        </p:spPr>
        <p:txBody>
          <a:bodyPr/>
          <a:lstStyle/>
          <a:p>
            <a:r>
              <a:rPr lang="en-US" dirty="0" smtClean="0"/>
              <a:t>Karl Marx’s </a:t>
            </a:r>
            <a:r>
              <a:rPr lang="en-US" i="1" dirty="0" smtClean="0">
                <a:solidFill>
                  <a:srgbClr val="FFFF00"/>
                </a:solidFill>
              </a:rPr>
              <a:t>Communist Manifesto </a:t>
            </a:r>
            <a:r>
              <a:rPr lang="en-US" dirty="0" smtClean="0"/>
              <a:t>and Das Capital</a:t>
            </a:r>
          </a:p>
          <a:p>
            <a:r>
              <a:rPr lang="en-US" dirty="0" smtClean="0"/>
              <a:t>Response to the injustices of capitalism</a:t>
            </a:r>
          </a:p>
          <a:p>
            <a:r>
              <a:rPr lang="en-US" dirty="0" smtClean="0"/>
              <a:t>Importance of redistribution of wealth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880533" y="609599"/>
          <a:ext cx="7365999" cy="519853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283202"/>
            <a:ext cx="8183880" cy="65235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Impacts of the Industrial Revolution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Population Increase</a:t>
            </a:r>
          </a:p>
          <a:p>
            <a:r>
              <a:rPr lang="en-US" dirty="0" smtClean="0"/>
              <a:t>Improved Transportation</a:t>
            </a:r>
          </a:p>
          <a:p>
            <a:r>
              <a:rPr lang="en-US" dirty="0" smtClean="0"/>
              <a:t>Urbanization</a:t>
            </a:r>
          </a:p>
          <a:p>
            <a:r>
              <a:rPr lang="en-US" dirty="0" smtClean="0"/>
              <a:t>Environmental Pollution</a:t>
            </a:r>
          </a:p>
          <a:p>
            <a:r>
              <a:rPr lang="en-US" dirty="0" smtClean="0"/>
              <a:t>Increased Education</a:t>
            </a:r>
          </a:p>
          <a:p>
            <a:r>
              <a:rPr lang="en-US" dirty="0" smtClean="0"/>
              <a:t>Growth of the Middle Class</a:t>
            </a:r>
            <a:endParaRPr lang="en-US" dirty="0"/>
          </a:p>
        </p:txBody>
      </p:sp>
      <p:pic>
        <p:nvPicPr>
          <p:cNvPr id="6" name="Content Placeholder 5" descr="gb_railroads_185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0336" r="-1033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Unification of Germany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Germany late 1800s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Otto von Bismarck</a:t>
            </a:r>
            <a:endParaRPr lang="en-US" dirty="0"/>
          </a:p>
        </p:txBody>
      </p:sp>
      <p:pic>
        <p:nvPicPr>
          <p:cNvPr id="18" name="Content Placeholder 17" descr="germany_unificatio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-11056" b="-11056"/>
          <a:stretch>
            <a:fillRect/>
          </a:stretch>
        </p:blipFill>
        <p:spPr/>
      </p:pic>
      <p:pic>
        <p:nvPicPr>
          <p:cNvPr id="23" name="Content Placeholder 22" descr="OttoVonBismarck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4810" r="-148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dustrial_euro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870" y="554915"/>
            <a:ext cx="5723467" cy="51891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Industrial nations in Europe needed natural resources and markets to expand their economies</a:t>
            </a:r>
          </a:p>
          <a:p>
            <a:r>
              <a:rPr lang="en-US" dirty="0" smtClean="0"/>
              <a:t>These nations competed to control Africa and Asia to secure their economic and political success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Colonies</a:t>
            </a:r>
            <a:r>
              <a:rPr lang="en-US" dirty="0" smtClean="0"/>
              <a:t> (areas directly ruled by home country)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Protectorates</a:t>
            </a:r>
            <a:r>
              <a:rPr lang="en-US" dirty="0" smtClean="0"/>
              <a:t> (Egypt/Britain)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Spheres of Influence </a:t>
            </a:r>
            <a:r>
              <a:rPr lang="en-US" dirty="0" smtClean="0"/>
              <a:t>(China)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 in Africa and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European domination</a:t>
            </a:r>
          </a:p>
          <a:p>
            <a:r>
              <a:rPr lang="en-US" dirty="0" smtClean="0"/>
              <a:t>European conflicts carried to the colonies</a:t>
            </a:r>
          </a:p>
          <a:p>
            <a:r>
              <a:rPr lang="en-US" dirty="0" smtClean="0"/>
              <a:t>Christian missionary efforts</a:t>
            </a:r>
          </a:p>
          <a:p>
            <a:r>
              <a:rPr lang="en-US" dirty="0" smtClean="0"/>
              <a:t>Spheres of influence in China</a:t>
            </a:r>
          </a:p>
          <a:p>
            <a:r>
              <a:rPr lang="en-US" dirty="0" smtClean="0"/>
              <a:t>Suez Canal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East India Company’s domination of Indian States</a:t>
            </a:r>
          </a:p>
          <a:p>
            <a:r>
              <a:rPr lang="en-US" dirty="0" smtClean="0"/>
              <a:t>American opening of Japan to trade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Response to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Rise of nationalism in colonized countries such as India</a:t>
            </a:r>
          </a:p>
          <a:p>
            <a:r>
              <a:rPr lang="en-US" dirty="0" smtClean="0"/>
              <a:t>Armed rebellions such as Boxer rebellion in China in 1899 - 1901</a:t>
            </a:r>
            <a:endParaRPr lang="en-US" dirty="0"/>
          </a:p>
        </p:txBody>
      </p:sp>
      <p:pic>
        <p:nvPicPr>
          <p:cNvPr id="5" name="Content Placeholder 4" descr="box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4554" b="-24554"/>
          <a:stretch>
            <a:fillRect/>
          </a:stretch>
        </p:blipFill>
        <p:spPr>
          <a:xfrm>
            <a:off x="4619896" y="530352"/>
            <a:ext cx="3931920" cy="438912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KISH_25_578.gif"/>
          <p:cNvPicPr>
            <a:picLocks noGrp="1" noChangeAspect="1"/>
          </p:cNvPicPr>
          <p:nvPr>
            <p:ph idx="1"/>
          </p:nvPr>
        </p:nvPicPr>
        <p:blipFill>
          <a:blip r:embed="rId2"/>
          <a:srcRect l="-6945" r="-6945"/>
          <a:stretch>
            <a:fillRect/>
          </a:stretch>
        </p:blipFill>
        <p:spPr>
          <a:xfrm>
            <a:off x="503238" y="530225"/>
            <a:ext cx="8183562" cy="522763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itish_empire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3738" b="-13738"/>
          <a:stretch>
            <a:fillRect/>
          </a:stretch>
        </p:blipFill>
        <p:spPr>
          <a:xfrm>
            <a:off x="503238" y="530225"/>
            <a:ext cx="8183562" cy="529431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ench_empire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5654" b="-25654"/>
          <a:stretch>
            <a:fillRect/>
          </a:stretch>
        </p:blipFill>
        <p:spPr>
          <a:xfrm>
            <a:off x="503238" y="530225"/>
            <a:ext cx="8183562" cy="543083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frica_colonies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8359" r="-18359"/>
          <a:stretch>
            <a:fillRect/>
          </a:stretch>
        </p:blipFill>
        <p:spPr>
          <a:xfrm>
            <a:off x="503238" y="530225"/>
            <a:ext cx="8183562" cy="524351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ina_spheres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607" r="-15607"/>
          <a:stretch>
            <a:fillRect/>
          </a:stretch>
        </p:blipFill>
        <p:spPr>
          <a:xfrm>
            <a:off x="503238" y="530225"/>
            <a:ext cx="8183562" cy="53800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Otto Von Bismarck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Goals			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Unification of Germany</a:t>
            </a:r>
          </a:p>
          <a:p>
            <a:r>
              <a:rPr lang="en-US" dirty="0" smtClean="0"/>
              <a:t>Increase Prussian Power</a:t>
            </a:r>
          </a:p>
          <a:p>
            <a:r>
              <a:rPr lang="en-US" dirty="0" smtClean="0"/>
              <a:t>Decrease Austrian Influence in Germany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“Blood and Iron”</a:t>
            </a:r>
          </a:p>
          <a:p>
            <a:r>
              <a:rPr lang="en-US" dirty="0" smtClean="0"/>
              <a:t>War (Franco-Prussian </a:t>
            </a:r>
            <a:r>
              <a:rPr lang="en-US" dirty="0" smtClean="0"/>
              <a:t>War of 1870)</a:t>
            </a:r>
            <a:endParaRPr lang="en-US" dirty="0" smtClean="0"/>
          </a:p>
          <a:p>
            <a:r>
              <a:rPr lang="en-US" dirty="0" smtClean="0"/>
              <a:t>Trickery</a:t>
            </a:r>
          </a:p>
          <a:p>
            <a:r>
              <a:rPr lang="en-US" b="1" dirty="0" err="1" smtClean="0">
                <a:solidFill>
                  <a:srgbClr val="FFFF00"/>
                </a:solidFill>
              </a:rPr>
              <a:t>Realpolitik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– do whatever is necessary to achieve goals, not what is moral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Unification of Italy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Italy late 1800s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Giuseppe </a:t>
            </a:r>
            <a:r>
              <a:rPr lang="en-US" dirty="0" smtClean="0"/>
              <a:t>Garibaldi and Count Cavour</a:t>
            </a:r>
            <a:endParaRPr lang="en-US" dirty="0"/>
          </a:p>
        </p:txBody>
      </p:sp>
      <p:pic>
        <p:nvPicPr>
          <p:cNvPr id="7" name="Content Placeholder 6" descr="italy_unificatio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-7092" r="-7092"/>
          <a:stretch>
            <a:fillRect/>
          </a:stretch>
        </p:blipFill>
        <p:spPr/>
      </p:pic>
      <p:pic>
        <p:nvPicPr>
          <p:cNvPr id="8" name="Content Placeholder 7" descr="giuseppe_garibaldi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34261" r="-342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Industrial Revolution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799"/>
            <a:ext cx="3931920" cy="4461933"/>
          </a:xfrm>
        </p:spPr>
        <p:txBody>
          <a:bodyPr/>
          <a:lstStyle/>
          <a:p>
            <a:r>
              <a:rPr lang="en-US" dirty="0" smtClean="0"/>
              <a:t>Started in England</a:t>
            </a:r>
          </a:p>
          <a:p>
            <a:r>
              <a:rPr lang="en-US" dirty="0" smtClean="0"/>
              <a:t>Spread to Europe and the United States</a:t>
            </a:r>
          </a:p>
          <a:p>
            <a:r>
              <a:rPr lang="en-US" dirty="0" smtClean="0"/>
              <a:t>Replaced cottage industries</a:t>
            </a:r>
          </a:p>
          <a:p>
            <a:r>
              <a:rPr lang="en-US" dirty="0" smtClean="0"/>
              <a:t>Textile, iron, and steel industries</a:t>
            </a:r>
          </a:p>
          <a:p>
            <a:r>
              <a:rPr lang="en-US" dirty="0" smtClean="0"/>
              <a:t>Led to increased imperialism in search of raw materials</a:t>
            </a:r>
            <a:endParaRPr lang="en-US" dirty="0"/>
          </a:p>
        </p:txBody>
      </p:sp>
      <p:pic>
        <p:nvPicPr>
          <p:cNvPr id="7" name="Content Placeholder 6" descr="textile_britain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321" b="-321"/>
          <a:stretch>
            <a:fillRect/>
          </a:stretch>
        </p:blipFill>
        <p:spPr>
          <a:xfrm>
            <a:off x="4652963" y="579438"/>
            <a:ext cx="3930650" cy="5330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_spre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35" y="795863"/>
            <a:ext cx="6353589" cy="4796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2920" y="5367866"/>
            <a:ext cx="8183880" cy="6671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Enclosure Movement in England</a:t>
            </a:r>
            <a:endParaRPr lang="en-US" dirty="0"/>
          </a:p>
        </p:txBody>
      </p:sp>
      <p:pic>
        <p:nvPicPr>
          <p:cNvPr id="10" name="Content Placeholder 9" descr="Enclosure_acts_diagra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647" r="-1564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660400" y="507999"/>
          <a:ext cx="7874000" cy="535093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880533" y="491067"/>
          <a:ext cx="7416799" cy="536786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Aspect.thmx</Template>
  <TotalTime>1527</TotalTime>
  <Words>464</Words>
  <Application>Microsoft Macintosh PowerPoint</Application>
  <PresentationFormat>On-screen Show (4:3)</PresentationFormat>
  <Paragraphs>102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Aspect</vt:lpstr>
      <vt:lpstr>Industrial Revolution</vt:lpstr>
      <vt:lpstr>Unification of Germany</vt:lpstr>
      <vt:lpstr>Otto Von Bismarck</vt:lpstr>
      <vt:lpstr>Unification of Italy</vt:lpstr>
      <vt:lpstr>Slide 5</vt:lpstr>
      <vt:lpstr>Slide 6</vt:lpstr>
      <vt:lpstr>Enclosure Movement in England</vt:lpstr>
      <vt:lpstr>Slide 8</vt:lpstr>
      <vt:lpstr>Slide 9</vt:lpstr>
      <vt:lpstr>Slide 10</vt:lpstr>
      <vt:lpstr>The cotton gin led to an increase in slavery.</vt:lpstr>
      <vt:lpstr>Factories in England</vt:lpstr>
      <vt:lpstr>Slide 13</vt:lpstr>
      <vt:lpstr>The Factory System</vt:lpstr>
      <vt:lpstr>Slide 15</vt:lpstr>
      <vt:lpstr>Women’s Suffrage</vt:lpstr>
      <vt:lpstr>Slide 17</vt:lpstr>
      <vt:lpstr>Slide 18</vt:lpstr>
      <vt:lpstr>Impacts of the Industrial Revolution</vt:lpstr>
      <vt:lpstr>Slide 20</vt:lpstr>
      <vt:lpstr>Imperialism</vt:lpstr>
      <vt:lpstr>Imperialism in Africa and Asia</vt:lpstr>
      <vt:lpstr>Response to Imperialism</vt:lpstr>
      <vt:lpstr>Slide 24</vt:lpstr>
      <vt:lpstr>Slide 25</vt:lpstr>
      <vt:lpstr>Slide 26</vt:lpstr>
      <vt:lpstr>Slide 27</vt:lpstr>
      <vt:lpstr>Slide 28</vt:lpstr>
    </vt:vector>
  </TitlesOfParts>
  <Company>Menchville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Revolution</dc:title>
  <dc:creator>Arram Dreyer</dc:creator>
  <cp:lastModifiedBy>Arram Dreyer</cp:lastModifiedBy>
  <cp:revision>18</cp:revision>
  <dcterms:created xsi:type="dcterms:W3CDTF">2013-04-01T22:33:31Z</dcterms:created>
  <dcterms:modified xsi:type="dcterms:W3CDTF">2013-04-01T22:34:17Z</dcterms:modified>
</cp:coreProperties>
</file>