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ng" ContentType="image/png"/>
  <Override PartName="/ppt/diagrams/drawing4.xml" ContentType="application/vnd.ms-office.drawingml.diagramDrawing+xml"/>
  <Override PartName="/ppt/diagrams/data4.xml" ContentType="application/vnd.openxmlformats-officedocument.drawingml.diagramData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6" r:id="rId11"/>
    <p:sldId id="265" r:id="rId12"/>
    <p:sldId id="267" r:id="rId13"/>
    <p:sldId id="276" r:id="rId14"/>
    <p:sldId id="270" r:id="rId15"/>
    <p:sldId id="277" r:id="rId16"/>
    <p:sldId id="268" r:id="rId17"/>
    <p:sldId id="278" r:id="rId18"/>
    <p:sldId id="283" r:id="rId19"/>
    <p:sldId id="279" r:id="rId20"/>
    <p:sldId id="280" r:id="rId21"/>
    <p:sldId id="287" r:id="rId22"/>
    <p:sldId id="288" r:id="rId23"/>
    <p:sldId id="290" r:id="rId24"/>
    <p:sldId id="284" r:id="rId25"/>
    <p:sldId id="271" r:id="rId26"/>
    <p:sldId id="285" r:id="rId27"/>
    <p:sldId id="286" r:id="rId28"/>
    <p:sldId id="272" r:id="rId29"/>
    <p:sldId id="289" r:id="rId30"/>
    <p:sldId id="291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EB5D9-3E00-D84E-A4D5-2ED7E29BF85D}" type="doc">
      <dgm:prSet loTypeId="urn:microsoft.com/office/officeart/2005/8/layout/vProcess5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0C1C4B-6875-0B48-B7A9-033DA2E8D5E4}">
      <dgm:prSet phldrT="[Text]"/>
      <dgm:spPr/>
      <dgm:t>
        <a:bodyPr/>
        <a:lstStyle/>
        <a:p>
          <a:r>
            <a:rPr lang="en-US" dirty="0" smtClean="0"/>
            <a:t>Kingdom of Israel (1020 B.C.E. – 586 B.C.E.</a:t>
          </a:r>
          <a:endParaRPr lang="en-US" dirty="0"/>
        </a:p>
      </dgm:t>
    </dgm:pt>
    <dgm:pt modelId="{3D33BF74-DC9E-624B-BDF3-E2CFBB9392B6}" type="parTrans" cxnId="{6F4E0FAC-C7EE-A943-917A-FD86FC250DFC}">
      <dgm:prSet/>
      <dgm:spPr/>
      <dgm:t>
        <a:bodyPr/>
        <a:lstStyle/>
        <a:p>
          <a:endParaRPr lang="en-US"/>
        </a:p>
      </dgm:t>
    </dgm:pt>
    <dgm:pt modelId="{40370E49-E78E-8240-BBC1-8B467E52579F}" type="sibTrans" cxnId="{6F4E0FAC-C7EE-A943-917A-FD86FC250DFC}">
      <dgm:prSet/>
      <dgm:spPr/>
      <dgm:t>
        <a:bodyPr/>
        <a:lstStyle/>
        <a:p>
          <a:endParaRPr lang="en-US"/>
        </a:p>
      </dgm:t>
    </dgm:pt>
    <dgm:pt modelId="{1A7C4651-6013-EC41-BB7C-F337F0979941}">
      <dgm:prSet phldrT="[Text]"/>
      <dgm:spPr/>
      <dgm:t>
        <a:bodyPr/>
        <a:lstStyle/>
        <a:p>
          <a:r>
            <a:rPr lang="en-US" dirty="0" smtClean="0"/>
            <a:t>Assyrian and Babylonian Conquest</a:t>
          </a:r>
          <a:endParaRPr lang="en-US" dirty="0"/>
        </a:p>
      </dgm:t>
    </dgm:pt>
    <dgm:pt modelId="{44D5030D-A369-9449-923E-B7930A2FC04F}" type="parTrans" cxnId="{5668CAE2-D382-3248-978C-0E30B2FC3926}">
      <dgm:prSet/>
      <dgm:spPr/>
      <dgm:t>
        <a:bodyPr/>
        <a:lstStyle/>
        <a:p>
          <a:endParaRPr lang="en-US"/>
        </a:p>
      </dgm:t>
    </dgm:pt>
    <dgm:pt modelId="{6ED66D8A-2BB9-AF49-8D25-1D654F68F0F1}" type="sibTrans" cxnId="{5668CAE2-D382-3248-978C-0E30B2FC3926}">
      <dgm:prSet/>
      <dgm:spPr/>
      <dgm:t>
        <a:bodyPr/>
        <a:lstStyle/>
        <a:p>
          <a:endParaRPr lang="en-US"/>
        </a:p>
      </dgm:t>
    </dgm:pt>
    <dgm:pt modelId="{1AA423AC-B685-8149-88BC-A752A090FA78}">
      <dgm:prSet phldrT="[Text]"/>
      <dgm:spPr/>
      <dgm:t>
        <a:bodyPr/>
        <a:lstStyle/>
        <a:p>
          <a:r>
            <a:rPr lang="en-US" dirty="0" smtClean="0"/>
            <a:t>Persian Conquest (539 B.C.E.)</a:t>
          </a:r>
          <a:endParaRPr lang="en-US" dirty="0"/>
        </a:p>
      </dgm:t>
    </dgm:pt>
    <dgm:pt modelId="{C84943DA-DBC8-D846-AA48-9D643988B269}" type="parTrans" cxnId="{783106C3-9422-B542-A652-D57A1F27ADDC}">
      <dgm:prSet/>
      <dgm:spPr/>
      <dgm:t>
        <a:bodyPr/>
        <a:lstStyle/>
        <a:p>
          <a:endParaRPr lang="en-US"/>
        </a:p>
      </dgm:t>
    </dgm:pt>
    <dgm:pt modelId="{71D7CD4F-2D9E-5F4F-8CFF-1321B95A5B3A}" type="sibTrans" cxnId="{783106C3-9422-B542-A652-D57A1F27ADDC}">
      <dgm:prSet/>
      <dgm:spPr/>
      <dgm:t>
        <a:bodyPr/>
        <a:lstStyle/>
        <a:p>
          <a:endParaRPr lang="en-US"/>
        </a:p>
      </dgm:t>
    </dgm:pt>
    <dgm:pt modelId="{A0287B6E-3AFA-8E4F-BBD6-5A9B5FFCE825}">
      <dgm:prSet/>
      <dgm:spPr/>
      <dgm:t>
        <a:bodyPr/>
        <a:lstStyle/>
        <a:p>
          <a:r>
            <a:rPr lang="en-US" dirty="0" smtClean="0"/>
            <a:t>Roman Conquest (64 B.C.E.)</a:t>
          </a:r>
          <a:endParaRPr lang="en-US" dirty="0"/>
        </a:p>
      </dgm:t>
    </dgm:pt>
    <dgm:pt modelId="{C8B3D73C-7F26-794F-9E96-E28785C28246}" type="parTrans" cxnId="{D0920271-25F1-A547-ADE0-D2F87195BA13}">
      <dgm:prSet/>
      <dgm:spPr/>
      <dgm:t>
        <a:bodyPr/>
        <a:lstStyle/>
        <a:p>
          <a:endParaRPr lang="en-US"/>
        </a:p>
      </dgm:t>
    </dgm:pt>
    <dgm:pt modelId="{461D879B-B576-984A-9D3C-8423A281FF76}" type="sibTrans" cxnId="{D0920271-25F1-A547-ADE0-D2F87195BA13}">
      <dgm:prSet/>
      <dgm:spPr/>
      <dgm:t>
        <a:bodyPr/>
        <a:lstStyle/>
        <a:p>
          <a:endParaRPr lang="en-US"/>
        </a:p>
      </dgm:t>
    </dgm:pt>
    <dgm:pt modelId="{0D4DFCA7-F0A5-D74F-BBD7-C1845571886E}">
      <dgm:prSet/>
      <dgm:spPr/>
      <dgm:t>
        <a:bodyPr/>
        <a:lstStyle/>
        <a:p>
          <a:r>
            <a:rPr lang="en-US" dirty="0" smtClean="0"/>
            <a:t>Muslim Conquest</a:t>
          </a:r>
          <a:endParaRPr lang="en-US" dirty="0"/>
        </a:p>
      </dgm:t>
    </dgm:pt>
    <dgm:pt modelId="{FF3A4272-A202-E14E-B6C7-50ABB541C83E}" type="parTrans" cxnId="{D686DE36-FC06-9341-8D34-A0EBD488E111}">
      <dgm:prSet/>
      <dgm:spPr/>
      <dgm:t>
        <a:bodyPr/>
        <a:lstStyle/>
        <a:p>
          <a:endParaRPr lang="en-US"/>
        </a:p>
      </dgm:t>
    </dgm:pt>
    <dgm:pt modelId="{783D31F8-26B7-C242-8AEE-99C9BD1E1F26}" type="sibTrans" cxnId="{D686DE36-FC06-9341-8D34-A0EBD488E111}">
      <dgm:prSet/>
      <dgm:spPr/>
      <dgm:t>
        <a:bodyPr/>
        <a:lstStyle/>
        <a:p>
          <a:endParaRPr lang="en-US"/>
        </a:p>
      </dgm:t>
    </dgm:pt>
    <dgm:pt modelId="{6076B7D0-8464-9F40-997E-0AD1E5BD785F}" type="pres">
      <dgm:prSet presAssocID="{8EBEB5D9-3E00-D84E-A4D5-2ED7E29BF85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068038-26DA-BE4D-B8DB-E638C67C53CA}" type="pres">
      <dgm:prSet presAssocID="{8EBEB5D9-3E00-D84E-A4D5-2ED7E29BF85D}" presName="dummyMaxCanvas" presStyleCnt="0">
        <dgm:presLayoutVars/>
      </dgm:prSet>
      <dgm:spPr/>
    </dgm:pt>
    <dgm:pt modelId="{77939493-0259-A74B-88D5-82D1A5D1C9C2}" type="pres">
      <dgm:prSet presAssocID="{8EBEB5D9-3E00-D84E-A4D5-2ED7E29BF85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2BDD0-144C-224E-A492-7306F5BE1758}" type="pres">
      <dgm:prSet presAssocID="{8EBEB5D9-3E00-D84E-A4D5-2ED7E29BF85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8A2AF-2BB4-A948-9DCC-68297437338B}" type="pres">
      <dgm:prSet presAssocID="{8EBEB5D9-3E00-D84E-A4D5-2ED7E29BF85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43980-8DBC-C74C-8657-18212642A3FD}" type="pres">
      <dgm:prSet presAssocID="{8EBEB5D9-3E00-D84E-A4D5-2ED7E29BF85D}" presName="FiveNodes_4" presStyleLbl="node1" presStyleIdx="3" presStyleCnt="5" custLinFactNeighborX="1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9EED2-4489-1146-A4BF-BE0E9EA2D8B2}" type="pres">
      <dgm:prSet presAssocID="{8EBEB5D9-3E00-D84E-A4D5-2ED7E29BF85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E7766-AF23-4246-BA7F-FE5FA0187EB3}" type="pres">
      <dgm:prSet presAssocID="{8EBEB5D9-3E00-D84E-A4D5-2ED7E29BF85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D3551-CC72-EB45-9640-9B71C0EE475F}" type="pres">
      <dgm:prSet presAssocID="{8EBEB5D9-3E00-D84E-A4D5-2ED7E29BF85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E489F-CD1E-B34D-B012-3A80597568EB}" type="pres">
      <dgm:prSet presAssocID="{8EBEB5D9-3E00-D84E-A4D5-2ED7E29BF85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F4C53-62D0-BD46-8DFE-53C0040DC9EC}" type="pres">
      <dgm:prSet presAssocID="{8EBEB5D9-3E00-D84E-A4D5-2ED7E29BF85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0D0EA-15C4-1C4B-A0C5-AA6DAA2F3453}" type="pres">
      <dgm:prSet presAssocID="{8EBEB5D9-3E00-D84E-A4D5-2ED7E29BF85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E4883-4C21-3F48-8C45-96BAA93E58D3}" type="pres">
      <dgm:prSet presAssocID="{8EBEB5D9-3E00-D84E-A4D5-2ED7E29BF85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6121-C40D-0D46-95FA-950A861385CB}" type="pres">
      <dgm:prSet presAssocID="{8EBEB5D9-3E00-D84E-A4D5-2ED7E29BF85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13122-1505-1B45-95B2-54BE0611750E}" type="pres">
      <dgm:prSet presAssocID="{8EBEB5D9-3E00-D84E-A4D5-2ED7E29BF85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47CB4-3C3E-3447-AF15-E1304F781C3D}" type="pres">
      <dgm:prSet presAssocID="{8EBEB5D9-3E00-D84E-A4D5-2ED7E29BF85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8B2B3-D185-ED43-8B5D-69C0E2ADA004}" type="presOf" srcId="{D00C1C4B-6875-0B48-B7A9-033DA2E8D5E4}" destId="{77939493-0259-A74B-88D5-82D1A5D1C9C2}" srcOrd="0" destOrd="0" presId="urn:microsoft.com/office/officeart/2005/8/layout/vProcess5"/>
    <dgm:cxn modelId="{5668CAE2-D382-3248-978C-0E30B2FC3926}" srcId="{8EBEB5D9-3E00-D84E-A4D5-2ED7E29BF85D}" destId="{1A7C4651-6013-EC41-BB7C-F337F0979941}" srcOrd="1" destOrd="0" parTransId="{44D5030D-A369-9449-923E-B7930A2FC04F}" sibTransId="{6ED66D8A-2BB9-AF49-8D25-1D654F68F0F1}"/>
    <dgm:cxn modelId="{342BFA2B-6C5C-F644-9E5F-7D3DF01FEC1F}" type="presOf" srcId="{1AA423AC-B685-8149-88BC-A752A090FA78}" destId="{40CA6121-C40D-0D46-95FA-950A861385CB}" srcOrd="1" destOrd="0" presId="urn:microsoft.com/office/officeart/2005/8/layout/vProcess5"/>
    <dgm:cxn modelId="{FC8A148D-069D-074B-94AC-AF25E84AF9FD}" type="presOf" srcId="{A0287B6E-3AFA-8E4F-BBD6-5A9B5FFCE825}" destId="{CB643980-8DBC-C74C-8657-18212642A3FD}" srcOrd="0" destOrd="0" presId="urn:microsoft.com/office/officeart/2005/8/layout/vProcess5"/>
    <dgm:cxn modelId="{1201A7A7-092B-794F-90C6-C960B9DD9E4C}" type="presOf" srcId="{1A7C4651-6013-EC41-BB7C-F337F0979941}" destId="{52A2BDD0-144C-224E-A492-7306F5BE1758}" srcOrd="0" destOrd="0" presId="urn:microsoft.com/office/officeart/2005/8/layout/vProcess5"/>
    <dgm:cxn modelId="{C47D18D1-E4CF-6C45-93DB-9FE884E10AFD}" type="presOf" srcId="{0D4DFCA7-F0A5-D74F-BBD7-C1845571886E}" destId="{8499EED2-4489-1146-A4BF-BE0E9EA2D8B2}" srcOrd="0" destOrd="0" presId="urn:microsoft.com/office/officeart/2005/8/layout/vProcess5"/>
    <dgm:cxn modelId="{DE0677F8-28A6-3B41-8105-505968076160}" type="presOf" srcId="{A0287B6E-3AFA-8E4F-BBD6-5A9B5FFCE825}" destId="{0CF13122-1505-1B45-95B2-54BE0611750E}" srcOrd="1" destOrd="0" presId="urn:microsoft.com/office/officeart/2005/8/layout/vProcess5"/>
    <dgm:cxn modelId="{6F4E0FAC-C7EE-A943-917A-FD86FC250DFC}" srcId="{8EBEB5D9-3E00-D84E-A4D5-2ED7E29BF85D}" destId="{D00C1C4B-6875-0B48-B7A9-033DA2E8D5E4}" srcOrd="0" destOrd="0" parTransId="{3D33BF74-DC9E-624B-BDF3-E2CFBB9392B6}" sibTransId="{40370E49-E78E-8240-BBC1-8B467E52579F}"/>
    <dgm:cxn modelId="{5FDDEB56-6A40-5745-8866-3A15C2744494}" type="presOf" srcId="{8EBEB5D9-3E00-D84E-A4D5-2ED7E29BF85D}" destId="{6076B7D0-8464-9F40-997E-0AD1E5BD785F}" srcOrd="0" destOrd="0" presId="urn:microsoft.com/office/officeart/2005/8/layout/vProcess5"/>
    <dgm:cxn modelId="{D0920271-25F1-A547-ADE0-D2F87195BA13}" srcId="{8EBEB5D9-3E00-D84E-A4D5-2ED7E29BF85D}" destId="{A0287B6E-3AFA-8E4F-BBD6-5A9B5FFCE825}" srcOrd="3" destOrd="0" parTransId="{C8B3D73C-7F26-794F-9E96-E28785C28246}" sibTransId="{461D879B-B576-984A-9D3C-8423A281FF76}"/>
    <dgm:cxn modelId="{783106C3-9422-B542-A652-D57A1F27ADDC}" srcId="{8EBEB5D9-3E00-D84E-A4D5-2ED7E29BF85D}" destId="{1AA423AC-B685-8149-88BC-A752A090FA78}" srcOrd="2" destOrd="0" parTransId="{C84943DA-DBC8-D846-AA48-9D643988B269}" sibTransId="{71D7CD4F-2D9E-5F4F-8CFF-1321B95A5B3A}"/>
    <dgm:cxn modelId="{ED9F5FFC-8CAD-2840-9A3B-E74D8A867C97}" type="presOf" srcId="{461D879B-B576-984A-9D3C-8423A281FF76}" destId="{60AF4C53-62D0-BD46-8DFE-53C0040DC9EC}" srcOrd="0" destOrd="0" presId="urn:microsoft.com/office/officeart/2005/8/layout/vProcess5"/>
    <dgm:cxn modelId="{50FF008E-0E6F-C842-A947-FBD011C95CDC}" type="presOf" srcId="{0D4DFCA7-F0A5-D74F-BBD7-C1845571886E}" destId="{19847CB4-3C3E-3447-AF15-E1304F781C3D}" srcOrd="1" destOrd="0" presId="urn:microsoft.com/office/officeart/2005/8/layout/vProcess5"/>
    <dgm:cxn modelId="{A1437D7C-9D32-DF43-A989-84070172EA7C}" type="presOf" srcId="{1A7C4651-6013-EC41-BB7C-F337F0979941}" destId="{1A1E4883-4C21-3F48-8C45-96BAA93E58D3}" srcOrd="1" destOrd="0" presId="urn:microsoft.com/office/officeart/2005/8/layout/vProcess5"/>
    <dgm:cxn modelId="{514E57C2-CA97-DD44-B56D-614445F9D81D}" type="presOf" srcId="{71D7CD4F-2D9E-5F4F-8CFF-1321B95A5B3A}" destId="{5A8E489F-CD1E-B34D-B012-3A80597568EB}" srcOrd="0" destOrd="0" presId="urn:microsoft.com/office/officeart/2005/8/layout/vProcess5"/>
    <dgm:cxn modelId="{D686DE36-FC06-9341-8D34-A0EBD488E111}" srcId="{8EBEB5D9-3E00-D84E-A4D5-2ED7E29BF85D}" destId="{0D4DFCA7-F0A5-D74F-BBD7-C1845571886E}" srcOrd="4" destOrd="0" parTransId="{FF3A4272-A202-E14E-B6C7-50ABB541C83E}" sibTransId="{783D31F8-26B7-C242-8AEE-99C9BD1E1F26}"/>
    <dgm:cxn modelId="{689DA9A9-751F-1547-B8A3-07B96FEEB496}" type="presOf" srcId="{1AA423AC-B685-8149-88BC-A752A090FA78}" destId="{9208A2AF-2BB4-A948-9DCC-68297437338B}" srcOrd="0" destOrd="0" presId="urn:microsoft.com/office/officeart/2005/8/layout/vProcess5"/>
    <dgm:cxn modelId="{D9178195-5924-674C-8C94-1FCAA5C3A4FF}" type="presOf" srcId="{D00C1C4B-6875-0B48-B7A9-033DA2E8D5E4}" destId="{0530D0EA-15C4-1C4B-A0C5-AA6DAA2F3453}" srcOrd="1" destOrd="0" presId="urn:microsoft.com/office/officeart/2005/8/layout/vProcess5"/>
    <dgm:cxn modelId="{A0BB155C-4C4A-624E-A48B-44DB62F0B0B5}" type="presOf" srcId="{40370E49-E78E-8240-BBC1-8B467E52579F}" destId="{471E7766-AF23-4246-BA7F-FE5FA0187EB3}" srcOrd="0" destOrd="0" presId="urn:microsoft.com/office/officeart/2005/8/layout/vProcess5"/>
    <dgm:cxn modelId="{BFD74A00-D2D8-3646-AE00-0D61CD9368B8}" type="presOf" srcId="{6ED66D8A-2BB9-AF49-8D25-1D654F68F0F1}" destId="{365D3551-CC72-EB45-9640-9B71C0EE475F}" srcOrd="0" destOrd="0" presId="urn:microsoft.com/office/officeart/2005/8/layout/vProcess5"/>
    <dgm:cxn modelId="{78EFD45B-0F3E-D84D-9531-F6431A1C25E9}" type="presParOf" srcId="{6076B7D0-8464-9F40-997E-0AD1E5BD785F}" destId="{AF068038-26DA-BE4D-B8DB-E638C67C53CA}" srcOrd="0" destOrd="0" presId="urn:microsoft.com/office/officeart/2005/8/layout/vProcess5"/>
    <dgm:cxn modelId="{223AD785-C8DF-1746-9266-E0B7BB33F77F}" type="presParOf" srcId="{6076B7D0-8464-9F40-997E-0AD1E5BD785F}" destId="{77939493-0259-A74B-88D5-82D1A5D1C9C2}" srcOrd="1" destOrd="0" presId="urn:microsoft.com/office/officeart/2005/8/layout/vProcess5"/>
    <dgm:cxn modelId="{B3E8DD86-F0EF-734D-9810-1617C31C1E67}" type="presParOf" srcId="{6076B7D0-8464-9F40-997E-0AD1E5BD785F}" destId="{52A2BDD0-144C-224E-A492-7306F5BE1758}" srcOrd="2" destOrd="0" presId="urn:microsoft.com/office/officeart/2005/8/layout/vProcess5"/>
    <dgm:cxn modelId="{2C692E78-0174-4A4D-9131-162F721E42D0}" type="presParOf" srcId="{6076B7D0-8464-9F40-997E-0AD1E5BD785F}" destId="{9208A2AF-2BB4-A948-9DCC-68297437338B}" srcOrd="3" destOrd="0" presId="urn:microsoft.com/office/officeart/2005/8/layout/vProcess5"/>
    <dgm:cxn modelId="{ABAAE99F-87B1-4442-BED6-9AEE58342E08}" type="presParOf" srcId="{6076B7D0-8464-9F40-997E-0AD1E5BD785F}" destId="{CB643980-8DBC-C74C-8657-18212642A3FD}" srcOrd="4" destOrd="0" presId="urn:microsoft.com/office/officeart/2005/8/layout/vProcess5"/>
    <dgm:cxn modelId="{1F84BCCE-C70A-B144-9406-29566EBE7D07}" type="presParOf" srcId="{6076B7D0-8464-9F40-997E-0AD1E5BD785F}" destId="{8499EED2-4489-1146-A4BF-BE0E9EA2D8B2}" srcOrd="5" destOrd="0" presId="urn:microsoft.com/office/officeart/2005/8/layout/vProcess5"/>
    <dgm:cxn modelId="{7194FC88-ECE4-BB49-959F-136616AA7BC2}" type="presParOf" srcId="{6076B7D0-8464-9F40-997E-0AD1E5BD785F}" destId="{471E7766-AF23-4246-BA7F-FE5FA0187EB3}" srcOrd="6" destOrd="0" presId="urn:microsoft.com/office/officeart/2005/8/layout/vProcess5"/>
    <dgm:cxn modelId="{E78908E1-6D4B-B948-8FB0-511A1DCEF411}" type="presParOf" srcId="{6076B7D0-8464-9F40-997E-0AD1E5BD785F}" destId="{365D3551-CC72-EB45-9640-9B71C0EE475F}" srcOrd="7" destOrd="0" presId="urn:microsoft.com/office/officeart/2005/8/layout/vProcess5"/>
    <dgm:cxn modelId="{1CB077D5-03BB-2C44-9BA2-DF722E12D516}" type="presParOf" srcId="{6076B7D0-8464-9F40-997E-0AD1E5BD785F}" destId="{5A8E489F-CD1E-B34D-B012-3A80597568EB}" srcOrd="8" destOrd="0" presId="urn:microsoft.com/office/officeart/2005/8/layout/vProcess5"/>
    <dgm:cxn modelId="{57D6AE61-0AF3-4541-834A-FA650B72CC3B}" type="presParOf" srcId="{6076B7D0-8464-9F40-997E-0AD1E5BD785F}" destId="{60AF4C53-62D0-BD46-8DFE-53C0040DC9EC}" srcOrd="9" destOrd="0" presId="urn:microsoft.com/office/officeart/2005/8/layout/vProcess5"/>
    <dgm:cxn modelId="{61542967-DC33-B147-8661-951D98CA048A}" type="presParOf" srcId="{6076B7D0-8464-9F40-997E-0AD1E5BD785F}" destId="{0530D0EA-15C4-1C4B-A0C5-AA6DAA2F3453}" srcOrd="10" destOrd="0" presId="urn:microsoft.com/office/officeart/2005/8/layout/vProcess5"/>
    <dgm:cxn modelId="{988F61E2-6760-734E-9E59-E24E4B81A1C5}" type="presParOf" srcId="{6076B7D0-8464-9F40-997E-0AD1E5BD785F}" destId="{1A1E4883-4C21-3F48-8C45-96BAA93E58D3}" srcOrd="11" destOrd="0" presId="urn:microsoft.com/office/officeart/2005/8/layout/vProcess5"/>
    <dgm:cxn modelId="{CCEB42C0-3099-B547-B1E4-38E2287696D6}" type="presParOf" srcId="{6076B7D0-8464-9F40-997E-0AD1E5BD785F}" destId="{40CA6121-C40D-0D46-95FA-950A861385CB}" srcOrd="12" destOrd="0" presId="urn:microsoft.com/office/officeart/2005/8/layout/vProcess5"/>
    <dgm:cxn modelId="{5367C70F-B6D5-5D49-B759-E45E652CD821}" type="presParOf" srcId="{6076B7D0-8464-9F40-997E-0AD1E5BD785F}" destId="{0CF13122-1505-1B45-95B2-54BE0611750E}" srcOrd="13" destOrd="0" presId="urn:microsoft.com/office/officeart/2005/8/layout/vProcess5"/>
    <dgm:cxn modelId="{1A4340B2-61D2-BC47-9D40-9822AB68784A}" type="presParOf" srcId="{6076B7D0-8464-9F40-997E-0AD1E5BD785F}" destId="{19847CB4-3C3E-3447-AF15-E1304F781C3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A0BF9-1F51-F14A-9C3F-3D92A1FCAFD6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5CF7FE-E2B9-9D4E-9CD3-5DF56D4B110B}">
      <dgm:prSet phldrT="[Text]"/>
      <dgm:spPr/>
      <dgm:t>
        <a:bodyPr/>
        <a:lstStyle/>
        <a:p>
          <a:r>
            <a:rPr lang="en-US" dirty="0" smtClean="0"/>
            <a:t>First Temple built by Solomon 957 B.C.E.</a:t>
          </a:r>
          <a:endParaRPr lang="en-US" dirty="0"/>
        </a:p>
      </dgm:t>
    </dgm:pt>
    <dgm:pt modelId="{C70FC5D7-D439-7346-B9E0-ABC8BDC58C88}" type="parTrans" cxnId="{4FD7CA21-4430-D548-A2BE-8BB9CAF446F2}">
      <dgm:prSet/>
      <dgm:spPr/>
      <dgm:t>
        <a:bodyPr/>
        <a:lstStyle/>
        <a:p>
          <a:endParaRPr lang="en-US"/>
        </a:p>
      </dgm:t>
    </dgm:pt>
    <dgm:pt modelId="{D6D1EE58-48D8-0A47-931F-EA33F4DA3FDA}" type="sibTrans" cxnId="{4FD7CA21-4430-D548-A2BE-8BB9CAF446F2}">
      <dgm:prSet/>
      <dgm:spPr/>
      <dgm:t>
        <a:bodyPr/>
        <a:lstStyle/>
        <a:p>
          <a:endParaRPr lang="en-US"/>
        </a:p>
      </dgm:t>
    </dgm:pt>
    <dgm:pt modelId="{D74F5C73-D1B8-414E-AC7F-FA8A9398C6B7}">
      <dgm:prSet phldrT="[Text]"/>
      <dgm:spPr/>
      <dgm:t>
        <a:bodyPr/>
        <a:lstStyle/>
        <a:p>
          <a:r>
            <a:rPr lang="en-US" dirty="0" smtClean="0"/>
            <a:t>Second Temple built 538 B.C.E. </a:t>
          </a:r>
          <a:endParaRPr lang="en-US" dirty="0"/>
        </a:p>
      </dgm:t>
    </dgm:pt>
    <dgm:pt modelId="{F4C11A0F-4DA6-D245-8232-2BF3D3AE1951}" type="parTrans" cxnId="{D3EB07FF-8BB3-7B47-8C03-9B4BDDC99BA7}">
      <dgm:prSet/>
      <dgm:spPr/>
      <dgm:t>
        <a:bodyPr/>
        <a:lstStyle/>
        <a:p>
          <a:endParaRPr lang="en-US"/>
        </a:p>
      </dgm:t>
    </dgm:pt>
    <dgm:pt modelId="{05E0045D-BB9A-9A4A-9EFC-5AC192FDD78F}" type="sibTrans" cxnId="{D3EB07FF-8BB3-7B47-8C03-9B4BDDC99BA7}">
      <dgm:prSet/>
      <dgm:spPr/>
      <dgm:t>
        <a:bodyPr/>
        <a:lstStyle/>
        <a:p>
          <a:endParaRPr lang="en-US"/>
        </a:p>
      </dgm:t>
    </dgm:pt>
    <dgm:pt modelId="{9F8A6661-4483-EB4A-BCBE-C082BB733812}">
      <dgm:prSet phldrT="[Text]"/>
      <dgm:spPr/>
      <dgm:t>
        <a:bodyPr/>
        <a:lstStyle/>
        <a:p>
          <a:r>
            <a:rPr lang="en-US" dirty="0" smtClean="0"/>
            <a:t>Second Temple destroyed 70 C.E. by Romans</a:t>
          </a:r>
          <a:endParaRPr lang="en-US" dirty="0"/>
        </a:p>
      </dgm:t>
    </dgm:pt>
    <dgm:pt modelId="{EA1D7E6B-EC2C-6449-9012-161EDE590C2C}" type="parTrans" cxnId="{C5716668-9084-C842-94F0-33387AF37938}">
      <dgm:prSet/>
      <dgm:spPr/>
      <dgm:t>
        <a:bodyPr/>
        <a:lstStyle/>
        <a:p>
          <a:endParaRPr lang="en-US"/>
        </a:p>
      </dgm:t>
    </dgm:pt>
    <dgm:pt modelId="{ABFBF8A7-5237-DE4E-B247-5FE50121B844}" type="sibTrans" cxnId="{C5716668-9084-C842-94F0-33387AF37938}">
      <dgm:prSet/>
      <dgm:spPr/>
      <dgm:t>
        <a:bodyPr/>
        <a:lstStyle/>
        <a:p>
          <a:endParaRPr lang="en-US"/>
        </a:p>
      </dgm:t>
    </dgm:pt>
    <dgm:pt modelId="{A557E47F-BF13-594A-967F-41626BEB7BB6}">
      <dgm:prSet/>
      <dgm:spPr/>
      <dgm:t>
        <a:bodyPr/>
        <a:lstStyle/>
        <a:p>
          <a:r>
            <a:rPr lang="en-US" dirty="0" smtClean="0"/>
            <a:t>First Temple destroyed 586 B.C.E.</a:t>
          </a:r>
          <a:endParaRPr lang="en-US" dirty="0"/>
        </a:p>
      </dgm:t>
    </dgm:pt>
    <dgm:pt modelId="{9AB99DF5-4C64-5F4B-A1D4-CFD9919B6D78}" type="parTrans" cxnId="{9CDF42CB-FE77-1940-820E-E4836561F3D5}">
      <dgm:prSet/>
      <dgm:spPr/>
    </dgm:pt>
    <dgm:pt modelId="{8DAC4471-081C-7349-8663-BD860F27263D}" type="sibTrans" cxnId="{9CDF42CB-FE77-1940-820E-E4836561F3D5}">
      <dgm:prSet/>
      <dgm:spPr/>
      <dgm:t>
        <a:bodyPr/>
        <a:lstStyle/>
        <a:p>
          <a:endParaRPr lang="en-US"/>
        </a:p>
      </dgm:t>
    </dgm:pt>
    <dgm:pt modelId="{FF32CC21-65A6-1049-BAB2-010E67BA12B6}">
      <dgm:prSet/>
      <dgm:spPr/>
      <dgm:t>
        <a:bodyPr/>
        <a:lstStyle/>
        <a:p>
          <a:r>
            <a:rPr lang="en-US" dirty="0" smtClean="0"/>
            <a:t>Dome of the Rock built in 692 C.E.</a:t>
          </a:r>
          <a:endParaRPr lang="en-US" dirty="0"/>
        </a:p>
      </dgm:t>
    </dgm:pt>
    <dgm:pt modelId="{97C3D7D4-E9C5-A448-B1CF-D8A1C6C41977}" type="parTrans" cxnId="{C81B3599-42F2-3B40-A19A-F4371D290583}">
      <dgm:prSet/>
      <dgm:spPr/>
    </dgm:pt>
    <dgm:pt modelId="{4D48D101-305E-4547-AC1D-06A240C0B71F}" type="sibTrans" cxnId="{C81B3599-42F2-3B40-A19A-F4371D290583}">
      <dgm:prSet/>
      <dgm:spPr/>
    </dgm:pt>
    <dgm:pt modelId="{AB191F6F-5023-6B4F-97EF-D9F8DBD2A7C3}" type="pres">
      <dgm:prSet presAssocID="{729A0BF9-1F51-F14A-9C3F-3D92A1FCAF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2A3482-84CB-E04F-A637-D0A04A7FFF3E}" type="pres">
      <dgm:prSet presAssocID="{729A0BF9-1F51-F14A-9C3F-3D92A1FCAFD6}" presName="dummyMaxCanvas" presStyleCnt="0">
        <dgm:presLayoutVars/>
      </dgm:prSet>
      <dgm:spPr/>
    </dgm:pt>
    <dgm:pt modelId="{51FC8AF1-84BD-794C-BCAB-B0A3964F1399}" type="pres">
      <dgm:prSet presAssocID="{729A0BF9-1F51-F14A-9C3F-3D92A1FCAFD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307C4-85AA-E44F-BA76-1A77952069B8}" type="pres">
      <dgm:prSet presAssocID="{729A0BF9-1F51-F14A-9C3F-3D92A1FCAFD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1A414-CA9B-7047-B06E-7F119953C6D5}" type="pres">
      <dgm:prSet presAssocID="{729A0BF9-1F51-F14A-9C3F-3D92A1FCAFD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C6DE7-37A5-8947-9351-05DF64E2E0B0}" type="pres">
      <dgm:prSet presAssocID="{729A0BF9-1F51-F14A-9C3F-3D92A1FCAFD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0425B-65E5-CE43-A194-E0C8DA125F4A}" type="pres">
      <dgm:prSet presAssocID="{729A0BF9-1F51-F14A-9C3F-3D92A1FCAFD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6B0B5-8012-BD42-8259-1C87CD71505F}" type="pres">
      <dgm:prSet presAssocID="{729A0BF9-1F51-F14A-9C3F-3D92A1FCAFD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B8BE7-9541-AE4D-8821-B077D50369AF}" type="pres">
      <dgm:prSet presAssocID="{729A0BF9-1F51-F14A-9C3F-3D92A1FCAFD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520B0-00BA-7340-AC3D-D0F221E4DD7A}" type="pres">
      <dgm:prSet presAssocID="{729A0BF9-1F51-F14A-9C3F-3D92A1FCAFD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47A35-F376-9447-A268-765F88253319}" type="pres">
      <dgm:prSet presAssocID="{729A0BF9-1F51-F14A-9C3F-3D92A1FCAFD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33337-F71F-5248-93E4-F85CB6A0F58D}" type="pres">
      <dgm:prSet presAssocID="{729A0BF9-1F51-F14A-9C3F-3D92A1FCAFD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5CD8E-61EF-7645-AF20-0ED63BF811A3}" type="pres">
      <dgm:prSet presAssocID="{729A0BF9-1F51-F14A-9C3F-3D92A1FCAFD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A090D-3828-C04E-8A63-46141F0BB51A}" type="pres">
      <dgm:prSet presAssocID="{729A0BF9-1F51-F14A-9C3F-3D92A1FCAFD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B45F3-2633-414E-98DE-001F33E1E3FB}" type="pres">
      <dgm:prSet presAssocID="{729A0BF9-1F51-F14A-9C3F-3D92A1FCAFD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BADBA-FAB6-E140-AC05-C1E22EAD3AFF}" type="pres">
      <dgm:prSet presAssocID="{729A0BF9-1F51-F14A-9C3F-3D92A1FCAFD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6A5F17-E50E-8B49-AFEF-CD6EAEF678CF}" type="presOf" srcId="{A557E47F-BF13-594A-967F-41626BEB7BB6}" destId="{10F5CD8E-61EF-7645-AF20-0ED63BF811A3}" srcOrd="1" destOrd="0" presId="urn:microsoft.com/office/officeart/2005/8/layout/vProcess5"/>
    <dgm:cxn modelId="{F9278897-22EE-9A40-AA43-12E94E52D02F}" type="presOf" srcId="{FF32CC21-65A6-1049-BAB2-010E67BA12B6}" destId="{2F2BADBA-FAB6-E140-AC05-C1E22EAD3AFF}" srcOrd="1" destOrd="0" presId="urn:microsoft.com/office/officeart/2005/8/layout/vProcess5"/>
    <dgm:cxn modelId="{E14C78EF-62F6-8D4B-81B7-37EEF17118A0}" type="presOf" srcId="{05E0045D-BB9A-9A4A-9EFC-5AC192FDD78F}" destId="{C99520B0-00BA-7340-AC3D-D0F221E4DD7A}" srcOrd="0" destOrd="0" presId="urn:microsoft.com/office/officeart/2005/8/layout/vProcess5"/>
    <dgm:cxn modelId="{4FD7CA21-4430-D548-A2BE-8BB9CAF446F2}" srcId="{729A0BF9-1F51-F14A-9C3F-3D92A1FCAFD6}" destId="{B25CF7FE-E2B9-9D4E-9CD3-5DF56D4B110B}" srcOrd="0" destOrd="0" parTransId="{C70FC5D7-D439-7346-B9E0-ABC8BDC58C88}" sibTransId="{D6D1EE58-48D8-0A47-931F-EA33F4DA3FDA}"/>
    <dgm:cxn modelId="{F5B2F789-2337-8A49-A8FA-E6502C3E3F63}" type="presOf" srcId="{9F8A6661-4483-EB4A-BCBE-C082BB733812}" destId="{A19B45F3-2633-414E-98DE-001F33E1E3FB}" srcOrd="1" destOrd="0" presId="urn:microsoft.com/office/officeart/2005/8/layout/vProcess5"/>
    <dgm:cxn modelId="{C0E76AD5-647B-424B-8E43-3413F6CBCDBB}" type="presOf" srcId="{729A0BF9-1F51-F14A-9C3F-3D92A1FCAFD6}" destId="{AB191F6F-5023-6B4F-97EF-D9F8DBD2A7C3}" srcOrd="0" destOrd="0" presId="urn:microsoft.com/office/officeart/2005/8/layout/vProcess5"/>
    <dgm:cxn modelId="{8A892189-0D0B-CA43-B706-C4D5140C6C36}" type="presOf" srcId="{FF32CC21-65A6-1049-BAB2-010E67BA12B6}" destId="{17F0425B-65E5-CE43-A194-E0C8DA125F4A}" srcOrd="0" destOrd="0" presId="urn:microsoft.com/office/officeart/2005/8/layout/vProcess5"/>
    <dgm:cxn modelId="{1F3CCEC2-C038-894E-9924-93338DB8AF2A}" type="presOf" srcId="{ABFBF8A7-5237-DE4E-B247-5FE50121B844}" destId="{EA447A35-F376-9447-A268-765F88253319}" srcOrd="0" destOrd="0" presId="urn:microsoft.com/office/officeart/2005/8/layout/vProcess5"/>
    <dgm:cxn modelId="{D3EB07FF-8BB3-7B47-8C03-9B4BDDC99BA7}" srcId="{729A0BF9-1F51-F14A-9C3F-3D92A1FCAFD6}" destId="{D74F5C73-D1B8-414E-AC7F-FA8A9398C6B7}" srcOrd="2" destOrd="0" parTransId="{F4C11A0F-4DA6-D245-8232-2BF3D3AE1951}" sibTransId="{05E0045D-BB9A-9A4A-9EFC-5AC192FDD78F}"/>
    <dgm:cxn modelId="{8A905E91-E618-4640-9788-3F68A39863AC}" type="presOf" srcId="{B25CF7FE-E2B9-9D4E-9CD3-5DF56D4B110B}" destId="{F4633337-F71F-5248-93E4-F85CB6A0F58D}" srcOrd="1" destOrd="0" presId="urn:microsoft.com/office/officeart/2005/8/layout/vProcess5"/>
    <dgm:cxn modelId="{C81B3599-42F2-3B40-A19A-F4371D290583}" srcId="{729A0BF9-1F51-F14A-9C3F-3D92A1FCAFD6}" destId="{FF32CC21-65A6-1049-BAB2-010E67BA12B6}" srcOrd="4" destOrd="0" parTransId="{97C3D7D4-E9C5-A448-B1CF-D8A1C6C41977}" sibTransId="{4D48D101-305E-4547-AC1D-06A240C0B71F}"/>
    <dgm:cxn modelId="{FFE26FC6-278F-0148-9CA0-044810495720}" type="presOf" srcId="{A557E47F-BF13-594A-967F-41626BEB7BB6}" destId="{586307C4-85AA-E44F-BA76-1A77952069B8}" srcOrd="0" destOrd="0" presId="urn:microsoft.com/office/officeart/2005/8/layout/vProcess5"/>
    <dgm:cxn modelId="{CDCF29C4-A4E5-C243-A6A0-A4AB0A67F95D}" type="presOf" srcId="{D74F5C73-D1B8-414E-AC7F-FA8A9398C6B7}" destId="{E761A414-CA9B-7047-B06E-7F119953C6D5}" srcOrd="0" destOrd="0" presId="urn:microsoft.com/office/officeart/2005/8/layout/vProcess5"/>
    <dgm:cxn modelId="{7EEDAEF7-FBBD-E14A-9D6D-11523EE4968E}" type="presOf" srcId="{D6D1EE58-48D8-0A47-931F-EA33F4DA3FDA}" destId="{8976B0B5-8012-BD42-8259-1C87CD71505F}" srcOrd="0" destOrd="0" presId="urn:microsoft.com/office/officeart/2005/8/layout/vProcess5"/>
    <dgm:cxn modelId="{159AF342-776C-9149-B9FF-0E3A2896342B}" type="presOf" srcId="{D74F5C73-D1B8-414E-AC7F-FA8A9398C6B7}" destId="{7AFA090D-3828-C04E-8A63-46141F0BB51A}" srcOrd="1" destOrd="0" presId="urn:microsoft.com/office/officeart/2005/8/layout/vProcess5"/>
    <dgm:cxn modelId="{55ECB000-AA01-164B-A9A5-8113DBE29E47}" type="presOf" srcId="{9F8A6661-4483-EB4A-BCBE-C082BB733812}" destId="{60BC6DE7-37A5-8947-9351-05DF64E2E0B0}" srcOrd="0" destOrd="0" presId="urn:microsoft.com/office/officeart/2005/8/layout/vProcess5"/>
    <dgm:cxn modelId="{5F9F55D2-8A30-CF47-A5D5-49B7C0A80297}" type="presOf" srcId="{8DAC4471-081C-7349-8663-BD860F27263D}" destId="{AC7B8BE7-9541-AE4D-8821-B077D50369AF}" srcOrd="0" destOrd="0" presId="urn:microsoft.com/office/officeart/2005/8/layout/vProcess5"/>
    <dgm:cxn modelId="{9CDF42CB-FE77-1940-820E-E4836561F3D5}" srcId="{729A0BF9-1F51-F14A-9C3F-3D92A1FCAFD6}" destId="{A557E47F-BF13-594A-967F-41626BEB7BB6}" srcOrd="1" destOrd="0" parTransId="{9AB99DF5-4C64-5F4B-A1D4-CFD9919B6D78}" sibTransId="{8DAC4471-081C-7349-8663-BD860F27263D}"/>
    <dgm:cxn modelId="{AC95611B-B8BC-474C-9F43-B269AFD9C25D}" type="presOf" srcId="{B25CF7FE-E2B9-9D4E-9CD3-5DF56D4B110B}" destId="{51FC8AF1-84BD-794C-BCAB-B0A3964F1399}" srcOrd="0" destOrd="0" presId="urn:microsoft.com/office/officeart/2005/8/layout/vProcess5"/>
    <dgm:cxn modelId="{C5716668-9084-C842-94F0-33387AF37938}" srcId="{729A0BF9-1F51-F14A-9C3F-3D92A1FCAFD6}" destId="{9F8A6661-4483-EB4A-BCBE-C082BB733812}" srcOrd="3" destOrd="0" parTransId="{EA1D7E6B-EC2C-6449-9012-161EDE590C2C}" sibTransId="{ABFBF8A7-5237-DE4E-B247-5FE50121B844}"/>
    <dgm:cxn modelId="{B916561E-D3D2-9544-9DBC-661C17C94329}" type="presParOf" srcId="{AB191F6F-5023-6B4F-97EF-D9F8DBD2A7C3}" destId="{C12A3482-84CB-E04F-A637-D0A04A7FFF3E}" srcOrd="0" destOrd="0" presId="urn:microsoft.com/office/officeart/2005/8/layout/vProcess5"/>
    <dgm:cxn modelId="{9F332D0B-43DD-C845-BF01-61CD9600C486}" type="presParOf" srcId="{AB191F6F-5023-6B4F-97EF-D9F8DBD2A7C3}" destId="{51FC8AF1-84BD-794C-BCAB-B0A3964F1399}" srcOrd="1" destOrd="0" presId="urn:microsoft.com/office/officeart/2005/8/layout/vProcess5"/>
    <dgm:cxn modelId="{F22A9B0E-130E-5D4F-BABC-0EB2F5BDFF00}" type="presParOf" srcId="{AB191F6F-5023-6B4F-97EF-D9F8DBD2A7C3}" destId="{586307C4-85AA-E44F-BA76-1A77952069B8}" srcOrd="2" destOrd="0" presId="urn:microsoft.com/office/officeart/2005/8/layout/vProcess5"/>
    <dgm:cxn modelId="{310CF3E8-EC5E-9544-A9BD-82389B183B79}" type="presParOf" srcId="{AB191F6F-5023-6B4F-97EF-D9F8DBD2A7C3}" destId="{E761A414-CA9B-7047-B06E-7F119953C6D5}" srcOrd="3" destOrd="0" presId="urn:microsoft.com/office/officeart/2005/8/layout/vProcess5"/>
    <dgm:cxn modelId="{2F569209-B785-BA4F-A8CD-B2BD21E0E15E}" type="presParOf" srcId="{AB191F6F-5023-6B4F-97EF-D9F8DBD2A7C3}" destId="{60BC6DE7-37A5-8947-9351-05DF64E2E0B0}" srcOrd="4" destOrd="0" presId="urn:microsoft.com/office/officeart/2005/8/layout/vProcess5"/>
    <dgm:cxn modelId="{61D715F3-2B67-F14C-9B92-1B51607FDC70}" type="presParOf" srcId="{AB191F6F-5023-6B4F-97EF-D9F8DBD2A7C3}" destId="{17F0425B-65E5-CE43-A194-E0C8DA125F4A}" srcOrd="5" destOrd="0" presId="urn:microsoft.com/office/officeart/2005/8/layout/vProcess5"/>
    <dgm:cxn modelId="{88F2B41B-ED27-4146-9C25-7A5771E36265}" type="presParOf" srcId="{AB191F6F-5023-6B4F-97EF-D9F8DBD2A7C3}" destId="{8976B0B5-8012-BD42-8259-1C87CD71505F}" srcOrd="6" destOrd="0" presId="urn:microsoft.com/office/officeart/2005/8/layout/vProcess5"/>
    <dgm:cxn modelId="{A7369E95-78FA-7243-A6CD-31A14DB4CC4B}" type="presParOf" srcId="{AB191F6F-5023-6B4F-97EF-D9F8DBD2A7C3}" destId="{AC7B8BE7-9541-AE4D-8821-B077D50369AF}" srcOrd="7" destOrd="0" presId="urn:microsoft.com/office/officeart/2005/8/layout/vProcess5"/>
    <dgm:cxn modelId="{EF1DB81B-5E82-0A47-8BD6-1EBC0DE13C8C}" type="presParOf" srcId="{AB191F6F-5023-6B4F-97EF-D9F8DBD2A7C3}" destId="{C99520B0-00BA-7340-AC3D-D0F221E4DD7A}" srcOrd="8" destOrd="0" presId="urn:microsoft.com/office/officeart/2005/8/layout/vProcess5"/>
    <dgm:cxn modelId="{02E17FB9-DAB8-B44E-A418-161D2C552481}" type="presParOf" srcId="{AB191F6F-5023-6B4F-97EF-D9F8DBD2A7C3}" destId="{EA447A35-F376-9447-A268-765F88253319}" srcOrd="9" destOrd="0" presId="urn:microsoft.com/office/officeart/2005/8/layout/vProcess5"/>
    <dgm:cxn modelId="{A603F72C-BD30-0E42-9AF6-13DCA66B93DF}" type="presParOf" srcId="{AB191F6F-5023-6B4F-97EF-D9F8DBD2A7C3}" destId="{F4633337-F71F-5248-93E4-F85CB6A0F58D}" srcOrd="10" destOrd="0" presId="urn:microsoft.com/office/officeart/2005/8/layout/vProcess5"/>
    <dgm:cxn modelId="{C4447FF9-B376-2047-88B9-D347AF2D1FB5}" type="presParOf" srcId="{AB191F6F-5023-6B4F-97EF-D9F8DBD2A7C3}" destId="{10F5CD8E-61EF-7645-AF20-0ED63BF811A3}" srcOrd="11" destOrd="0" presId="urn:microsoft.com/office/officeart/2005/8/layout/vProcess5"/>
    <dgm:cxn modelId="{EB398189-CBAB-4E46-AD55-95094D262441}" type="presParOf" srcId="{AB191F6F-5023-6B4F-97EF-D9F8DBD2A7C3}" destId="{7AFA090D-3828-C04E-8A63-46141F0BB51A}" srcOrd="12" destOrd="0" presId="urn:microsoft.com/office/officeart/2005/8/layout/vProcess5"/>
    <dgm:cxn modelId="{E545975E-4759-4F46-A8E3-5321EA2BEE08}" type="presParOf" srcId="{AB191F6F-5023-6B4F-97EF-D9F8DBD2A7C3}" destId="{A19B45F3-2633-414E-98DE-001F33E1E3FB}" srcOrd="13" destOrd="0" presId="urn:microsoft.com/office/officeart/2005/8/layout/vProcess5"/>
    <dgm:cxn modelId="{0B2BD28C-BC3E-ED49-8EF3-5CB1618D7EC7}" type="presParOf" srcId="{AB191F6F-5023-6B4F-97EF-D9F8DBD2A7C3}" destId="{2F2BADBA-FAB6-E140-AC05-C1E22EAD3AF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E798F-44A7-AF49-8D33-34A94DD4A38D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72FF83-3DA1-6B41-813F-1593AF52A362}">
      <dgm:prSet phldrT="[Text]"/>
      <dgm:spPr/>
      <dgm:t>
        <a:bodyPr/>
        <a:lstStyle/>
        <a:p>
          <a:r>
            <a:rPr lang="en-US" dirty="0" smtClean="0"/>
            <a:t>Straits of Tiran Blocked</a:t>
          </a:r>
          <a:endParaRPr lang="en-US" dirty="0"/>
        </a:p>
      </dgm:t>
    </dgm:pt>
    <dgm:pt modelId="{B38F606A-50E9-5645-B4EF-2B54B01CADAB}" type="parTrans" cxnId="{7E6BC6FA-194A-F845-B82C-237A5AA95DD7}">
      <dgm:prSet/>
      <dgm:spPr/>
      <dgm:t>
        <a:bodyPr/>
        <a:lstStyle/>
        <a:p>
          <a:endParaRPr lang="en-US"/>
        </a:p>
      </dgm:t>
    </dgm:pt>
    <dgm:pt modelId="{298EEDFF-045E-8546-B4D7-E87D6FDE12FE}" type="sibTrans" cxnId="{7E6BC6FA-194A-F845-B82C-237A5AA95DD7}">
      <dgm:prSet/>
      <dgm:spPr/>
      <dgm:t>
        <a:bodyPr/>
        <a:lstStyle/>
        <a:p>
          <a:endParaRPr lang="en-US"/>
        </a:p>
      </dgm:t>
    </dgm:pt>
    <dgm:pt modelId="{DA768476-C580-854D-B9D8-5D00A2F9DB96}">
      <dgm:prSet phldrT="[Text]"/>
      <dgm:spPr/>
      <dgm:t>
        <a:bodyPr/>
        <a:lstStyle/>
        <a:p>
          <a:r>
            <a:rPr lang="en-US" dirty="0" smtClean="0"/>
            <a:t>Diplomacy</a:t>
          </a:r>
          <a:endParaRPr lang="en-US" dirty="0"/>
        </a:p>
      </dgm:t>
    </dgm:pt>
    <dgm:pt modelId="{1BB6B613-906E-404A-99AE-2FED96979437}" type="parTrans" cxnId="{E0E842EC-7D5A-2A4F-A6B4-722ED4AC10F0}">
      <dgm:prSet/>
      <dgm:spPr/>
      <dgm:t>
        <a:bodyPr/>
        <a:lstStyle/>
        <a:p>
          <a:endParaRPr lang="en-US"/>
        </a:p>
      </dgm:t>
    </dgm:pt>
    <dgm:pt modelId="{922EABBE-9C17-B745-AF6F-6EF6673426B5}" type="sibTrans" cxnId="{E0E842EC-7D5A-2A4F-A6B4-722ED4AC10F0}">
      <dgm:prSet/>
      <dgm:spPr/>
      <dgm:t>
        <a:bodyPr/>
        <a:lstStyle/>
        <a:p>
          <a:endParaRPr lang="en-US"/>
        </a:p>
      </dgm:t>
    </dgm:pt>
    <dgm:pt modelId="{1B619AE6-B4A7-374F-9B6D-3CAC2249144D}">
      <dgm:prSet phldrT="[Text]"/>
      <dgm:spPr/>
      <dgm:t>
        <a:bodyPr/>
        <a:lstStyle/>
        <a:p>
          <a:r>
            <a:rPr lang="en-US" dirty="0" smtClean="0"/>
            <a:t>Israeli Strike</a:t>
          </a:r>
          <a:endParaRPr lang="en-US" dirty="0"/>
        </a:p>
      </dgm:t>
    </dgm:pt>
    <dgm:pt modelId="{46BA3ABC-F4E2-EE49-832E-E7FC0D937163}" type="parTrans" cxnId="{16CED620-9531-9149-BC1D-68CAFD2BBA46}">
      <dgm:prSet/>
      <dgm:spPr/>
      <dgm:t>
        <a:bodyPr/>
        <a:lstStyle/>
        <a:p>
          <a:endParaRPr lang="en-US"/>
        </a:p>
      </dgm:t>
    </dgm:pt>
    <dgm:pt modelId="{8FB322C0-880B-7D49-A8DF-CBCF97B404F0}" type="sibTrans" cxnId="{16CED620-9531-9149-BC1D-68CAFD2BBA46}">
      <dgm:prSet/>
      <dgm:spPr/>
      <dgm:t>
        <a:bodyPr/>
        <a:lstStyle/>
        <a:p>
          <a:endParaRPr lang="en-US"/>
        </a:p>
      </dgm:t>
    </dgm:pt>
    <dgm:pt modelId="{99954269-020B-9742-995E-C0661000EF04}" type="pres">
      <dgm:prSet presAssocID="{0C8E798F-44A7-AF49-8D33-34A94DD4A38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8BD047-635A-644F-B419-5903A7B4B237}" type="pres">
      <dgm:prSet presAssocID="{0C8E798F-44A7-AF49-8D33-34A94DD4A38D}" presName="arrow" presStyleLbl="bgShp" presStyleIdx="0" presStyleCnt="1"/>
      <dgm:spPr/>
    </dgm:pt>
    <dgm:pt modelId="{762E1EAE-5736-0644-A0AD-5F92527A5AE2}" type="pres">
      <dgm:prSet presAssocID="{0C8E798F-44A7-AF49-8D33-34A94DD4A38D}" presName="linearProcess" presStyleCnt="0"/>
      <dgm:spPr/>
    </dgm:pt>
    <dgm:pt modelId="{6025A5F4-C50D-ED4F-8F88-6B479C4E53B6}" type="pres">
      <dgm:prSet presAssocID="{6772FF83-3DA1-6B41-813F-1593AF52A36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E5A6F-760A-E943-A77D-6E2B321ABFBB}" type="pres">
      <dgm:prSet presAssocID="{298EEDFF-045E-8546-B4D7-E87D6FDE12FE}" presName="sibTrans" presStyleCnt="0"/>
      <dgm:spPr/>
    </dgm:pt>
    <dgm:pt modelId="{19C223E3-A609-A842-A731-204168B50D62}" type="pres">
      <dgm:prSet presAssocID="{DA768476-C580-854D-B9D8-5D00A2F9DB9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F5937-0CBA-1C43-A702-5B62E245A567}" type="pres">
      <dgm:prSet presAssocID="{922EABBE-9C17-B745-AF6F-6EF6673426B5}" presName="sibTrans" presStyleCnt="0"/>
      <dgm:spPr/>
    </dgm:pt>
    <dgm:pt modelId="{0DF03EB9-ACC6-F746-A63E-FDD96A46A8F8}" type="pres">
      <dgm:prSet presAssocID="{1B619AE6-B4A7-374F-9B6D-3CAC2249144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42287-39BC-D34D-9255-D974F440299F}" type="presOf" srcId="{DA768476-C580-854D-B9D8-5D00A2F9DB96}" destId="{19C223E3-A609-A842-A731-204168B50D62}" srcOrd="0" destOrd="0" presId="urn:microsoft.com/office/officeart/2005/8/layout/hProcess9"/>
    <dgm:cxn modelId="{1CB0D344-AC23-7546-8CAC-B02F52DAC9D4}" type="presOf" srcId="{0C8E798F-44A7-AF49-8D33-34A94DD4A38D}" destId="{99954269-020B-9742-995E-C0661000EF04}" srcOrd="0" destOrd="0" presId="urn:microsoft.com/office/officeart/2005/8/layout/hProcess9"/>
    <dgm:cxn modelId="{963EB984-C3F5-204C-892F-964D4BA10251}" type="presOf" srcId="{1B619AE6-B4A7-374F-9B6D-3CAC2249144D}" destId="{0DF03EB9-ACC6-F746-A63E-FDD96A46A8F8}" srcOrd="0" destOrd="0" presId="urn:microsoft.com/office/officeart/2005/8/layout/hProcess9"/>
    <dgm:cxn modelId="{7E6BC6FA-194A-F845-B82C-237A5AA95DD7}" srcId="{0C8E798F-44A7-AF49-8D33-34A94DD4A38D}" destId="{6772FF83-3DA1-6B41-813F-1593AF52A362}" srcOrd="0" destOrd="0" parTransId="{B38F606A-50E9-5645-B4EF-2B54B01CADAB}" sibTransId="{298EEDFF-045E-8546-B4D7-E87D6FDE12FE}"/>
    <dgm:cxn modelId="{E0E842EC-7D5A-2A4F-A6B4-722ED4AC10F0}" srcId="{0C8E798F-44A7-AF49-8D33-34A94DD4A38D}" destId="{DA768476-C580-854D-B9D8-5D00A2F9DB96}" srcOrd="1" destOrd="0" parTransId="{1BB6B613-906E-404A-99AE-2FED96979437}" sibTransId="{922EABBE-9C17-B745-AF6F-6EF6673426B5}"/>
    <dgm:cxn modelId="{16CED620-9531-9149-BC1D-68CAFD2BBA46}" srcId="{0C8E798F-44A7-AF49-8D33-34A94DD4A38D}" destId="{1B619AE6-B4A7-374F-9B6D-3CAC2249144D}" srcOrd="2" destOrd="0" parTransId="{46BA3ABC-F4E2-EE49-832E-E7FC0D937163}" sibTransId="{8FB322C0-880B-7D49-A8DF-CBCF97B404F0}"/>
    <dgm:cxn modelId="{4849D2DA-721D-E142-AEAB-1F245A7F8909}" type="presOf" srcId="{6772FF83-3DA1-6B41-813F-1593AF52A362}" destId="{6025A5F4-C50D-ED4F-8F88-6B479C4E53B6}" srcOrd="0" destOrd="0" presId="urn:microsoft.com/office/officeart/2005/8/layout/hProcess9"/>
    <dgm:cxn modelId="{F14FBFB2-A14D-3E43-91D6-52F4496A50A9}" type="presParOf" srcId="{99954269-020B-9742-995E-C0661000EF04}" destId="{838BD047-635A-644F-B419-5903A7B4B237}" srcOrd="0" destOrd="0" presId="urn:microsoft.com/office/officeart/2005/8/layout/hProcess9"/>
    <dgm:cxn modelId="{3DE5ACF6-FD31-4E47-832F-EA0A51BA5BD5}" type="presParOf" srcId="{99954269-020B-9742-995E-C0661000EF04}" destId="{762E1EAE-5736-0644-A0AD-5F92527A5AE2}" srcOrd="1" destOrd="0" presId="urn:microsoft.com/office/officeart/2005/8/layout/hProcess9"/>
    <dgm:cxn modelId="{50BF7C62-206B-F144-A0B6-355289B83CE7}" type="presParOf" srcId="{762E1EAE-5736-0644-A0AD-5F92527A5AE2}" destId="{6025A5F4-C50D-ED4F-8F88-6B479C4E53B6}" srcOrd="0" destOrd="0" presId="urn:microsoft.com/office/officeart/2005/8/layout/hProcess9"/>
    <dgm:cxn modelId="{E356644D-E375-BD4C-847F-487068E886F8}" type="presParOf" srcId="{762E1EAE-5736-0644-A0AD-5F92527A5AE2}" destId="{6A8E5A6F-760A-E943-A77D-6E2B321ABFBB}" srcOrd="1" destOrd="0" presId="urn:microsoft.com/office/officeart/2005/8/layout/hProcess9"/>
    <dgm:cxn modelId="{F92D8D97-DC43-8C4D-8B0C-E794D0B01459}" type="presParOf" srcId="{762E1EAE-5736-0644-A0AD-5F92527A5AE2}" destId="{19C223E3-A609-A842-A731-204168B50D62}" srcOrd="2" destOrd="0" presId="urn:microsoft.com/office/officeart/2005/8/layout/hProcess9"/>
    <dgm:cxn modelId="{35FF4EF4-7270-9545-9F02-FB163F64E183}" type="presParOf" srcId="{762E1EAE-5736-0644-A0AD-5F92527A5AE2}" destId="{200F5937-0CBA-1C43-A702-5B62E245A567}" srcOrd="3" destOrd="0" presId="urn:microsoft.com/office/officeart/2005/8/layout/hProcess9"/>
    <dgm:cxn modelId="{23B106A0-8BDC-A045-942F-697842731AE5}" type="presParOf" srcId="{762E1EAE-5736-0644-A0AD-5F92527A5AE2}" destId="{0DF03EB9-ACC6-F746-A63E-FDD96A46A8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142A66-41BE-0645-9896-911ADE40C7D1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5C224-A60D-364A-92B0-B03E5A66A2B4}">
      <dgm:prSet phldrT="[Text]"/>
      <dgm:spPr/>
      <dgm:t>
        <a:bodyPr/>
        <a:lstStyle/>
        <a:p>
          <a:r>
            <a:rPr lang="en-US" dirty="0" smtClean="0"/>
            <a:t>Egypt loses Sinai Peninsula</a:t>
          </a:r>
          <a:endParaRPr lang="en-US" dirty="0"/>
        </a:p>
      </dgm:t>
    </dgm:pt>
    <dgm:pt modelId="{298A4DDA-A11D-0C40-8118-855ECB59DEA1}" type="parTrans" cxnId="{263C44D6-D7BC-F942-B2EC-C529B794AD03}">
      <dgm:prSet/>
      <dgm:spPr/>
      <dgm:t>
        <a:bodyPr/>
        <a:lstStyle/>
        <a:p>
          <a:endParaRPr lang="en-US"/>
        </a:p>
      </dgm:t>
    </dgm:pt>
    <dgm:pt modelId="{F5271707-CDFC-0740-BECC-24F30A1F1712}" type="sibTrans" cxnId="{263C44D6-D7BC-F942-B2EC-C529B794AD03}">
      <dgm:prSet/>
      <dgm:spPr/>
      <dgm:t>
        <a:bodyPr/>
        <a:lstStyle/>
        <a:p>
          <a:endParaRPr lang="en-US"/>
        </a:p>
      </dgm:t>
    </dgm:pt>
    <dgm:pt modelId="{6DDB03BE-D53C-BA4A-A03A-5DB30EE940CE}">
      <dgm:prSet phldrT="[Text]"/>
      <dgm:spPr/>
      <dgm:t>
        <a:bodyPr/>
        <a:lstStyle/>
        <a:p>
          <a:r>
            <a:rPr lang="en-US" dirty="0" smtClean="0"/>
            <a:t>Syria loses Golan Heights</a:t>
          </a:r>
          <a:endParaRPr lang="en-US" dirty="0"/>
        </a:p>
      </dgm:t>
    </dgm:pt>
    <dgm:pt modelId="{B86442EB-8E9D-FD45-A90E-5313C7BCB84D}" type="parTrans" cxnId="{9A6387F8-958B-164E-BD77-D1E8517363C3}">
      <dgm:prSet/>
      <dgm:spPr/>
      <dgm:t>
        <a:bodyPr/>
        <a:lstStyle/>
        <a:p>
          <a:endParaRPr lang="en-US"/>
        </a:p>
      </dgm:t>
    </dgm:pt>
    <dgm:pt modelId="{FDD6A832-27F1-B942-889E-9B07A6D75783}" type="sibTrans" cxnId="{9A6387F8-958B-164E-BD77-D1E8517363C3}">
      <dgm:prSet/>
      <dgm:spPr/>
      <dgm:t>
        <a:bodyPr/>
        <a:lstStyle/>
        <a:p>
          <a:endParaRPr lang="en-US"/>
        </a:p>
      </dgm:t>
    </dgm:pt>
    <dgm:pt modelId="{1930EF02-0264-7343-8FFD-352BF26905EE}">
      <dgm:prSet phldrT="[Text]"/>
      <dgm:spPr/>
      <dgm:t>
        <a:bodyPr/>
        <a:lstStyle/>
        <a:p>
          <a:r>
            <a:rPr lang="en-US" dirty="0" smtClean="0"/>
            <a:t>Jordan loses West Bank and part of Jerusalem</a:t>
          </a:r>
          <a:endParaRPr lang="en-US" dirty="0"/>
        </a:p>
      </dgm:t>
    </dgm:pt>
    <dgm:pt modelId="{04F1B4F0-25D4-CB4D-98AF-536CE20C9D30}" type="parTrans" cxnId="{1547E9FA-51EA-4149-BAA0-C61E68DA13F3}">
      <dgm:prSet/>
      <dgm:spPr/>
      <dgm:t>
        <a:bodyPr/>
        <a:lstStyle/>
        <a:p>
          <a:endParaRPr lang="en-US"/>
        </a:p>
      </dgm:t>
    </dgm:pt>
    <dgm:pt modelId="{11AD16BC-A0E1-D646-8802-4CCEB118D22C}" type="sibTrans" cxnId="{1547E9FA-51EA-4149-BAA0-C61E68DA13F3}">
      <dgm:prSet/>
      <dgm:spPr/>
      <dgm:t>
        <a:bodyPr/>
        <a:lstStyle/>
        <a:p>
          <a:endParaRPr lang="en-US"/>
        </a:p>
      </dgm:t>
    </dgm:pt>
    <dgm:pt modelId="{CC93DAC7-2DC0-4E41-90EB-0BA34CE3BA66}" type="pres">
      <dgm:prSet presAssocID="{EF142A66-41BE-0645-9896-911ADE40C7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244F2-C091-F544-90B7-6DF3FF3E8515}" type="pres">
      <dgm:prSet presAssocID="{EF142A66-41BE-0645-9896-911ADE40C7D1}" presName="dummyMaxCanvas" presStyleCnt="0">
        <dgm:presLayoutVars/>
      </dgm:prSet>
      <dgm:spPr/>
    </dgm:pt>
    <dgm:pt modelId="{4FBA2871-1E2A-0848-884A-6BFF0B1DA158}" type="pres">
      <dgm:prSet presAssocID="{EF142A66-41BE-0645-9896-911ADE40C7D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8CCD0-2068-EA4C-8DFA-9F600E0795E8}" type="pres">
      <dgm:prSet presAssocID="{EF142A66-41BE-0645-9896-911ADE40C7D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FCA75-C253-C84D-B11F-B994FCDE887F}" type="pres">
      <dgm:prSet presAssocID="{EF142A66-41BE-0645-9896-911ADE40C7D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44F84-2E28-314D-AB7B-BF779857962D}" type="pres">
      <dgm:prSet presAssocID="{EF142A66-41BE-0645-9896-911ADE40C7D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AC5F0-49F7-D748-8575-D3ABC300B912}" type="pres">
      <dgm:prSet presAssocID="{EF142A66-41BE-0645-9896-911ADE40C7D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42BF8-1034-2F47-86B4-F4AD585CC88C}" type="pres">
      <dgm:prSet presAssocID="{EF142A66-41BE-0645-9896-911ADE40C7D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D07C7-C0E5-9F48-9582-55A73D05DFAE}" type="pres">
      <dgm:prSet presAssocID="{EF142A66-41BE-0645-9896-911ADE40C7D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8D96A-57E1-E54B-B07B-3638D63CC27B}" type="pres">
      <dgm:prSet presAssocID="{EF142A66-41BE-0645-9896-911ADE40C7D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65015D-D226-E347-9E59-B145BAEEA8BD}" type="presOf" srcId="{F5271707-CDFC-0740-BECC-24F30A1F1712}" destId="{44644F84-2E28-314D-AB7B-BF779857962D}" srcOrd="0" destOrd="0" presId="urn:microsoft.com/office/officeart/2005/8/layout/vProcess5"/>
    <dgm:cxn modelId="{70935CBD-39AD-C741-99A5-00572419F716}" type="presOf" srcId="{6DDB03BE-D53C-BA4A-A03A-5DB30EE940CE}" destId="{4D7D07C7-C0E5-9F48-9582-55A73D05DFAE}" srcOrd="1" destOrd="0" presId="urn:microsoft.com/office/officeart/2005/8/layout/vProcess5"/>
    <dgm:cxn modelId="{263C44D6-D7BC-F942-B2EC-C529B794AD03}" srcId="{EF142A66-41BE-0645-9896-911ADE40C7D1}" destId="{16A5C224-A60D-364A-92B0-B03E5A66A2B4}" srcOrd="0" destOrd="0" parTransId="{298A4DDA-A11D-0C40-8118-855ECB59DEA1}" sibTransId="{F5271707-CDFC-0740-BECC-24F30A1F1712}"/>
    <dgm:cxn modelId="{C9EADC03-003C-9449-867B-02514F2D68F9}" type="presOf" srcId="{1930EF02-0264-7343-8FFD-352BF26905EE}" destId="{F6CFCA75-C253-C84D-B11F-B994FCDE887F}" srcOrd="0" destOrd="0" presId="urn:microsoft.com/office/officeart/2005/8/layout/vProcess5"/>
    <dgm:cxn modelId="{B5117F3F-CF6D-F34F-AC4D-40C2B4E22B66}" type="presOf" srcId="{16A5C224-A60D-364A-92B0-B03E5A66A2B4}" destId="{4FBA2871-1E2A-0848-884A-6BFF0B1DA158}" srcOrd="0" destOrd="0" presId="urn:microsoft.com/office/officeart/2005/8/layout/vProcess5"/>
    <dgm:cxn modelId="{B9ADAB7B-D61E-3A4A-86B1-DD7B768DAE23}" type="presOf" srcId="{EF142A66-41BE-0645-9896-911ADE40C7D1}" destId="{CC93DAC7-2DC0-4E41-90EB-0BA34CE3BA66}" srcOrd="0" destOrd="0" presId="urn:microsoft.com/office/officeart/2005/8/layout/vProcess5"/>
    <dgm:cxn modelId="{06FF9F44-CD0A-1646-9852-9D6776F56162}" type="presOf" srcId="{16A5C224-A60D-364A-92B0-B03E5A66A2B4}" destId="{C8142BF8-1034-2F47-86B4-F4AD585CC88C}" srcOrd="1" destOrd="0" presId="urn:microsoft.com/office/officeart/2005/8/layout/vProcess5"/>
    <dgm:cxn modelId="{3131AD08-C713-AB48-9F36-617E94506BD8}" type="presOf" srcId="{6DDB03BE-D53C-BA4A-A03A-5DB30EE940CE}" destId="{58E8CCD0-2068-EA4C-8DFA-9F600E0795E8}" srcOrd="0" destOrd="0" presId="urn:microsoft.com/office/officeart/2005/8/layout/vProcess5"/>
    <dgm:cxn modelId="{97E1F12B-5FBA-6847-807B-2A4F58B46830}" type="presOf" srcId="{1930EF02-0264-7343-8FFD-352BF26905EE}" destId="{5098D96A-57E1-E54B-B07B-3638D63CC27B}" srcOrd="1" destOrd="0" presId="urn:microsoft.com/office/officeart/2005/8/layout/vProcess5"/>
    <dgm:cxn modelId="{1547E9FA-51EA-4149-BAA0-C61E68DA13F3}" srcId="{EF142A66-41BE-0645-9896-911ADE40C7D1}" destId="{1930EF02-0264-7343-8FFD-352BF26905EE}" srcOrd="2" destOrd="0" parTransId="{04F1B4F0-25D4-CB4D-98AF-536CE20C9D30}" sibTransId="{11AD16BC-A0E1-D646-8802-4CCEB118D22C}"/>
    <dgm:cxn modelId="{9A6387F8-958B-164E-BD77-D1E8517363C3}" srcId="{EF142A66-41BE-0645-9896-911ADE40C7D1}" destId="{6DDB03BE-D53C-BA4A-A03A-5DB30EE940CE}" srcOrd="1" destOrd="0" parTransId="{B86442EB-8E9D-FD45-A90E-5313C7BCB84D}" sibTransId="{FDD6A832-27F1-B942-889E-9B07A6D75783}"/>
    <dgm:cxn modelId="{F550545E-04B2-B848-AD61-3C3D2628148A}" type="presOf" srcId="{FDD6A832-27F1-B942-889E-9B07A6D75783}" destId="{C54AC5F0-49F7-D748-8575-D3ABC300B912}" srcOrd="0" destOrd="0" presId="urn:microsoft.com/office/officeart/2005/8/layout/vProcess5"/>
    <dgm:cxn modelId="{BC0F2C9F-7EBB-7245-9C91-6BE11D16DBC0}" type="presParOf" srcId="{CC93DAC7-2DC0-4E41-90EB-0BA34CE3BA66}" destId="{B37244F2-C091-F544-90B7-6DF3FF3E8515}" srcOrd="0" destOrd="0" presId="urn:microsoft.com/office/officeart/2005/8/layout/vProcess5"/>
    <dgm:cxn modelId="{CE8E3A1A-6975-524A-A7E5-85C2630F3C25}" type="presParOf" srcId="{CC93DAC7-2DC0-4E41-90EB-0BA34CE3BA66}" destId="{4FBA2871-1E2A-0848-884A-6BFF0B1DA158}" srcOrd="1" destOrd="0" presId="urn:microsoft.com/office/officeart/2005/8/layout/vProcess5"/>
    <dgm:cxn modelId="{4791050B-680C-6840-8D6A-40C6813D5F85}" type="presParOf" srcId="{CC93DAC7-2DC0-4E41-90EB-0BA34CE3BA66}" destId="{58E8CCD0-2068-EA4C-8DFA-9F600E0795E8}" srcOrd="2" destOrd="0" presId="urn:microsoft.com/office/officeart/2005/8/layout/vProcess5"/>
    <dgm:cxn modelId="{E4302267-9F05-DD49-8AB9-F05E367F57CA}" type="presParOf" srcId="{CC93DAC7-2DC0-4E41-90EB-0BA34CE3BA66}" destId="{F6CFCA75-C253-C84D-B11F-B994FCDE887F}" srcOrd="3" destOrd="0" presId="urn:microsoft.com/office/officeart/2005/8/layout/vProcess5"/>
    <dgm:cxn modelId="{5B257DFE-38EF-354E-A9C3-062F1E705C47}" type="presParOf" srcId="{CC93DAC7-2DC0-4E41-90EB-0BA34CE3BA66}" destId="{44644F84-2E28-314D-AB7B-BF779857962D}" srcOrd="4" destOrd="0" presId="urn:microsoft.com/office/officeart/2005/8/layout/vProcess5"/>
    <dgm:cxn modelId="{D21A6C0F-8846-A640-92A2-912011876C48}" type="presParOf" srcId="{CC93DAC7-2DC0-4E41-90EB-0BA34CE3BA66}" destId="{C54AC5F0-49F7-D748-8575-D3ABC300B912}" srcOrd="5" destOrd="0" presId="urn:microsoft.com/office/officeart/2005/8/layout/vProcess5"/>
    <dgm:cxn modelId="{45A900FF-04BA-1F4F-A775-7D5494228544}" type="presParOf" srcId="{CC93DAC7-2DC0-4E41-90EB-0BA34CE3BA66}" destId="{C8142BF8-1034-2F47-86B4-F4AD585CC88C}" srcOrd="6" destOrd="0" presId="urn:microsoft.com/office/officeart/2005/8/layout/vProcess5"/>
    <dgm:cxn modelId="{2FE944E6-9C6F-554A-9CAE-A9482048B82C}" type="presParOf" srcId="{CC93DAC7-2DC0-4E41-90EB-0BA34CE3BA66}" destId="{4D7D07C7-C0E5-9F48-9582-55A73D05DFAE}" srcOrd="7" destOrd="0" presId="urn:microsoft.com/office/officeart/2005/8/layout/vProcess5"/>
    <dgm:cxn modelId="{429F966D-9EA2-7C4F-82E7-DB7BBA56761C}" type="presParOf" srcId="{CC93DAC7-2DC0-4E41-90EB-0BA34CE3BA66}" destId="{5098D96A-57E1-E54B-B07B-3638D63CC27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939493-0259-A74B-88D5-82D1A5D1C9C2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Kingdom of Israel (1020 B.C.E. – 586 B.C.E.</a:t>
          </a:r>
          <a:endParaRPr lang="en-US" sz="1900" kern="1200" dirty="0"/>
        </a:p>
      </dsp:txBody>
      <dsp:txXfrm>
        <a:off x="0" y="0"/>
        <a:ext cx="3861816" cy="731520"/>
      </dsp:txXfrm>
    </dsp:sp>
    <dsp:sp modelId="{52A2BDD0-144C-224E-A492-7306F5BE1758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Assyrian and Babylonian Conquest</a:t>
          </a:r>
          <a:endParaRPr lang="en-US" sz="1900" kern="1200" dirty="0"/>
        </a:p>
      </dsp:txBody>
      <dsp:txXfrm>
        <a:off x="350520" y="833120"/>
        <a:ext cx="3867912" cy="731519"/>
      </dsp:txXfrm>
    </dsp:sp>
    <dsp:sp modelId="{9208A2AF-2BB4-A948-9DCC-68297437338B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Persian Conquest (539 B.C.E.)</a:t>
          </a:r>
          <a:endParaRPr lang="en-US" sz="1900" kern="1200" dirty="0"/>
        </a:p>
      </dsp:txBody>
      <dsp:txXfrm>
        <a:off x="701039" y="1666240"/>
        <a:ext cx="3867912" cy="731519"/>
      </dsp:txXfrm>
    </dsp:sp>
    <dsp:sp modelId="{CB643980-8DBC-C74C-8657-18212642A3FD}">
      <dsp:nvSpPr>
        <dsp:cNvPr id="0" name=""/>
        <dsp:cNvSpPr/>
      </dsp:nvSpPr>
      <dsp:spPr>
        <a:xfrm>
          <a:off x="1124644" y="2499360"/>
          <a:ext cx="4693920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Roman Conquest (64 B.C.E.)</a:t>
          </a:r>
          <a:endParaRPr lang="en-US" sz="1900" kern="1200" dirty="0"/>
        </a:p>
      </dsp:txBody>
      <dsp:txXfrm>
        <a:off x="1124644" y="2499360"/>
        <a:ext cx="3867912" cy="731519"/>
      </dsp:txXfrm>
    </dsp:sp>
    <dsp:sp modelId="{8499EED2-4489-1146-A4BF-BE0E9EA2D8B2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Muslim Conquest</a:t>
          </a:r>
          <a:endParaRPr lang="en-US" sz="1900" kern="1200" dirty="0"/>
        </a:p>
      </dsp:txBody>
      <dsp:txXfrm>
        <a:off x="1402079" y="3332480"/>
        <a:ext cx="3867912" cy="731519"/>
      </dsp:txXfrm>
    </dsp:sp>
    <dsp:sp modelId="{471E7766-AF23-4246-BA7F-FE5FA0187EB3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218432" y="534416"/>
        <a:ext cx="475488" cy="475488"/>
      </dsp:txXfrm>
    </dsp:sp>
    <dsp:sp modelId="{365D3551-CC72-EB45-9640-9B71C0EE475F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568952" y="1367536"/>
        <a:ext cx="475488" cy="475488"/>
      </dsp:txXfrm>
    </dsp:sp>
    <dsp:sp modelId="{5A8E489F-CD1E-B34D-B012-3A80597568EB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919472" y="2188464"/>
        <a:ext cx="475488" cy="475488"/>
      </dsp:txXfrm>
    </dsp:sp>
    <dsp:sp modelId="{60AF4C53-62D0-BD46-8DFE-53C0040DC9EC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269992" y="3029712"/>
        <a:ext cx="475488" cy="4754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C8AF1-84BD-794C-BCAB-B0A3964F1399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First Temple built by Solomon 957 B.C.E.</a:t>
          </a:r>
          <a:endParaRPr lang="en-US" sz="1900" kern="1200" dirty="0"/>
        </a:p>
      </dsp:txBody>
      <dsp:txXfrm>
        <a:off x="0" y="0"/>
        <a:ext cx="3861816" cy="731520"/>
      </dsp:txXfrm>
    </dsp:sp>
    <dsp:sp modelId="{586307C4-85AA-E44F-BA76-1A77952069B8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First Temple destroyed 586 B.C.E.</a:t>
          </a:r>
          <a:endParaRPr lang="en-US" sz="1900" kern="1200" dirty="0"/>
        </a:p>
      </dsp:txBody>
      <dsp:txXfrm>
        <a:off x="350520" y="833120"/>
        <a:ext cx="3867912" cy="731519"/>
      </dsp:txXfrm>
    </dsp:sp>
    <dsp:sp modelId="{E761A414-CA9B-7047-B06E-7F119953C6D5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Second Temple built 538 B.C.E. </a:t>
          </a:r>
          <a:endParaRPr lang="en-US" sz="1900" kern="1200" dirty="0"/>
        </a:p>
      </dsp:txBody>
      <dsp:txXfrm>
        <a:off x="701039" y="1666240"/>
        <a:ext cx="3867912" cy="731519"/>
      </dsp:txXfrm>
    </dsp:sp>
    <dsp:sp modelId="{60BC6DE7-37A5-8947-9351-05DF64E2E0B0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Second Temple destroyed 70 C.E. by Romans</a:t>
          </a:r>
          <a:endParaRPr lang="en-US" sz="1900" kern="1200" dirty="0"/>
        </a:p>
      </dsp:txBody>
      <dsp:txXfrm>
        <a:off x="1051559" y="2499360"/>
        <a:ext cx="3867912" cy="731519"/>
      </dsp:txXfrm>
    </dsp:sp>
    <dsp:sp modelId="{17F0425B-65E5-CE43-A194-E0C8DA125F4A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Dome of the Rock built in 692 C.E.</a:t>
          </a:r>
          <a:endParaRPr lang="en-US" sz="1900" kern="1200" dirty="0"/>
        </a:p>
      </dsp:txBody>
      <dsp:txXfrm>
        <a:off x="1402079" y="3332480"/>
        <a:ext cx="3867912" cy="731519"/>
      </dsp:txXfrm>
    </dsp:sp>
    <dsp:sp modelId="{8976B0B5-8012-BD42-8259-1C87CD71505F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218432" y="534416"/>
        <a:ext cx="475488" cy="475488"/>
      </dsp:txXfrm>
    </dsp:sp>
    <dsp:sp modelId="{AC7B8BE7-9541-AE4D-8821-B077D50369AF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568952" y="1367536"/>
        <a:ext cx="475488" cy="475488"/>
      </dsp:txXfrm>
    </dsp:sp>
    <dsp:sp modelId="{C99520B0-00BA-7340-AC3D-D0F221E4DD7A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919472" y="2188464"/>
        <a:ext cx="475488" cy="475488"/>
      </dsp:txXfrm>
    </dsp:sp>
    <dsp:sp modelId="{EA447A35-F376-9447-A268-765F88253319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269992" y="3029712"/>
        <a:ext cx="475488" cy="4754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8BD047-635A-644F-B419-5903A7B4B237}">
      <dsp:nvSpPr>
        <dsp:cNvPr id="0" name=""/>
        <dsp:cNvSpPr/>
      </dsp:nvSpPr>
      <dsp:spPr>
        <a:xfrm>
          <a:off x="587481" y="0"/>
          <a:ext cx="6658122" cy="38401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25A5F4-C50D-ED4F-8F88-6B479C4E53B6}">
      <dsp:nvSpPr>
        <dsp:cNvPr id="0" name=""/>
        <dsp:cNvSpPr/>
      </dsp:nvSpPr>
      <dsp:spPr>
        <a:xfrm>
          <a:off x="265437" y="1152048"/>
          <a:ext cx="2349925" cy="15360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Straits of Tiran Blocked</a:t>
          </a:r>
          <a:endParaRPr lang="en-US" sz="2800" kern="1200" dirty="0"/>
        </a:p>
      </dsp:txBody>
      <dsp:txXfrm>
        <a:off x="265437" y="1152048"/>
        <a:ext cx="2349925" cy="1536065"/>
      </dsp:txXfrm>
    </dsp:sp>
    <dsp:sp modelId="{19C223E3-A609-A842-A731-204168B50D62}">
      <dsp:nvSpPr>
        <dsp:cNvPr id="0" name=""/>
        <dsp:cNvSpPr/>
      </dsp:nvSpPr>
      <dsp:spPr>
        <a:xfrm>
          <a:off x="2741579" y="1152048"/>
          <a:ext cx="2349925" cy="15360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Diplomacy</a:t>
          </a:r>
          <a:endParaRPr lang="en-US" sz="2800" kern="1200" dirty="0"/>
        </a:p>
      </dsp:txBody>
      <dsp:txXfrm>
        <a:off x="2741579" y="1152048"/>
        <a:ext cx="2349925" cy="1536065"/>
      </dsp:txXfrm>
    </dsp:sp>
    <dsp:sp modelId="{0DF03EB9-ACC6-F746-A63E-FDD96A46A8F8}">
      <dsp:nvSpPr>
        <dsp:cNvPr id="0" name=""/>
        <dsp:cNvSpPr/>
      </dsp:nvSpPr>
      <dsp:spPr>
        <a:xfrm>
          <a:off x="5217721" y="1152048"/>
          <a:ext cx="2349925" cy="15360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Israeli Strike</a:t>
          </a:r>
          <a:endParaRPr lang="en-US" sz="2800" kern="1200" dirty="0"/>
        </a:p>
      </dsp:txBody>
      <dsp:txXfrm>
        <a:off x="5217721" y="1152048"/>
        <a:ext cx="2349925" cy="15360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BA2871-1E2A-0848-884A-6BFF0B1DA158}">
      <dsp:nvSpPr>
        <dsp:cNvPr id="0" name=""/>
        <dsp:cNvSpPr/>
      </dsp:nvSpPr>
      <dsp:spPr>
        <a:xfrm>
          <a:off x="0" y="0"/>
          <a:ext cx="6592295" cy="1152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Egypt loses Sinai Peninsula</a:t>
          </a:r>
          <a:endParaRPr lang="en-US" sz="3000" kern="1200" dirty="0"/>
        </a:p>
      </dsp:txBody>
      <dsp:txXfrm>
        <a:off x="0" y="0"/>
        <a:ext cx="5416629" cy="1152048"/>
      </dsp:txXfrm>
    </dsp:sp>
    <dsp:sp modelId="{58E8CCD0-2068-EA4C-8DFA-9F600E0795E8}">
      <dsp:nvSpPr>
        <dsp:cNvPr id="0" name=""/>
        <dsp:cNvSpPr/>
      </dsp:nvSpPr>
      <dsp:spPr>
        <a:xfrm>
          <a:off x="581673" y="1344057"/>
          <a:ext cx="6592295" cy="1152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Syria loses Golan Heights</a:t>
          </a:r>
          <a:endParaRPr lang="en-US" sz="3000" kern="1200" dirty="0"/>
        </a:p>
      </dsp:txBody>
      <dsp:txXfrm>
        <a:off x="581673" y="1344057"/>
        <a:ext cx="5261790" cy="1152048"/>
      </dsp:txXfrm>
    </dsp:sp>
    <dsp:sp modelId="{F6CFCA75-C253-C84D-B11F-B994FCDE887F}">
      <dsp:nvSpPr>
        <dsp:cNvPr id="0" name=""/>
        <dsp:cNvSpPr/>
      </dsp:nvSpPr>
      <dsp:spPr>
        <a:xfrm>
          <a:off x="1163346" y="2688114"/>
          <a:ext cx="6592295" cy="1152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Jordan loses West Bank and part of Jerusalem</a:t>
          </a:r>
          <a:endParaRPr lang="en-US" sz="3000" kern="1200" dirty="0"/>
        </a:p>
      </dsp:txBody>
      <dsp:txXfrm>
        <a:off x="1163346" y="2688114"/>
        <a:ext cx="5261790" cy="1152048"/>
      </dsp:txXfrm>
    </dsp:sp>
    <dsp:sp modelId="{44644F84-2E28-314D-AB7B-BF779857962D}">
      <dsp:nvSpPr>
        <dsp:cNvPr id="0" name=""/>
        <dsp:cNvSpPr/>
      </dsp:nvSpPr>
      <dsp:spPr>
        <a:xfrm>
          <a:off x="5843463" y="873637"/>
          <a:ext cx="748831" cy="7488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5843463" y="873637"/>
        <a:ext cx="748831" cy="748831"/>
      </dsp:txXfrm>
    </dsp:sp>
    <dsp:sp modelId="{C54AC5F0-49F7-D748-8575-D3ABC300B912}">
      <dsp:nvSpPr>
        <dsp:cNvPr id="0" name=""/>
        <dsp:cNvSpPr/>
      </dsp:nvSpPr>
      <dsp:spPr>
        <a:xfrm>
          <a:off x="6425137" y="2210013"/>
          <a:ext cx="748831" cy="7488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6425137" y="2210013"/>
        <a:ext cx="748831" cy="748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E41124F4-6E5C-0749-9779-13E6A356CF02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5D1F3BA5-2C47-D348-BE04-50B001E05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Study:  Israel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e-w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9" y="631225"/>
            <a:ext cx="7759251" cy="581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Jewish Diaspora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409781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Forced migrations or enslavement of Jewish people after the Assyrian, Babylonian, and Roman conquests of the Jewish Kingdom</a:t>
            </a:r>
          </a:p>
          <a:p>
            <a:r>
              <a:rPr lang="en-US" sz="2800" dirty="0" smtClean="0"/>
              <a:t>Used mostly to refer to enslavement and exile after Jewish revolt in 70 C.E.</a:t>
            </a:r>
          </a:p>
          <a:p>
            <a:r>
              <a:rPr lang="en-US" sz="2800" dirty="0" smtClean="0"/>
              <a:t>Jews set up communities across the Middle East and in the Roman Empire, later in Europe and Russia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Nationalist Jewish political movement</a:t>
            </a:r>
          </a:p>
          <a:p>
            <a:r>
              <a:rPr lang="en-US" sz="3200" dirty="0" smtClean="0"/>
              <a:t>Supports self-determination and creation of Jewish homeland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Balfour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Formal statement of policy by the British government that said,</a:t>
            </a:r>
          </a:p>
          <a:p>
            <a:r>
              <a:rPr lang="en-US" sz="2800" i="1" dirty="0" smtClean="0"/>
              <a:t>"His Majesty's government view with </a:t>
            </a:r>
            <a:r>
              <a:rPr lang="en-US" sz="2800" i="1" dirty="0" err="1" smtClean="0"/>
              <a:t>favour</a:t>
            </a:r>
            <a:r>
              <a:rPr lang="en-US" sz="2800" i="1" dirty="0" smtClean="0"/>
              <a:t> the establishment in Palestine of a national home for the Jewish people, and will use their best endeavors to facilitate the achievement of this object”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Mandate System</a:t>
            </a:r>
            <a:endParaRPr lang="en-US" dirty="0"/>
          </a:p>
        </p:txBody>
      </p:sp>
      <p:pic>
        <p:nvPicPr>
          <p:cNvPr id="4" name="Content Placeholder 3" descr="map_palestine_mandat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3957" r="-43957"/>
          <a:stretch>
            <a:fillRect/>
          </a:stretch>
        </p:blipFill>
        <p:spPr>
          <a:xfrm>
            <a:off x="658813" y="2286000"/>
            <a:ext cx="7824787" cy="3840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White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4081098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Idea of partitioning Palestine Mandate abandoned</a:t>
            </a:r>
          </a:p>
          <a:p>
            <a:r>
              <a:rPr lang="en-US" sz="2800" dirty="0" smtClean="0"/>
              <a:t>Favored creation of independent Palestine governed by Palestinian Arabs and Jews in proportion to their numbers in the population by 1949</a:t>
            </a:r>
          </a:p>
          <a:p>
            <a:r>
              <a:rPr lang="en-US" sz="2800" dirty="0" smtClean="0"/>
              <a:t>Limit of 75,000 Jewish immigrants from 1940 - 1944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Genocide of 6 million European Jews during WWII</a:t>
            </a:r>
          </a:p>
          <a:p>
            <a:r>
              <a:rPr lang="en-US" sz="2800" dirty="0" smtClean="0"/>
              <a:t>Before and during the war the United States did not lift restrictive immigration policies</a:t>
            </a:r>
          </a:p>
          <a:p>
            <a:r>
              <a:rPr lang="en-US" sz="2800" dirty="0" smtClean="0"/>
              <a:t>After the war Jews were interred on Cyprus</a:t>
            </a:r>
          </a:p>
          <a:p>
            <a:r>
              <a:rPr lang="en-US" sz="2800" dirty="0" smtClean="0"/>
              <a:t>SS Exodus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ocaust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80" y="681675"/>
            <a:ext cx="5317489" cy="5818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10-24 at 7.26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70" y="1260040"/>
            <a:ext cx="8133865" cy="342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lestinian_loss_of_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98" y="739814"/>
            <a:ext cx="8432002" cy="5756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date_for_palestine_paul_new_clip_image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984" y="715137"/>
            <a:ext cx="4362101" cy="563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1956 Suez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France</a:t>
            </a:r>
          </a:p>
          <a:p>
            <a:r>
              <a:rPr lang="en-US" sz="3600" dirty="0" smtClean="0"/>
              <a:t>United Kingdom</a:t>
            </a:r>
          </a:p>
          <a:p>
            <a:r>
              <a:rPr lang="en-US" sz="3600" dirty="0" smtClean="0"/>
              <a:t>Israel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Egypt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1956 Suez Crisis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Egypt nationalizes the Suez Canal</a:t>
            </a:r>
          </a:p>
          <a:p>
            <a:r>
              <a:rPr lang="en-US" sz="2600" dirty="0" smtClean="0"/>
              <a:t>France and the United Kingdom invade Egypt with Israeli help</a:t>
            </a:r>
          </a:p>
          <a:p>
            <a:r>
              <a:rPr lang="en-US" sz="2600" dirty="0" smtClean="0"/>
              <a:t>Political and economic pressure force France and the United Kingdom to withdraw</a:t>
            </a:r>
          </a:p>
          <a:p>
            <a:r>
              <a:rPr lang="en-US" sz="2600" dirty="0" smtClean="0"/>
              <a:t>UNEF Force in Sinai</a:t>
            </a:r>
          </a:p>
          <a:p>
            <a:r>
              <a:rPr lang="en-US" sz="2600" dirty="0" smtClean="0"/>
              <a:t>Anglo-French relations damaged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Pan-Arabism</a:t>
            </a:r>
            <a:endParaRPr lang="en-US" dirty="0"/>
          </a:p>
        </p:txBody>
      </p:sp>
      <p:pic>
        <p:nvPicPr>
          <p:cNvPr id="4" name="Content Placeholder 3" descr="Arab_Leagu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601" r="-4601"/>
          <a:stretch>
            <a:fillRect/>
          </a:stretch>
        </p:blipFill>
        <p:spPr>
          <a:xfrm>
            <a:off x="658813" y="2286000"/>
            <a:ext cx="7824787" cy="3840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Six Day War 1967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Israel</a:t>
            </a:r>
            <a:endParaRPr lang="en-US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Egypt</a:t>
            </a:r>
          </a:p>
          <a:p>
            <a:r>
              <a:rPr lang="en-US" sz="3600" dirty="0" smtClean="0"/>
              <a:t>Jordan</a:t>
            </a:r>
          </a:p>
          <a:p>
            <a:r>
              <a:rPr lang="en-US" sz="3600" dirty="0" smtClean="0"/>
              <a:t>Syria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Six Day War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650515" y="2286000"/>
          <a:ext cx="7833085" cy="38401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Outcomes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27958" y="2286000"/>
          <a:ext cx="7755642" cy="38401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041607_Six_Day_War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70" y="789967"/>
            <a:ext cx="8364357" cy="5204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Yom Kippur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4064717"/>
          </a:xfrm>
        </p:spPr>
        <p:txBody>
          <a:bodyPr>
            <a:noAutofit/>
          </a:bodyPr>
          <a:lstStyle/>
          <a:p>
            <a:r>
              <a:rPr lang="en-US" sz="3200" dirty="0" smtClean="0"/>
              <a:t>Also known as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Arab-Israeli War</a:t>
            </a:r>
          </a:p>
          <a:p>
            <a:r>
              <a:rPr lang="en-US" sz="3200" dirty="0" smtClean="0"/>
              <a:t>In 1973, Israel was invaded by Syria and Egypt on the Jewish holy day of Yom Kippur</a:t>
            </a:r>
          </a:p>
          <a:p>
            <a:r>
              <a:rPr lang="en-US" sz="3200" dirty="0" smtClean="0"/>
              <a:t>The United States resupplied Israel and the Soviet Union resupplied Egypt and Syria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Camp David Accords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Peace agreement signed in 1978, between Egypt and Israel, brokered by U.S. President Jimmy Carter</a:t>
            </a:r>
          </a:p>
          <a:p>
            <a:r>
              <a:rPr lang="en-US" sz="3200" dirty="0" smtClean="0"/>
              <a:t>Egypt recognized Israel as a country</a:t>
            </a:r>
          </a:p>
          <a:p>
            <a:r>
              <a:rPr lang="en-US" sz="3200" dirty="0" smtClean="0"/>
              <a:t>Israel gave back Sinai to Egypt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rae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15" y="852287"/>
            <a:ext cx="4078266" cy="546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Oslo Accords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Agreement between the Palestinian Liberation Organization and Israel signed in 1993</a:t>
            </a:r>
          </a:p>
          <a:p>
            <a:r>
              <a:rPr lang="en-US" sz="2600" dirty="0" smtClean="0"/>
              <a:t>Granted Palestinians right to self government in Gaza Strip and city of Jericho in the West Bank</a:t>
            </a:r>
          </a:p>
          <a:p>
            <a:r>
              <a:rPr lang="en-US" sz="2600" dirty="0" smtClean="0"/>
              <a:t>Created Palestinian Authority (Yasser Arafat appointed president)</a:t>
            </a:r>
          </a:p>
          <a:p>
            <a:r>
              <a:rPr lang="en-US" sz="2600" dirty="0" smtClean="0"/>
              <a:t>PLO recognized Israel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ttlem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275" y="858533"/>
            <a:ext cx="4833712" cy="512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her_Palestine_Settlements_by_Latuf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47" y="952556"/>
            <a:ext cx="7383356" cy="5297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yr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2" y="848620"/>
            <a:ext cx="7662251" cy="5267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i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59" y="1310803"/>
            <a:ext cx="7724018" cy="4004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roman_empi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09" y="830499"/>
            <a:ext cx="7809082" cy="5352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_Te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1" y="649251"/>
            <a:ext cx="7695962" cy="5771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e_mou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43" y="1266912"/>
            <a:ext cx="8259191" cy="439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2279</TotalTime>
  <Words>465</Words>
  <Application>Microsoft Macintosh PowerPoint</Application>
  <PresentationFormat>On-screen Show (4:3)</PresentationFormat>
  <Paragraphs>69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Codex</vt:lpstr>
      <vt:lpstr>Case Study:  Israel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Jewish Diaspora</vt:lpstr>
      <vt:lpstr>Zionism</vt:lpstr>
      <vt:lpstr>Balfour Declaration</vt:lpstr>
      <vt:lpstr>Mandate System</vt:lpstr>
      <vt:lpstr>The White Paper</vt:lpstr>
      <vt:lpstr>Emigration</vt:lpstr>
      <vt:lpstr>Slide 17</vt:lpstr>
      <vt:lpstr>Slide 18</vt:lpstr>
      <vt:lpstr>Slide 19</vt:lpstr>
      <vt:lpstr>Slide 20</vt:lpstr>
      <vt:lpstr>1956 Suez Crisis</vt:lpstr>
      <vt:lpstr>1956 Suez Crisis</vt:lpstr>
      <vt:lpstr>Pan-Arabism</vt:lpstr>
      <vt:lpstr>Six Day War 1967</vt:lpstr>
      <vt:lpstr>Six Day War</vt:lpstr>
      <vt:lpstr>Outcomes</vt:lpstr>
      <vt:lpstr>Slide 27</vt:lpstr>
      <vt:lpstr>Yom Kippur War</vt:lpstr>
      <vt:lpstr>Camp David Accords</vt:lpstr>
      <vt:lpstr>Oslo Accords</vt:lpstr>
      <vt:lpstr>Slide 31</vt:lpstr>
      <vt:lpstr>Slide 32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  Israel</dc:title>
  <dc:creator>Arram Dreyer</dc:creator>
  <cp:lastModifiedBy>Arram Dreyer</cp:lastModifiedBy>
  <cp:revision>29</cp:revision>
  <dcterms:created xsi:type="dcterms:W3CDTF">2010-10-28T17:21:39Z</dcterms:created>
  <dcterms:modified xsi:type="dcterms:W3CDTF">2010-10-29T01:16:21Z</dcterms:modified>
</cp:coreProperties>
</file>