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4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3" r:id="rId9"/>
    <p:sldId id="264" r:id="rId10"/>
    <p:sldId id="268" r:id="rId11"/>
    <p:sldId id="271" r:id="rId12"/>
    <p:sldId id="272" r:id="rId13"/>
    <p:sldId id="269" r:id="rId14"/>
    <p:sldId id="285" r:id="rId15"/>
    <p:sldId id="270" r:id="rId16"/>
    <p:sldId id="274" r:id="rId17"/>
    <p:sldId id="286" r:id="rId18"/>
    <p:sldId id="289" r:id="rId19"/>
    <p:sldId id="287" r:id="rId20"/>
    <p:sldId id="288" r:id="rId21"/>
    <p:sldId id="275" r:id="rId22"/>
    <p:sldId id="276" r:id="rId23"/>
    <p:sldId id="277" r:id="rId24"/>
    <p:sldId id="284" r:id="rId25"/>
    <p:sldId id="283" r:id="rId26"/>
    <p:sldId id="278" r:id="rId27"/>
    <p:sldId id="273" r:id="rId28"/>
    <p:sldId id="265" r:id="rId29"/>
    <p:sldId id="266" r:id="rId30"/>
    <p:sldId id="267" r:id="rId31"/>
    <p:sldId id="279" r:id="rId32"/>
    <p:sldId id="281" r:id="rId33"/>
    <p:sldId id="280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2EFB3-DE61-4C4F-B5A0-A9370802E7B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09CFF-D149-024C-AD70-E60D414205A3}">
      <dgm:prSet phldrT="[Text]"/>
      <dgm:spPr/>
      <dgm:t>
        <a:bodyPr/>
        <a:lstStyle/>
        <a:p>
          <a:r>
            <a:rPr lang="en-US" dirty="0" smtClean="0"/>
            <a:t>United Kingdom</a:t>
          </a:r>
          <a:endParaRPr lang="en-US" dirty="0"/>
        </a:p>
      </dgm:t>
    </dgm:pt>
    <dgm:pt modelId="{B354964C-0B85-8244-9382-E9408F852011}" type="parTrans" cxnId="{B34A17C1-B53D-0240-A643-7D2A8347D20C}">
      <dgm:prSet/>
      <dgm:spPr/>
      <dgm:t>
        <a:bodyPr/>
        <a:lstStyle/>
        <a:p>
          <a:endParaRPr lang="en-US"/>
        </a:p>
      </dgm:t>
    </dgm:pt>
    <dgm:pt modelId="{357E5DAF-4F8F-F346-A78C-7E9620E154F8}" type="sibTrans" cxnId="{B34A17C1-B53D-0240-A643-7D2A8347D20C}">
      <dgm:prSet/>
      <dgm:spPr/>
      <dgm:t>
        <a:bodyPr/>
        <a:lstStyle/>
        <a:p>
          <a:endParaRPr lang="en-US"/>
        </a:p>
      </dgm:t>
    </dgm:pt>
    <dgm:pt modelId="{950EAE13-D813-EA4C-91ED-632A3864923D}">
      <dgm:prSet phldrT="[Text]"/>
      <dgm:spPr/>
      <dgm:t>
        <a:bodyPr/>
        <a:lstStyle/>
        <a:p>
          <a:r>
            <a:rPr lang="en-US" dirty="0" smtClean="0"/>
            <a:t>China</a:t>
          </a:r>
          <a:endParaRPr lang="en-US" dirty="0"/>
        </a:p>
      </dgm:t>
    </dgm:pt>
    <dgm:pt modelId="{921C670F-CEB4-D34F-95D1-D06201210196}" type="parTrans" cxnId="{593B8D28-C38F-924B-8BA9-885548A13834}">
      <dgm:prSet/>
      <dgm:spPr/>
      <dgm:t>
        <a:bodyPr/>
        <a:lstStyle/>
        <a:p>
          <a:endParaRPr lang="en-US"/>
        </a:p>
      </dgm:t>
    </dgm:pt>
    <dgm:pt modelId="{76C0511B-52CC-8E42-BA4F-3D567075278F}" type="sibTrans" cxnId="{593B8D28-C38F-924B-8BA9-885548A13834}">
      <dgm:prSet/>
      <dgm:spPr/>
      <dgm:t>
        <a:bodyPr/>
        <a:lstStyle/>
        <a:p>
          <a:endParaRPr lang="en-US"/>
        </a:p>
      </dgm:t>
    </dgm:pt>
    <dgm:pt modelId="{1FEC91E9-E848-704E-8847-E45F9B66180D}">
      <dgm:prSet phldrT="[Text]"/>
      <dgm:spPr/>
      <dgm:t>
        <a:bodyPr/>
        <a:lstStyle/>
        <a:p>
          <a:r>
            <a:rPr lang="en-US" dirty="0" smtClean="0"/>
            <a:t>France</a:t>
          </a:r>
          <a:endParaRPr lang="en-US" dirty="0"/>
        </a:p>
      </dgm:t>
    </dgm:pt>
    <dgm:pt modelId="{75210A10-753D-1A4B-8F2B-941EAC61B5AC}" type="parTrans" cxnId="{2483EDDB-BA84-C74C-994D-C18EA36BEC9F}">
      <dgm:prSet/>
      <dgm:spPr/>
      <dgm:t>
        <a:bodyPr/>
        <a:lstStyle/>
        <a:p>
          <a:endParaRPr lang="en-US"/>
        </a:p>
      </dgm:t>
    </dgm:pt>
    <dgm:pt modelId="{A4F5DF22-CF78-304C-A349-0D53D3778F45}" type="sibTrans" cxnId="{2483EDDB-BA84-C74C-994D-C18EA36BEC9F}">
      <dgm:prSet/>
      <dgm:spPr/>
      <dgm:t>
        <a:bodyPr/>
        <a:lstStyle/>
        <a:p>
          <a:endParaRPr lang="en-US"/>
        </a:p>
      </dgm:t>
    </dgm:pt>
    <dgm:pt modelId="{33B0BF49-C828-5E40-AAEB-1A0BC8C15518}">
      <dgm:prSet phldrT="[Text]"/>
      <dgm:spPr/>
      <dgm:t>
        <a:bodyPr/>
        <a:lstStyle/>
        <a:p>
          <a:r>
            <a:rPr lang="en-US" dirty="0" smtClean="0"/>
            <a:t>United States</a:t>
          </a:r>
          <a:endParaRPr lang="en-US" dirty="0"/>
        </a:p>
      </dgm:t>
    </dgm:pt>
    <dgm:pt modelId="{3F3A9E6E-0AA8-1248-B92A-58724EFE3F8F}" type="parTrans" cxnId="{ECEA8DEF-6623-054B-8D53-C5307CDACAF6}">
      <dgm:prSet/>
      <dgm:spPr/>
      <dgm:t>
        <a:bodyPr/>
        <a:lstStyle/>
        <a:p>
          <a:endParaRPr lang="en-US"/>
        </a:p>
      </dgm:t>
    </dgm:pt>
    <dgm:pt modelId="{185E7FEA-1D29-9C48-B154-62B478AA4767}" type="sibTrans" cxnId="{ECEA8DEF-6623-054B-8D53-C5307CDACAF6}">
      <dgm:prSet/>
      <dgm:spPr/>
      <dgm:t>
        <a:bodyPr/>
        <a:lstStyle/>
        <a:p>
          <a:endParaRPr lang="en-US"/>
        </a:p>
      </dgm:t>
    </dgm:pt>
    <dgm:pt modelId="{26DAEEBA-0193-904E-BBCF-081D7418DC2B}">
      <dgm:prSet phldrT="[Text]"/>
      <dgm:spPr/>
      <dgm:t>
        <a:bodyPr/>
        <a:lstStyle/>
        <a:p>
          <a:r>
            <a:rPr lang="en-US" dirty="0" smtClean="0"/>
            <a:t>Russia</a:t>
          </a:r>
          <a:endParaRPr lang="en-US" dirty="0"/>
        </a:p>
      </dgm:t>
    </dgm:pt>
    <dgm:pt modelId="{53C655BB-B5E7-A040-A331-1C5CCA84CBE4}" type="parTrans" cxnId="{DD14148E-54DC-EA4E-B9D7-13B807D31034}">
      <dgm:prSet/>
      <dgm:spPr/>
      <dgm:t>
        <a:bodyPr/>
        <a:lstStyle/>
        <a:p>
          <a:endParaRPr lang="en-US"/>
        </a:p>
      </dgm:t>
    </dgm:pt>
    <dgm:pt modelId="{36F98939-8434-F64F-B1FA-A5B9652C38E6}" type="sibTrans" cxnId="{DD14148E-54DC-EA4E-B9D7-13B807D31034}">
      <dgm:prSet/>
      <dgm:spPr/>
      <dgm:t>
        <a:bodyPr/>
        <a:lstStyle/>
        <a:p>
          <a:endParaRPr lang="en-US"/>
        </a:p>
      </dgm:t>
    </dgm:pt>
    <dgm:pt modelId="{1286AAD4-762B-F240-9A08-5C0D1466B988}" type="pres">
      <dgm:prSet presAssocID="{0CD2EFB3-DE61-4C4F-B5A0-A9370802E7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660BC-D7D8-7A43-A360-B3812690F280}" type="pres">
      <dgm:prSet presAssocID="{8CD09CFF-D149-024C-AD70-E60D414205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A083B-0D13-C943-9A52-EC3FB80DBB90}" type="pres">
      <dgm:prSet presAssocID="{357E5DAF-4F8F-F346-A78C-7E9620E154F8}" presName="sibTrans" presStyleCnt="0"/>
      <dgm:spPr/>
    </dgm:pt>
    <dgm:pt modelId="{1BF2B51D-4B0E-1640-B6BF-7E512A887130}" type="pres">
      <dgm:prSet presAssocID="{950EAE13-D813-EA4C-91ED-632A386492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ECF27-823D-0841-BAB3-6FF7856FADF9}" type="pres">
      <dgm:prSet presAssocID="{76C0511B-52CC-8E42-BA4F-3D567075278F}" presName="sibTrans" presStyleCnt="0"/>
      <dgm:spPr/>
    </dgm:pt>
    <dgm:pt modelId="{7067FD9F-B435-1E4C-B175-8B986BBA9668}" type="pres">
      <dgm:prSet presAssocID="{1FEC91E9-E848-704E-8847-E45F9B6618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9C9E2-3F9D-B842-95C8-92605CAC87FE}" type="pres">
      <dgm:prSet presAssocID="{A4F5DF22-CF78-304C-A349-0D53D3778F45}" presName="sibTrans" presStyleCnt="0"/>
      <dgm:spPr/>
    </dgm:pt>
    <dgm:pt modelId="{3C2AC939-3E12-134C-B37D-55960E4F1135}" type="pres">
      <dgm:prSet presAssocID="{33B0BF49-C828-5E40-AAEB-1A0BC8C155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55D63-0C7C-0E41-9BAB-48EA329B2914}" type="pres">
      <dgm:prSet presAssocID="{185E7FEA-1D29-9C48-B154-62B478AA4767}" presName="sibTrans" presStyleCnt="0"/>
      <dgm:spPr/>
    </dgm:pt>
    <dgm:pt modelId="{8E8AB5F3-EFEA-2642-9D72-EA2523D00E0F}" type="pres">
      <dgm:prSet presAssocID="{26DAEEBA-0193-904E-BBCF-081D7418DC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1EF5E-2D85-7441-B9AD-81FEEB80765D}" type="presOf" srcId="{8CD09CFF-D149-024C-AD70-E60D414205A3}" destId="{694660BC-D7D8-7A43-A360-B3812690F280}" srcOrd="0" destOrd="0" presId="urn:microsoft.com/office/officeart/2005/8/layout/default"/>
    <dgm:cxn modelId="{DD14148E-54DC-EA4E-B9D7-13B807D31034}" srcId="{0CD2EFB3-DE61-4C4F-B5A0-A9370802E7BF}" destId="{26DAEEBA-0193-904E-BBCF-081D7418DC2B}" srcOrd="4" destOrd="0" parTransId="{53C655BB-B5E7-A040-A331-1C5CCA84CBE4}" sibTransId="{36F98939-8434-F64F-B1FA-A5B9652C38E6}"/>
    <dgm:cxn modelId="{C1711CDD-4DE4-0144-9710-C889E805135D}" type="presOf" srcId="{0CD2EFB3-DE61-4C4F-B5A0-A9370802E7BF}" destId="{1286AAD4-762B-F240-9A08-5C0D1466B988}" srcOrd="0" destOrd="0" presId="urn:microsoft.com/office/officeart/2005/8/layout/default"/>
    <dgm:cxn modelId="{ECEA8DEF-6623-054B-8D53-C5307CDACAF6}" srcId="{0CD2EFB3-DE61-4C4F-B5A0-A9370802E7BF}" destId="{33B0BF49-C828-5E40-AAEB-1A0BC8C15518}" srcOrd="3" destOrd="0" parTransId="{3F3A9E6E-0AA8-1248-B92A-58724EFE3F8F}" sibTransId="{185E7FEA-1D29-9C48-B154-62B478AA4767}"/>
    <dgm:cxn modelId="{0AB7185B-4B6D-BB4A-B3A1-EA938BD85A05}" type="presOf" srcId="{950EAE13-D813-EA4C-91ED-632A3864923D}" destId="{1BF2B51D-4B0E-1640-B6BF-7E512A887130}" srcOrd="0" destOrd="0" presId="urn:microsoft.com/office/officeart/2005/8/layout/default"/>
    <dgm:cxn modelId="{B34A17C1-B53D-0240-A643-7D2A8347D20C}" srcId="{0CD2EFB3-DE61-4C4F-B5A0-A9370802E7BF}" destId="{8CD09CFF-D149-024C-AD70-E60D414205A3}" srcOrd="0" destOrd="0" parTransId="{B354964C-0B85-8244-9382-E9408F852011}" sibTransId="{357E5DAF-4F8F-F346-A78C-7E9620E154F8}"/>
    <dgm:cxn modelId="{A9F38C14-B5FD-0142-8414-8DE5076627DC}" type="presOf" srcId="{33B0BF49-C828-5E40-AAEB-1A0BC8C15518}" destId="{3C2AC939-3E12-134C-B37D-55960E4F1135}" srcOrd="0" destOrd="0" presId="urn:microsoft.com/office/officeart/2005/8/layout/default"/>
    <dgm:cxn modelId="{593B8D28-C38F-924B-8BA9-885548A13834}" srcId="{0CD2EFB3-DE61-4C4F-B5A0-A9370802E7BF}" destId="{950EAE13-D813-EA4C-91ED-632A3864923D}" srcOrd="1" destOrd="0" parTransId="{921C670F-CEB4-D34F-95D1-D06201210196}" sibTransId="{76C0511B-52CC-8E42-BA4F-3D567075278F}"/>
    <dgm:cxn modelId="{2BDA92FD-113D-0146-A0EE-1D694CE5B744}" type="presOf" srcId="{26DAEEBA-0193-904E-BBCF-081D7418DC2B}" destId="{8E8AB5F3-EFEA-2642-9D72-EA2523D00E0F}" srcOrd="0" destOrd="0" presId="urn:microsoft.com/office/officeart/2005/8/layout/default"/>
    <dgm:cxn modelId="{2483EDDB-BA84-C74C-994D-C18EA36BEC9F}" srcId="{0CD2EFB3-DE61-4C4F-B5A0-A9370802E7BF}" destId="{1FEC91E9-E848-704E-8847-E45F9B66180D}" srcOrd="2" destOrd="0" parTransId="{75210A10-753D-1A4B-8F2B-941EAC61B5AC}" sibTransId="{A4F5DF22-CF78-304C-A349-0D53D3778F45}"/>
    <dgm:cxn modelId="{6A1000EC-2290-314E-917B-F91613469D4B}" type="presOf" srcId="{1FEC91E9-E848-704E-8847-E45F9B66180D}" destId="{7067FD9F-B435-1E4C-B175-8B986BBA9668}" srcOrd="0" destOrd="0" presId="urn:microsoft.com/office/officeart/2005/8/layout/default"/>
    <dgm:cxn modelId="{B0B52A34-4D93-DC47-AD46-C112733C2E7F}" type="presParOf" srcId="{1286AAD4-762B-F240-9A08-5C0D1466B988}" destId="{694660BC-D7D8-7A43-A360-B3812690F280}" srcOrd="0" destOrd="0" presId="urn:microsoft.com/office/officeart/2005/8/layout/default"/>
    <dgm:cxn modelId="{9B1F7C36-7E5E-234B-98FE-CA3FEBA3ED8B}" type="presParOf" srcId="{1286AAD4-762B-F240-9A08-5C0D1466B988}" destId="{B7FA083B-0D13-C943-9A52-EC3FB80DBB90}" srcOrd="1" destOrd="0" presId="urn:microsoft.com/office/officeart/2005/8/layout/default"/>
    <dgm:cxn modelId="{5C2EBF5A-1152-4040-ABC6-E64AC37B7152}" type="presParOf" srcId="{1286AAD4-762B-F240-9A08-5C0D1466B988}" destId="{1BF2B51D-4B0E-1640-B6BF-7E512A887130}" srcOrd="2" destOrd="0" presId="urn:microsoft.com/office/officeart/2005/8/layout/default"/>
    <dgm:cxn modelId="{19DDA55A-0AD4-2042-8969-DB2ADDA4CB74}" type="presParOf" srcId="{1286AAD4-762B-F240-9A08-5C0D1466B988}" destId="{E33ECF27-823D-0841-BAB3-6FF7856FADF9}" srcOrd="3" destOrd="0" presId="urn:microsoft.com/office/officeart/2005/8/layout/default"/>
    <dgm:cxn modelId="{B82365D6-937B-A945-B358-7B5545240A30}" type="presParOf" srcId="{1286AAD4-762B-F240-9A08-5C0D1466B988}" destId="{7067FD9F-B435-1E4C-B175-8B986BBA9668}" srcOrd="4" destOrd="0" presId="urn:microsoft.com/office/officeart/2005/8/layout/default"/>
    <dgm:cxn modelId="{1A7B78BB-99EB-2346-9BE2-47AAFC1C3F9C}" type="presParOf" srcId="{1286AAD4-762B-F240-9A08-5C0D1466B988}" destId="{C039C9E2-3F9D-B842-95C8-92605CAC87FE}" srcOrd="5" destOrd="0" presId="urn:microsoft.com/office/officeart/2005/8/layout/default"/>
    <dgm:cxn modelId="{80C265F8-D1E7-C645-A85A-F50B3145F130}" type="presParOf" srcId="{1286AAD4-762B-F240-9A08-5C0D1466B988}" destId="{3C2AC939-3E12-134C-B37D-55960E4F1135}" srcOrd="6" destOrd="0" presId="urn:microsoft.com/office/officeart/2005/8/layout/default"/>
    <dgm:cxn modelId="{97C46BD4-A448-204D-A291-A05DF71FC7CA}" type="presParOf" srcId="{1286AAD4-762B-F240-9A08-5C0D1466B988}" destId="{D3A55D63-0C7C-0E41-9BAB-48EA329B2914}" srcOrd="7" destOrd="0" presId="urn:microsoft.com/office/officeart/2005/8/layout/default"/>
    <dgm:cxn modelId="{7FFFB9DB-DEA3-BC49-8C5E-C18BFB4FC246}" type="presParOf" srcId="{1286AAD4-762B-F240-9A08-5C0D1466B988}" destId="{8E8AB5F3-EFEA-2642-9D72-EA2523D00E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D0524-0A81-E94D-99CF-A6BE1A16D55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BE4B6-AC9F-264E-9FD5-AE45BD6ED1A8}">
      <dgm:prSet phldrT="[Text]"/>
      <dgm:spPr/>
      <dgm:t>
        <a:bodyPr/>
        <a:lstStyle/>
        <a:p>
          <a:r>
            <a:rPr lang="en-US" dirty="0" smtClean="0"/>
            <a:t>U.S. 22%</a:t>
          </a:r>
          <a:endParaRPr lang="en-US" dirty="0"/>
        </a:p>
      </dgm:t>
    </dgm:pt>
    <dgm:pt modelId="{9DE62622-95EB-9847-89AF-1E0441663B97}" type="parTrans" cxnId="{18960A42-157A-AB4D-BBD5-F37A4742C970}">
      <dgm:prSet/>
      <dgm:spPr/>
      <dgm:t>
        <a:bodyPr/>
        <a:lstStyle/>
        <a:p>
          <a:endParaRPr lang="en-US"/>
        </a:p>
      </dgm:t>
    </dgm:pt>
    <dgm:pt modelId="{E9A0952F-5945-2A49-B40B-25C7F206F924}" type="sibTrans" cxnId="{18960A42-157A-AB4D-BBD5-F37A4742C970}">
      <dgm:prSet/>
      <dgm:spPr/>
      <dgm:t>
        <a:bodyPr/>
        <a:lstStyle/>
        <a:p>
          <a:endParaRPr lang="en-US"/>
        </a:p>
      </dgm:t>
    </dgm:pt>
    <dgm:pt modelId="{E414EB0B-28F9-A246-B925-E573D9F63D9E}">
      <dgm:prSet phldrT="[Text]"/>
      <dgm:spPr/>
      <dgm:t>
        <a:bodyPr/>
        <a:lstStyle/>
        <a:p>
          <a:r>
            <a:rPr lang="en-US" dirty="0" smtClean="0"/>
            <a:t>Japan 16%</a:t>
          </a:r>
          <a:endParaRPr lang="en-US" dirty="0"/>
        </a:p>
      </dgm:t>
    </dgm:pt>
    <dgm:pt modelId="{AA9052DC-3156-244C-AEE7-7198E35C4A58}" type="parTrans" cxnId="{49877955-1213-F845-86CE-B8B7AB2B643A}">
      <dgm:prSet/>
      <dgm:spPr/>
      <dgm:t>
        <a:bodyPr/>
        <a:lstStyle/>
        <a:p>
          <a:endParaRPr lang="en-US"/>
        </a:p>
      </dgm:t>
    </dgm:pt>
    <dgm:pt modelId="{ADFC91C2-AB65-BF4A-9525-EB5BCB6F9A40}" type="sibTrans" cxnId="{49877955-1213-F845-86CE-B8B7AB2B643A}">
      <dgm:prSet/>
      <dgm:spPr/>
      <dgm:t>
        <a:bodyPr/>
        <a:lstStyle/>
        <a:p>
          <a:endParaRPr lang="en-US"/>
        </a:p>
      </dgm:t>
    </dgm:pt>
    <dgm:pt modelId="{6BE1631B-0B6E-5344-8211-C288EC4EC19A}">
      <dgm:prSet phldrT="[Text]"/>
      <dgm:spPr/>
      <dgm:t>
        <a:bodyPr/>
        <a:lstStyle/>
        <a:p>
          <a:r>
            <a:rPr lang="en-US" dirty="0" smtClean="0"/>
            <a:t>Germany 9%</a:t>
          </a:r>
          <a:endParaRPr lang="en-US" dirty="0"/>
        </a:p>
      </dgm:t>
    </dgm:pt>
    <dgm:pt modelId="{9359BD93-0EE2-584E-9988-7F3E40D4D150}" type="parTrans" cxnId="{F612FB9C-11BD-6247-A1B3-EB0BD3D3A0DB}">
      <dgm:prSet/>
      <dgm:spPr/>
      <dgm:t>
        <a:bodyPr/>
        <a:lstStyle/>
        <a:p>
          <a:endParaRPr lang="en-US"/>
        </a:p>
      </dgm:t>
    </dgm:pt>
    <dgm:pt modelId="{2A1CC3CF-93BD-8348-A94D-3D7615742642}" type="sibTrans" cxnId="{F612FB9C-11BD-6247-A1B3-EB0BD3D3A0DB}">
      <dgm:prSet/>
      <dgm:spPr/>
      <dgm:t>
        <a:bodyPr/>
        <a:lstStyle/>
        <a:p>
          <a:endParaRPr lang="en-US"/>
        </a:p>
      </dgm:t>
    </dgm:pt>
    <dgm:pt modelId="{59BDE6A7-5495-384A-994B-AA1089FA2BB6}">
      <dgm:prSet phldrT="[Text]"/>
      <dgm:spPr/>
      <dgm:t>
        <a:bodyPr/>
        <a:lstStyle/>
        <a:p>
          <a:r>
            <a:rPr lang="en-US" dirty="0" smtClean="0"/>
            <a:t>U.K. 7%</a:t>
          </a:r>
          <a:endParaRPr lang="en-US" dirty="0"/>
        </a:p>
      </dgm:t>
    </dgm:pt>
    <dgm:pt modelId="{1CF618B2-99B6-7B45-BEED-E7F8EA85D424}" type="parTrans" cxnId="{EDD95660-9D3B-974B-9AF1-934CF63589A4}">
      <dgm:prSet/>
      <dgm:spPr/>
      <dgm:t>
        <a:bodyPr/>
        <a:lstStyle/>
        <a:p>
          <a:endParaRPr lang="en-US"/>
        </a:p>
      </dgm:t>
    </dgm:pt>
    <dgm:pt modelId="{9E93BC14-75AC-964E-B37A-EE60C7F9E8CF}" type="sibTrans" cxnId="{EDD95660-9D3B-974B-9AF1-934CF63589A4}">
      <dgm:prSet/>
      <dgm:spPr/>
      <dgm:t>
        <a:bodyPr/>
        <a:lstStyle/>
        <a:p>
          <a:endParaRPr lang="en-US"/>
        </a:p>
      </dgm:t>
    </dgm:pt>
    <dgm:pt modelId="{9D7D2781-C432-784C-83F5-37CC2C9C1A64}">
      <dgm:prSet phldrT="[Text]"/>
      <dgm:spPr/>
      <dgm:t>
        <a:bodyPr/>
        <a:lstStyle/>
        <a:p>
          <a:r>
            <a:rPr lang="en-US" dirty="0" smtClean="0"/>
            <a:t>France 6%</a:t>
          </a:r>
          <a:endParaRPr lang="en-US" dirty="0"/>
        </a:p>
      </dgm:t>
    </dgm:pt>
    <dgm:pt modelId="{E8B2A8D5-B124-DD48-8701-E4B9EB603998}" type="parTrans" cxnId="{9152E29A-9891-CC4D-9BA7-4B9A3BF52983}">
      <dgm:prSet/>
      <dgm:spPr/>
      <dgm:t>
        <a:bodyPr/>
        <a:lstStyle/>
        <a:p>
          <a:endParaRPr lang="en-US"/>
        </a:p>
      </dgm:t>
    </dgm:pt>
    <dgm:pt modelId="{D3091D4E-48C8-1B40-8819-21FDB1EBE74D}" type="sibTrans" cxnId="{9152E29A-9891-CC4D-9BA7-4B9A3BF52983}">
      <dgm:prSet/>
      <dgm:spPr/>
      <dgm:t>
        <a:bodyPr/>
        <a:lstStyle/>
        <a:p>
          <a:endParaRPr lang="en-US"/>
        </a:p>
      </dgm:t>
    </dgm:pt>
    <dgm:pt modelId="{5DA03B36-AFCF-7D4E-BD70-8B858FA8C988}" type="pres">
      <dgm:prSet presAssocID="{91DD0524-0A81-E94D-99CF-A6BE1A16D5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AAF892-15CF-914C-B62E-BF051BE51D0B}" type="pres">
      <dgm:prSet presAssocID="{5B8BE4B6-AC9F-264E-9FD5-AE45BD6ED1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678FE-D973-BF4D-A5DA-A97368C9FF53}" type="pres">
      <dgm:prSet presAssocID="{E9A0952F-5945-2A49-B40B-25C7F206F924}" presName="sibTrans" presStyleCnt="0"/>
      <dgm:spPr/>
    </dgm:pt>
    <dgm:pt modelId="{0D66AA28-E9F1-5F4F-B6A0-8EDE43E5908D}" type="pres">
      <dgm:prSet presAssocID="{E414EB0B-28F9-A246-B925-E573D9F63D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7BA15-4E2F-7945-BFBA-951443A9CA07}" type="pres">
      <dgm:prSet presAssocID="{ADFC91C2-AB65-BF4A-9525-EB5BCB6F9A40}" presName="sibTrans" presStyleCnt="0"/>
      <dgm:spPr/>
    </dgm:pt>
    <dgm:pt modelId="{79A8ABC1-71DD-C343-9956-44C2CA796163}" type="pres">
      <dgm:prSet presAssocID="{6BE1631B-0B6E-5344-8211-C288EC4EC1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E899-2BD8-DD42-83C9-2F7142F7803A}" type="pres">
      <dgm:prSet presAssocID="{2A1CC3CF-93BD-8348-A94D-3D7615742642}" presName="sibTrans" presStyleCnt="0"/>
      <dgm:spPr/>
    </dgm:pt>
    <dgm:pt modelId="{ADFC3F6F-DF2C-1846-B443-7370FA7EA6E5}" type="pres">
      <dgm:prSet presAssocID="{59BDE6A7-5495-384A-994B-AA1089FA2B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84337-46A7-0549-831D-729825A0E99E}" type="pres">
      <dgm:prSet presAssocID="{9E93BC14-75AC-964E-B37A-EE60C7F9E8CF}" presName="sibTrans" presStyleCnt="0"/>
      <dgm:spPr/>
    </dgm:pt>
    <dgm:pt modelId="{F7FAC764-2F37-A844-855A-45BBF9F2326C}" type="pres">
      <dgm:prSet presAssocID="{9D7D2781-C432-784C-83F5-37CC2C9C1A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877955-1213-F845-86CE-B8B7AB2B643A}" srcId="{91DD0524-0A81-E94D-99CF-A6BE1A16D556}" destId="{E414EB0B-28F9-A246-B925-E573D9F63D9E}" srcOrd="1" destOrd="0" parTransId="{AA9052DC-3156-244C-AEE7-7198E35C4A58}" sibTransId="{ADFC91C2-AB65-BF4A-9525-EB5BCB6F9A40}"/>
    <dgm:cxn modelId="{18960A42-157A-AB4D-BBD5-F37A4742C970}" srcId="{91DD0524-0A81-E94D-99CF-A6BE1A16D556}" destId="{5B8BE4B6-AC9F-264E-9FD5-AE45BD6ED1A8}" srcOrd="0" destOrd="0" parTransId="{9DE62622-95EB-9847-89AF-1E0441663B97}" sibTransId="{E9A0952F-5945-2A49-B40B-25C7F206F924}"/>
    <dgm:cxn modelId="{EDDBB231-3A54-3043-B724-80FC79B1F9EA}" type="presOf" srcId="{59BDE6A7-5495-384A-994B-AA1089FA2BB6}" destId="{ADFC3F6F-DF2C-1846-B443-7370FA7EA6E5}" srcOrd="0" destOrd="0" presId="urn:microsoft.com/office/officeart/2005/8/layout/default"/>
    <dgm:cxn modelId="{F612FB9C-11BD-6247-A1B3-EB0BD3D3A0DB}" srcId="{91DD0524-0A81-E94D-99CF-A6BE1A16D556}" destId="{6BE1631B-0B6E-5344-8211-C288EC4EC19A}" srcOrd="2" destOrd="0" parTransId="{9359BD93-0EE2-584E-9988-7F3E40D4D150}" sibTransId="{2A1CC3CF-93BD-8348-A94D-3D7615742642}"/>
    <dgm:cxn modelId="{664E6E84-0070-F747-A4FC-7BC89F3F7F2B}" type="presOf" srcId="{E414EB0B-28F9-A246-B925-E573D9F63D9E}" destId="{0D66AA28-E9F1-5F4F-B6A0-8EDE43E5908D}" srcOrd="0" destOrd="0" presId="urn:microsoft.com/office/officeart/2005/8/layout/default"/>
    <dgm:cxn modelId="{806695B3-E4E5-6045-B0E7-4DA22C7C8EDB}" type="presOf" srcId="{6BE1631B-0B6E-5344-8211-C288EC4EC19A}" destId="{79A8ABC1-71DD-C343-9956-44C2CA796163}" srcOrd="0" destOrd="0" presId="urn:microsoft.com/office/officeart/2005/8/layout/default"/>
    <dgm:cxn modelId="{D9C539A4-757E-D848-8EA0-39B0870E57D5}" type="presOf" srcId="{91DD0524-0A81-E94D-99CF-A6BE1A16D556}" destId="{5DA03B36-AFCF-7D4E-BD70-8B858FA8C988}" srcOrd="0" destOrd="0" presId="urn:microsoft.com/office/officeart/2005/8/layout/default"/>
    <dgm:cxn modelId="{9152E29A-9891-CC4D-9BA7-4B9A3BF52983}" srcId="{91DD0524-0A81-E94D-99CF-A6BE1A16D556}" destId="{9D7D2781-C432-784C-83F5-37CC2C9C1A64}" srcOrd="4" destOrd="0" parTransId="{E8B2A8D5-B124-DD48-8701-E4B9EB603998}" sibTransId="{D3091D4E-48C8-1B40-8819-21FDB1EBE74D}"/>
    <dgm:cxn modelId="{EDD95660-9D3B-974B-9AF1-934CF63589A4}" srcId="{91DD0524-0A81-E94D-99CF-A6BE1A16D556}" destId="{59BDE6A7-5495-384A-994B-AA1089FA2BB6}" srcOrd="3" destOrd="0" parTransId="{1CF618B2-99B6-7B45-BEED-E7F8EA85D424}" sibTransId="{9E93BC14-75AC-964E-B37A-EE60C7F9E8CF}"/>
    <dgm:cxn modelId="{0C752DB6-E9D2-BC43-9B5B-B043AEB66796}" type="presOf" srcId="{9D7D2781-C432-784C-83F5-37CC2C9C1A64}" destId="{F7FAC764-2F37-A844-855A-45BBF9F2326C}" srcOrd="0" destOrd="0" presId="urn:microsoft.com/office/officeart/2005/8/layout/default"/>
    <dgm:cxn modelId="{4145E28E-2DD2-F44C-8BF7-0F43C19469D7}" type="presOf" srcId="{5B8BE4B6-AC9F-264E-9FD5-AE45BD6ED1A8}" destId="{DCAAF892-15CF-914C-B62E-BF051BE51D0B}" srcOrd="0" destOrd="0" presId="urn:microsoft.com/office/officeart/2005/8/layout/default"/>
    <dgm:cxn modelId="{15089AF8-BB88-E243-9AEB-83BA30BB8C63}" type="presParOf" srcId="{5DA03B36-AFCF-7D4E-BD70-8B858FA8C988}" destId="{DCAAF892-15CF-914C-B62E-BF051BE51D0B}" srcOrd="0" destOrd="0" presId="urn:microsoft.com/office/officeart/2005/8/layout/default"/>
    <dgm:cxn modelId="{F1471D84-5EC4-DB46-B0CC-99EB3F3B997E}" type="presParOf" srcId="{5DA03B36-AFCF-7D4E-BD70-8B858FA8C988}" destId="{37E678FE-D973-BF4D-A5DA-A97368C9FF53}" srcOrd="1" destOrd="0" presId="urn:microsoft.com/office/officeart/2005/8/layout/default"/>
    <dgm:cxn modelId="{5E92545A-244C-5546-BA47-8B404091E1C2}" type="presParOf" srcId="{5DA03B36-AFCF-7D4E-BD70-8B858FA8C988}" destId="{0D66AA28-E9F1-5F4F-B6A0-8EDE43E5908D}" srcOrd="2" destOrd="0" presId="urn:microsoft.com/office/officeart/2005/8/layout/default"/>
    <dgm:cxn modelId="{749C9B4C-3C4B-5145-BEC1-FC6E7E861EA0}" type="presParOf" srcId="{5DA03B36-AFCF-7D4E-BD70-8B858FA8C988}" destId="{B537BA15-4E2F-7945-BFBA-951443A9CA07}" srcOrd="3" destOrd="0" presId="urn:microsoft.com/office/officeart/2005/8/layout/default"/>
    <dgm:cxn modelId="{CEE2F779-18AE-204D-B986-8682404C013A}" type="presParOf" srcId="{5DA03B36-AFCF-7D4E-BD70-8B858FA8C988}" destId="{79A8ABC1-71DD-C343-9956-44C2CA796163}" srcOrd="4" destOrd="0" presId="urn:microsoft.com/office/officeart/2005/8/layout/default"/>
    <dgm:cxn modelId="{B8A89E24-51BC-5648-A8C2-4A1A302DBE5C}" type="presParOf" srcId="{5DA03B36-AFCF-7D4E-BD70-8B858FA8C988}" destId="{49E8E899-2BD8-DD42-83C9-2F7142F7803A}" srcOrd="5" destOrd="0" presId="urn:microsoft.com/office/officeart/2005/8/layout/default"/>
    <dgm:cxn modelId="{110E1547-67D8-8E42-9BDA-C23F5BF2C523}" type="presParOf" srcId="{5DA03B36-AFCF-7D4E-BD70-8B858FA8C988}" destId="{ADFC3F6F-DF2C-1846-B443-7370FA7EA6E5}" srcOrd="6" destOrd="0" presId="urn:microsoft.com/office/officeart/2005/8/layout/default"/>
    <dgm:cxn modelId="{2E5C3C8D-11D8-0D4A-A3EC-95F5544DB431}" type="presParOf" srcId="{5DA03B36-AFCF-7D4E-BD70-8B858FA8C988}" destId="{73C84337-46A7-0549-831D-729825A0E99E}" srcOrd="7" destOrd="0" presId="urn:microsoft.com/office/officeart/2005/8/layout/default"/>
    <dgm:cxn modelId="{992F2173-50CE-2649-A075-637AFC202346}" type="presParOf" srcId="{5DA03B36-AFCF-7D4E-BD70-8B858FA8C988}" destId="{F7FAC764-2F37-A844-855A-45BBF9F232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780E0-AE68-5E44-B86B-643E3BF6F6A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D1C48-8037-A34D-96A7-4D8260D277B3}">
      <dgm:prSet phldrT="[Text]"/>
      <dgm:spPr/>
      <dgm:t>
        <a:bodyPr/>
        <a:lstStyle/>
        <a:p>
          <a:r>
            <a:rPr lang="en-US" dirty="0" smtClean="0"/>
            <a:t>IAEA</a:t>
          </a:r>
          <a:endParaRPr lang="en-US" dirty="0"/>
        </a:p>
      </dgm:t>
    </dgm:pt>
    <dgm:pt modelId="{B5B10E6C-68EB-424A-8DD2-CFEDFE697493}" type="parTrans" cxnId="{58193E11-0564-494F-A1CB-ECA2597410D1}">
      <dgm:prSet/>
      <dgm:spPr/>
      <dgm:t>
        <a:bodyPr/>
        <a:lstStyle/>
        <a:p>
          <a:endParaRPr lang="en-US"/>
        </a:p>
      </dgm:t>
    </dgm:pt>
    <dgm:pt modelId="{EE6537F2-3F5F-E242-B313-98ADBF4F21EE}" type="sibTrans" cxnId="{58193E11-0564-494F-A1CB-ECA2597410D1}">
      <dgm:prSet/>
      <dgm:spPr/>
      <dgm:t>
        <a:bodyPr/>
        <a:lstStyle/>
        <a:p>
          <a:endParaRPr lang="en-US"/>
        </a:p>
      </dgm:t>
    </dgm:pt>
    <dgm:pt modelId="{A6BF7CE7-0F88-7944-9C25-28F73F61296B}">
      <dgm:prSet phldrT="[Text]"/>
      <dgm:spPr/>
      <dgm:t>
        <a:bodyPr/>
        <a:lstStyle/>
        <a:p>
          <a:r>
            <a:rPr lang="en-US" dirty="0" smtClean="0"/>
            <a:t>Red Cross</a:t>
          </a:r>
          <a:endParaRPr lang="en-US" dirty="0"/>
        </a:p>
      </dgm:t>
    </dgm:pt>
    <dgm:pt modelId="{88059AA7-43A7-4740-AB8B-76E5EC973DB8}" type="parTrans" cxnId="{42DC4F6E-D930-1B4F-8D3F-929F9DB7B83D}">
      <dgm:prSet/>
      <dgm:spPr/>
      <dgm:t>
        <a:bodyPr/>
        <a:lstStyle/>
        <a:p>
          <a:endParaRPr lang="en-US"/>
        </a:p>
      </dgm:t>
    </dgm:pt>
    <dgm:pt modelId="{FD215D9C-010E-8A41-990E-B358885F0B66}" type="sibTrans" cxnId="{42DC4F6E-D930-1B4F-8D3F-929F9DB7B83D}">
      <dgm:prSet/>
      <dgm:spPr/>
      <dgm:t>
        <a:bodyPr/>
        <a:lstStyle/>
        <a:p>
          <a:endParaRPr lang="en-US"/>
        </a:p>
      </dgm:t>
    </dgm:pt>
    <dgm:pt modelId="{9B5C12D7-777B-2D45-A0D6-271E62008665}">
      <dgm:prSet phldrT="[Text]"/>
      <dgm:spPr/>
      <dgm:t>
        <a:bodyPr/>
        <a:lstStyle/>
        <a:p>
          <a:r>
            <a:rPr lang="en-US" dirty="0" smtClean="0"/>
            <a:t>Amnesty International</a:t>
          </a:r>
          <a:endParaRPr lang="en-US" dirty="0"/>
        </a:p>
      </dgm:t>
    </dgm:pt>
    <dgm:pt modelId="{9F2E9BB5-8876-5046-8320-9733992C0DDE}" type="parTrans" cxnId="{16893F1B-0D11-5344-8983-BD847550BD10}">
      <dgm:prSet/>
      <dgm:spPr/>
      <dgm:t>
        <a:bodyPr/>
        <a:lstStyle/>
        <a:p>
          <a:endParaRPr lang="en-US"/>
        </a:p>
      </dgm:t>
    </dgm:pt>
    <dgm:pt modelId="{7B0F6D96-D36F-8D46-BF9B-25ED8C40CD6E}" type="sibTrans" cxnId="{16893F1B-0D11-5344-8983-BD847550BD10}">
      <dgm:prSet/>
      <dgm:spPr/>
      <dgm:t>
        <a:bodyPr/>
        <a:lstStyle/>
        <a:p>
          <a:endParaRPr lang="en-US"/>
        </a:p>
      </dgm:t>
    </dgm:pt>
    <dgm:pt modelId="{3995D80C-05E9-C046-9A4D-8A099AB4CB6C}">
      <dgm:prSet phldrT="[Text]"/>
      <dgm:spPr/>
      <dgm:t>
        <a:bodyPr/>
        <a:lstStyle/>
        <a:p>
          <a:r>
            <a:rPr lang="en-US" dirty="0" smtClean="0"/>
            <a:t>Peace Corps</a:t>
          </a:r>
          <a:endParaRPr lang="en-US" dirty="0"/>
        </a:p>
      </dgm:t>
    </dgm:pt>
    <dgm:pt modelId="{9E20248B-359A-3D40-B743-E4BB5D6633B3}" type="parTrans" cxnId="{F379D2BB-3E9C-BE49-ACDE-E2CADC3C4C64}">
      <dgm:prSet/>
      <dgm:spPr/>
      <dgm:t>
        <a:bodyPr/>
        <a:lstStyle/>
        <a:p>
          <a:endParaRPr lang="en-US"/>
        </a:p>
      </dgm:t>
    </dgm:pt>
    <dgm:pt modelId="{B45F54B1-F1F1-C54A-A28E-181341E85972}" type="sibTrans" cxnId="{F379D2BB-3E9C-BE49-ACDE-E2CADC3C4C64}">
      <dgm:prSet/>
      <dgm:spPr/>
      <dgm:t>
        <a:bodyPr/>
        <a:lstStyle/>
        <a:p>
          <a:endParaRPr lang="en-US"/>
        </a:p>
      </dgm:t>
    </dgm:pt>
    <dgm:pt modelId="{A1D4BCC1-01CF-4C4B-B37F-55E2658FBB3C}">
      <dgm:prSet phldrT="[Text]"/>
      <dgm:spPr/>
      <dgm:t>
        <a:bodyPr/>
        <a:lstStyle/>
        <a:p>
          <a:r>
            <a:rPr lang="en-US" dirty="0" smtClean="0"/>
            <a:t>IWC</a:t>
          </a:r>
          <a:endParaRPr lang="en-US" dirty="0"/>
        </a:p>
      </dgm:t>
    </dgm:pt>
    <dgm:pt modelId="{CEAA1783-FC32-6144-9134-92058E021B6A}" type="parTrans" cxnId="{924BEF32-7C6E-AA44-A0C1-C51175F7D58F}">
      <dgm:prSet/>
      <dgm:spPr/>
      <dgm:t>
        <a:bodyPr/>
        <a:lstStyle/>
        <a:p>
          <a:endParaRPr lang="en-US"/>
        </a:p>
      </dgm:t>
    </dgm:pt>
    <dgm:pt modelId="{728B3D5E-A9D5-5842-86E3-FD17B0423B41}" type="sibTrans" cxnId="{924BEF32-7C6E-AA44-A0C1-C51175F7D58F}">
      <dgm:prSet/>
      <dgm:spPr/>
      <dgm:t>
        <a:bodyPr/>
        <a:lstStyle/>
        <a:p>
          <a:endParaRPr lang="en-US"/>
        </a:p>
      </dgm:t>
    </dgm:pt>
    <dgm:pt modelId="{D206049A-8103-B44D-8B8B-C6CDCDB874E1}">
      <dgm:prSet/>
      <dgm:spPr/>
      <dgm:t>
        <a:bodyPr/>
        <a:lstStyle/>
        <a:p>
          <a:r>
            <a:rPr lang="en-US" dirty="0" smtClean="0"/>
            <a:t>Greenpeace</a:t>
          </a:r>
          <a:endParaRPr lang="en-US" dirty="0"/>
        </a:p>
      </dgm:t>
    </dgm:pt>
    <dgm:pt modelId="{815F4F62-A378-9D46-B75B-DCD3C4D42861}" type="parTrans" cxnId="{1D53F036-FD70-CC4D-87FC-5BA48439DF74}">
      <dgm:prSet/>
      <dgm:spPr/>
      <dgm:t>
        <a:bodyPr/>
        <a:lstStyle/>
        <a:p>
          <a:endParaRPr lang="en-US"/>
        </a:p>
      </dgm:t>
    </dgm:pt>
    <dgm:pt modelId="{CEA94E13-0D0C-684D-B2AC-C9E1AEF197F4}" type="sibTrans" cxnId="{1D53F036-FD70-CC4D-87FC-5BA48439DF74}">
      <dgm:prSet/>
      <dgm:spPr/>
      <dgm:t>
        <a:bodyPr/>
        <a:lstStyle/>
        <a:p>
          <a:endParaRPr lang="en-US"/>
        </a:p>
      </dgm:t>
    </dgm:pt>
    <dgm:pt modelId="{B9ECD940-FF89-DD42-88BB-815082713A32}" type="pres">
      <dgm:prSet presAssocID="{C3D780E0-AE68-5E44-B86B-643E3BF6F6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51C872-BBB4-3342-AEBC-B801DEBDA6F4}" type="pres">
      <dgm:prSet presAssocID="{5C5D1C48-8037-A34D-96A7-4D8260D277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09D52-13D8-074C-85BC-0280E932F26E}" type="pres">
      <dgm:prSet presAssocID="{EE6537F2-3F5F-E242-B313-98ADBF4F21EE}" presName="sibTrans" presStyleCnt="0"/>
      <dgm:spPr/>
    </dgm:pt>
    <dgm:pt modelId="{1BA3A936-143B-5048-8A1F-6BD8980D604B}" type="pres">
      <dgm:prSet presAssocID="{D206049A-8103-B44D-8B8B-C6CDCDB874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88EB2-8516-B14E-83B3-E0DA64D05899}" type="pres">
      <dgm:prSet presAssocID="{CEA94E13-0D0C-684D-B2AC-C9E1AEF197F4}" presName="sibTrans" presStyleCnt="0"/>
      <dgm:spPr/>
    </dgm:pt>
    <dgm:pt modelId="{3BECAB5D-9C35-DE40-B204-F10C59CBB4D6}" type="pres">
      <dgm:prSet presAssocID="{A6BF7CE7-0F88-7944-9C25-28F73F6129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71082-DB97-C645-B380-59ED4248C2C9}" type="pres">
      <dgm:prSet presAssocID="{FD215D9C-010E-8A41-990E-B358885F0B66}" presName="sibTrans" presStyleCnt="0"/>
      <dgm:spPr/>
    </dgm:pt>
    <dgm:pt modelId="{3EC5DF31-70E5-3245-8F9C-A9FFE7404A54}" type="pres">
      <dgm:prSet presAssocID="{9B5C12D7-777B-2D45-A0D6-271E620086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6958D-B3FF-0D4D-8B7D-D10145131A3E}" type="pres">
      <dgm:prSet presAssocID="{7B0F6D96-D36F-8D46-BF9B-25ED8C40CD6E}" presName="sibTrans" presStyleCnt="0"/>
      <dgm:spPr/>
    </dgm:pt>
    <dgm:pt modelId="{9017E4AF-6B8B-0840-8281-419146F56C01}" type="pres">
      <dgm:prSet presAssocID="{3995D80C-05E9-C046-9A4D-8A099AB4CB6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8EA54-4299-2F45-9530-2F00F5962861}" type="pres">
      <dgm:prSet presAssocID="{B45F54B1-F1F1-C54A-A28E-181341E85972}" presName="sibTrans" presStyleCnt="0"/>
      <dgm:spPr/>
    </dgm:pt>
    <dgm:pt modelId="{FA9B5F3C-A905-2841-808A-DE05E8B817F9}" type="pres">
      <dgm:prSet presAssocID="{A1D4BCC1-01CF-4C4B-B37F-55E2658FBB3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4BEF32-7C6E-AA44-A0C1-C51175F7D58F}" srcId="{C3D780E0-AE68-5E44-B86B-643E3BF6F6AD}" destId="{A1D4BCC1-01CF-4C4B-B37F-55E2658FBB3C}" srcOrd="5" destOrd="0" parTransId="{CEAA1783-FC32-6144-9134-92058E021B6A}" sibTransId="{728B3D5E-A9D5-5842-86E3-FD17B0423B41}"/>
    <dgm:cxn modelId="{F379D2BB-3E9C-BE49-ACDE-E2CADC3C4C64}" srcId="{C3D780E0-AE68-5E44-B86B-643E3BF6F6AD}" destId="{3995D80C-05E9-C046-9A4D-8A099AB4CB6C}" srcOrd="4" destOrd="0" parTransId="{9E20248B-359A-3D40-B743-E4BB5D6633B3}" sibTransId="{B45F54B1-F1F1-C54A-A28E-181341E85972}"/>
    <dgm:cxn modelId="{1D53F036-FD70-CC4D-87FC-5BA48439DF74}" srcId="{C3D780E0-AE68-5E44-B86B-643E3BF6F6AD}" destId="{D206049A-8103-B44D-8B8B-C6CDCDB874E1}" srcOrd="1" destOrd="0" parTransId="{815F4F62-A378-9D46-B75B-DCD3C4D42861}" sibTransId="{CEA94E13-0D0C-684D-B2AC-C9E1AEF197F4}"/>
    <dgm:cxn modelId="{4F2A5D2C-1630-8842-9A73-D5A17495F4C1}" type="presOf" srcId="{3995D80C-05E9-C046-9A4D-8A099AB4CB6C}" destId="{9017E4AF-6B8B-0840-8281-419146F56C01}" srcOrd="0" destOrd="0" presId="urn:microsoft.com/office/officeart/2005/8/layout/default"/>
    <dgm:cxn modelId="{69DA26C9-0607-0246-B46C-94BBB6FCBF9B}" type="presOf" srcId="{9B5C12D7-777B-2D45-A0D6-271E62008665}" destId="{3EC5DF31-70E5-3245-8F9C-A9FFE7404A54}" srcOrd="0" destOrd="0" presId="urn:microsoft.com/office/officeart/2005/8/layout/default"/>
    <dgm:cxn modelId="{F7906586-A88A-B145-9940-D174427B34A1}" type="presOf" srcId="{5C5D1C48-8037-A34D-96A7-4D8260D277B3}" destId="{E551C872-BBB4-3342-AEBC-B801DEBDA6F4}" srcOrd="0" destOrd="0" presId="urn:microsoft.com/office/officeart/2005/8/layout/default"/>
    <dgm:cxn modelId="{EE2452BB-0BDF-3A4B-BEFE-66DFC3F7BD4D}" type="presOf" srcId="{A6BF7CE7-0F88-7944-9C25-28F73F61296B}" destId="{3BECAB5D-9C35-DE40-B204-F10C59CBB4D6}" srcOrd="0" destOrd="0" presId="urn:microsoft.com/office/officeart/2005/8/layout/default"/>
    <dgm:cxn modelId="{A53CD85F-98B7-6545-ADCD-4CFB5E2713AD}" type="presOf" srcId="{A1D4BCC1-01CF-4C4B-B37F-55E2658FBB3C}" destId="{FA9B5F3C-A905-2841-808A-DE05E8B817F9}" srcOrd="0" destOrd="0" presId="urn:microsoft.com/office/officeart/2005/8/layout/default"/>
    <dgm:cxn modelId="{42DC4F6E-D930-1B4F-8D3F-929F9DB7B83D}" srcId="{C3D780E0-AE68-5E44-B86B-643E3BF6F6AD}" destId="{A6BF7CE7-0F88-7944-9C25-28F73F61296B}" srcOrd="2" destOrd="0" parTransId="{88059AA7-43A7-4740-AB8B-76E5EC973DB8}" sibTransId="{FD215D9C-010E-8A41-990E-B358885F0B66}"/>
    <dgm:cxn modelId="{E9A698EE-1FE1-1045-97BE-5A4E6483B2CE}" type="presOf" srcId="{C3D780E0-AE68-5E44-B86B-643E3BF6F6AD}" destId="{B9ECD940-FF89-DD42-88BB-815082713A32}" srcOrd="0" destOrd="0" presId="urn:microsoft.com/office/officeart/2005/8/layout/default"/>
    <dgm:cxn modelId="{505D5188-3131-5943-8EA7-7F776100E04B}" type="presOf" srcId="{D206049A-8103-B44D-8B8B-C6CDCDB874E1}" destId="{1BA3A936-143B-5048-8A1F-6BD8980D604B}" srcOrd="0" destOrd="0" presId="urn:microsoft.com/office/officeart/2005/8/layout/default"/>
    <dgm:cxn modelId="{16893F1B-0D11-5344-8983-BD847550BD10}" srcId="{C3D780E0-AE68-5E44-B86B-643E3BF6F6AD}" destId="{9B5C12D7-777B-2D45-A0D6-271E62008665}" srcOrd="3" destOrd="0" parTransId="{9F2E9BB5-8876-5046-8320-9733992C0DDE}" sibTransId="{7B0F6D96-D36F-8D46-BF9B-25ED8C40CD6E}"/>
    <dgm:cxn modelId="{58193E11-0564-494F-A1CB-ECA2597410D1}" srcId="{C3D780E0-AE68-5E44-B86B-643E3BF6F6AD}" destId="{5C5D1C48-8037-A34D-96A7-4D8260D277B3}" srcOrd="0" destOrd="0" parTransId="{B5B10E6C-68EB-424A-8DD2-CFEDFE697493}" sibTransId="{EE6537F2-3F5F-E242-B313-98ADBF4F21EE}"/>
    <dgm:cxn modelId="{436884A1-9B33-1443-82F2-D91D1935CC00}" type="presParOf" srcId="{B9ECD940-FF89-DD42-88BB-815082713A32}" destId="{E551C872-BBB4-3342-AEBC-B801DEBDA6F4}" srcOrd="0" destOrd="0" presId="urn:microsoft.com/office/officeart/2005/8/layout/default"/>
    <dgm:cxn modelId="{3C7A2D1D-4076-4C4F-BB77-389E30D10519}" type="presParOf" srcId="{B9ECD940-FF89-DD42-88BB-815082713A32}" destId="{37909D52-13D8-074C-85BC-0280E932F26E}" srcOrd="1" destOrd="0" presId="urn:microsoft.com/office/officeart/2005/8/layout/default"/>
    <dgm:cxn modelId="{19B6C907-EAAD-1A4B-8413-0337B5A23F89}" type="presParOf" srcId="{B9ECD940-FF89-DD42-88BB-815082713A32}" destId="{1BA3A936-143B-5048-8A1F-6BD8980D604B}" srcOrd="2" destOrd="0" presId="urn:microsoft.com/office/officeart/2005/8/layout/default"/>
    <dgm:cxn modelId="{0FDE0935-6AE0-8A4B-B1B6-6CF668A81F07}" type="presParOf" srcId="{B9ECD940-FF89-DD42-88BB-815082713A32}" destId="{F8F88EB2-8516-B14E-83B3-E0DA64D05899}" srcOrd="3" destOrd="0" presId="urn:microsoft.com/office/officeart/2005/8/layout/default"/>
    <dgm:cxn modelId="{B7D7EE99-325D-3949-ABDD-B33A703DCF89}" type="presParOf" srcId="{B9ECD940-FF89-DD42-88BB-815082713A32}" destId="{3BECAB5D-9C35-DE40-B204-F10C59CBB4D6}" srcOrd="4" destOrd="0" presId="urn:microsoft.com/office/officeart/2005/8/layout/default"/>
    <dgm:cxn modelId="{65B58561-1EC8-5944-9B1B-EB5FCD936260}" type="presParOf" srcId="{B9ECD940-FF89-DD42-88BB-815082713A32}" destId="{05A71082-DB97-C645-B380-59ED4248C2C9}" srcOrd="5" destOrd="0" presId="urn:microsoft.com/office/officeart/2005/8/layout/default"/>
    <dgm:cxn modelId="{7FE7B46B-770A-3845-9A9B-014D437CE147}" type="presParOf" srcId="{B9ECD940-FF89-DD42-88BB-815082713A32}" destId="{3EC5DF31-70E5-3245-8F9C-A9FFE7404A54}" srcOrd="6" destOrd="0" presId="urn:microsoft.com/office/officeart/2005/8/layout/default"/>
    <dgm:cxn modelId="{D4E3076D-F70A-B741-B336-9274ECB092FE}" type="presParOf" srcId="{B9ECD940-FF89-DD42-88BB-815082713A32}" destId="{07A6958D-B3FF-0D4D-8B7D-D10145131A3E}" srcOrd="7" destOrd="0" presId="urn:microsoft.com/office/officeart/2005/8/layout/default"/>
    <dgm:cxn modelId="{14CB1F56-BB8D-D148-8249-91D0CF869B52}" type="presParOf" srcId="{B9ECD940-FF89-DD42-88BB-815082713A32}" destId="{9017E4AF-6B8B-0840-8281-419146F56C01}" srcOrd="8" destOrd="0" presId="urn:microsoft.com/office/officeart/2005/8/layout/default"/>
    <dgm:cxn modelId="{A5342035-A7FD-7946-8701-9B88B2C3101C}" type="presParOf" srcId="{B9ECD940-FF89-DD42-88BB-815082713A32}" destId="{1AA8EA54-4299-2F45-9530-2F00F5962861}" srcOrd="9" destOrd="0" presId="urn:microsoft.com/office/officeart/2005/8/layout/default"/>
    <dgm:cxn modelId="{0434A7EF-0296-DA45-A50D-1779516D63EC}" type="presParOf" srcId="{B9ECD940-FF89-DD42-88BB-815082713A32}" destId="{FA9B5F3C-A905-2841-808A-DE05E8B817F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4660BC-D7D8-7A43-A360-B3812690F280}">
      <dsp:nvSpPr>
        <dsp:cNvPr id="0" name=""/>
        <dsp:cNvSpPr/>
      </dsp:nvSpPr>
      <dsp:spPr>
        <a:xfrm>
          <a:off x="0" y="564069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United Kingdom</a:t>
          </a:r>
          <a:endParaRPr lang="en-US" sz="4000" kern="1200" dirty="0"/>
        </a:p>
      </dsp:txBody>
      <dsp:txXfrm>
        <a:off x="0" y="564069"/>
        <a:ext cx="2369839" cy="1421903"/>
      </dsp:txXfrm>
    </dsp:sp>
    <dsp:sp modelId="{1BF2B51D-4B0E-1640-B6BF-7E512A887130}">
      <dsp:nvSpPr>
        <dsp:cNvPr id="0" name=""/>
        <dsp:cNvSpPr/>
      </dsp:nvSpPr>
      <dsp:spPr>
        <a:xfrm>
          <a:off x="2606823" y="564069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China</a:t>
          </a:r>
          <a:endParaRPr lang="en-US" sz="4000" kern="1200" dirty="0"/>
        </a:p>
      </dsp:txBody>
      <dsp:txXfrm>
        <a:off x="2606823" y="564069"/>
        <a:ext cx="2369839" cy="1421903"/>
      </dsp:txXfrm>
    </dsp:sp>
    <dsp:sp modelId="{7067FD9F-B435-1E4C-B175-8B986BBA9668}">
      <dsp:nvSpPr>
        <dsp:cNvPr id="0" name=""/>
        <dsp:cNvSpPr/>
      </dsp:nvSpPr>
      <dsp:spPr>
        <a:xfrm>
          <a:off x="5213647" y="564069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France</a:t>
          </a:r>
          <a:endParaRPr lang="en-US" sz="4000" kern="1200" dirty="0"/>
        </a:p>
      </dsp:txBody>
      <dsp:txXfrm>
        <a:off x="5213647" y="564069"/>
        <a:ext cx="2369839" cy="1421903"/>
      </dsp:txXfrm>
    </dsp:sp>
    <dsp:sp modelId="{3C2AC939-3E12-134C-B37D-55960E4F1135}">
      <dsp:nvSpPr>
        <dsp:cNvPr id="0" name=""/>
        <dsp:cNvSpPr/>
      </dsp:nvSpPr>
      <dsp:spPr>
        <a:xfrm>
          <a:off x="1303411" y="2222956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United States</a:t>
          </a:r>
          <a:endParaRPr lang="en-US" sz="4000" kern="1200" dirty="0"/>
        </a:p>
      </dsp:txBody>
      <dsp:txXfrm>
        <a:off x="1303411" y="2222956"/>
        <a:ext cx="2369839" cy="1421903"/>
      </dsp:txXfrm>
    </dsp:sp>
    <dsp:sp modelId="{8E8AB5F3-EFEA-2642-9D72-EA2523D00E0F}">
      <dsp:nvSpPr>
        <dsp:cNvPr id="0" name=""/>
        <dsp:cNvSpPr/>
      </dsp:nvSpPr>
      <dsp:spPr>
        <a:xfrm>
          <a:off x="3910235" y="2222956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Russia</a:t>
          </a:r>
          <a:endParaRPr lang="en-US" sz="4000" kern="1200" dirty="0"/>
        </a:p>
      </dsp:txBody>
      <dsp:txXfrm>
        <a:off x="3910235" y="2222956"/>
        <a:ext cx="2369839" cy="14219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AAF892-15CF-914C-B62E-BF051BE51D0B}">
      <dsp:nvSpPr>
        <dsp:cNvPr id="0" name=""/>
        <dsp:cNvSpPr/>
      </dsp:nvSpPr>
      <dsp:spPr>
        <a:xfrm>
          <a:off x="0" y="564069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U.S. 22%</a:t>
          </a:r>
          <a:endParaRPr lang="en-US" sz="4000" kern="1200" dirty="0"/>
        </a:p>
      </dsp:txBody>
      <dsp:txXfrm>
        <a:off x="0" y="564069"/>
        <a:ext cx="2369839" cy="1421903"/>
      </dsp:txXfrm>
    </dsp:sp>
    <dsp:sp modelId="{0D66AA28-E9F1-5F4F-B6A0-8EDE43E5908D}">
      <dsp:nvSpPr>
        <dsp:cNvPr id="0" name=""/>
        <dsp:cNvSpPr/>
      </dsp:nvSpPr>
      <dsp:spPr>
        <a:xfrm>
          <a:off x="2606823" y="564069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Japan 16%</a:t>
          </a:r>
          <a:endParaRPr lang="en-US" sz="4000" kern="1200" dirty="0"/>
        </a:p>
      </dsp:txBody>
      <dsp:txXfrm>
        <a:off x="2606823" y="564069"/>
        <a:ext cx="2369839" cy="1421903"/>
      </dsp:txXfrm>
    </dsp:sp>
    <dsp:sp modelId="{79A8ABC1-71DD-C343-9956-44C2CA796163}">
      <dsp:nvSpPr>
        <dsp:cNvPr id="0" name=""/>
        <dsp:cNvSpPr/>
      </dsp:nvSpPr>
      <dsp:spPr>
        <a:xfrm>
          <a:off x="5213647" y="564069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Germany 9%</a:t>
          </a:r>
          <a:endParaRPr lang="en-US" sz="4000" kern="1200" dirty="0"/>
        </a:p>
      </dsp:txBody>
      <dsp:txXfrm>
        <a:off x="5213647" y="564069"/>
        <a:ext cx="2369839" cy="1421903"/>
      </dsp:txXfrm>
    </dsp:sp>
    <dsp:sp modelId="{ADFC3F6F-DF2C-1846-B443-7370FA7EA6E5}">
      <dsp:nvSpPr>
        <dsp:cNvPr id="0" name=""/>
        <dsp:cNvSpPr/>
      </dsp:nvSpPr>
      <dsp:spPr>
        <a:xfrm>
          <a:off x="1303411" y="2222956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U.K. 7%</a:t>
          </a:r>
          <a:endParaRPr lang="en-US" sz="4000" kern="1200" dirty="0"/>
        </a:p>
      </dsp:txBody>
      <dsp:txXfrm>
        <a:off x="1303411" y="2222956"/>
        <a:ext cx="2369839" cy="1421903"/>
      </dsp:txXfrm>
    </dsp:sp>
    <dsp:sp modelId="{F7FAC764-2F37-A844-855A-45BBF9F2326C}">
      <dsp:nvSpPr>
        <dsp:cNvPr id="0" name=""/>
        <dsp:cNvSpPr/>
      </dsp:nvSpPr>
      <dsp:spPr>
        <a:xfrm>
          <a:off x="3910235" y="2222956"/>
          <a:ext cx="2369839" cy="142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France 6%</a:t>
          </a:r>
          <a:endParaRPr lang="en-US" sz="4000" kern="1200" dirty="0"/>
        </a:p>
      </dsp:txBody>
      <dsp:txXfrm>
        <a:off x="3910235" y="2222956"/>
        <a:ext cx="2369839" cy="14219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42D2-6EC0-47EE-B633-BA0A34567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BB34DE-5B3B-4E48-A442-18A85728BEC0}" type="datetimeFigureOut">
              <a:rPr lang="en-US" smtClean="0"/>
              <a:pPr/>
              <a:t>9/19/12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E13D56-29E4-7B46-91A7-F15EE6EED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united-nations-fla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2829" r="-3282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United Nations and other organizations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Supported by Franklin Roosevelt and later Harry Truman</a:t>
            </a:r>
          </a:p>
          <a:p>
            <a:r>
              <a:rPr lang="en-US" sz="3200" dirty="0" smtClean="0"/>
              <a:t>Founded in 1945, after WWII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U.N. Charter Article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To maintain international peace and security, and to that end:  to take effective collective measures for the prevention and removal of threats to the peace, and for the suppression of acts of aggression or other breaches of the peace…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U.N. Charter Article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Membership in the United Nations is open to all other peace-loving states which accept obligations contained in the present Charter and, in the judgment of the Organization, are able and willing to carry out these obligations.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U.N.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Assembly</a:t>
            </a:r>
          </a:p>
          <a:p>
            <a:r>
              <a:rPr lang="en-US" sz="3200" dirty="0" smtClean="0"/>
              <a:t>Security Council</a:t>
            </a:r>
          </a:p>
          <a:p>
            <a:r>
              <a:rPr lang="en-US" sz="3200" dirty="0" smtClean="0"/>
              <a:t>Secretariat</a:t>
            </a:r>
          </a:p>
          <a:p>
            <a:r>
              <a:rPr lang="en-US" sz="3200" dirty="0" smtClean="0"/>
              <a:t>International Court of Justice</a:t>
            </a:r>
          </a:p>
          <a:p>
            <a:r>
              <a:rPr lang="en-US" sz="3200" dirty="0" smtClean="0"/>
              <a:t>Economic and Social Council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8" y="1026583"/>
            <a:ext cx="52705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Originally 10 members, enlarged to 15</a:t>
            </a:r>
          </a:p>
          <a:p>
            <a:r>
              <a:rPr lang="en-US" sz="3200" dirty="0" smtClean="0"/>
              <a:t>5 permanent members, each with veto power</a:t>
            </a:r>
          </a:p>
          <a:p>
            <a:r>
              <a:rPr lang="en-US" sz="3200" dirty="0" smtClean="0"/>
              <a:t>10 nonpermanent members elected by the GA for two-year </a:t>
            </a:r>
            <a:r>
              <a:rPr lang="en-US" sz="3200" dirty="0" smtClean="0"/>
              <a:t>terms</a:t>
            </a:r>
          </a:p>
          <a:p>
            <a:r>
              <a:rPr lang="en-US" sz="3200" dirty="0" smtClean="0"/>
              <a:t>5 countries elected every year based on geographic regions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Security Council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_veto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794073"/>
            <a:ext cx="8103765" cy="50648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_1317842434700-7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7" y="425985"/>
            <a:ext cx="7246938" cy="59589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_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560388"/>
            <a:ext cx="8090705" cy="56129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Wilson’s Fourteen Points for Peace</a:t>
            </a:r>
          </a:p>
          <a:p>
            <a:r>
              <a:rPr lang="en-US" sz="3200" dirty="0" smtClean="0"/>
              <a:t>Paris Peace Conference</a:t>
            </a:r>
          </a:p>
          <a:p>
            <a:r>
              <a:rPr lang="en-US" sz="3200" dirty="0" smtClean="0"/>
              <a:t>Major goal of preventing future wars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4_n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0" y="1291690"/>
            <a:ext cx="7721600" cy="39680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General Secretary is spokesman of the United Nations</a:t>
            </a:r>
          </a:p>
          <a:p>
            <a:r>
              <a:rPr lang="en-US" sz="2400" dirty="0" smtClean="0"/>
              <a:t>Appointed by General Assembly after being recommended by the Security Council, any member of which can veto.</a:t>
            </a:r>
          </a:p>
          <a:p>
            <a:r>
              <a:rPr lang="en-US" sz="2400" dirty="0" smtClean="0"/>
              <a:t>No specific criteria for post</a:t>
            </a:r>
          </a:p>
          <a:p>
            <a:pPr lvl="1"/>
            <a:r>
              <a:rPr lang="en-US" sz="2400" dirty="0" smtClean="0"/>
              <a:t>One or two terms of five years</a:t>
            </a:r>
          </a:p>
          <a:p>
            <a:pPr lvl="1"/>
            <a:r>
              <a:rPr lang="en-US" sz="2400" dirty="0" smtClean="0"/>
              <a:t>Geographical Rotation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and Social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54 members elected by GA for three year overlapping terms</a:t>
            </a:r>
          </a:p>
          <a:p>
            <a:r>
              <a:rPr lang="en-US" sz="2800" dirty="0" smtClean="0"/>
              <a:t>Promotes international social and economic cooperation</a:t>
            </a:r>
          </a:p>
          <a:p>
            <a:r>
              <a:rPr lang="en-US" sz="2800" dirty="0" smtClean="0"/>
              <a:t>Works with World Bank and International Monetary Fund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Court of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10622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Judicial branch of the UN located in The Hague, Netherlands </a:t>
            </a:r>
            <a:endParaRPr lang="en-US" sz="2800" dirty="0"/>
          </a:p>
        </p:txBody>
      </p:sp>
      <p:pic>
        <p:nvPicPr>
          <p:cNvPr id="4" name="Picture 3" descr="International_Court_of_Just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79" y="3050252"/>
            <a:ext cx="4393584" cy="327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Burkina Faso/Niger border dispute</a:t>
            </a:r>
          </a:p>
          <a:p>
            <a:r>
              <a:rPr lang="en-US" sz="2800" dirty="0" smtClean="0"/>
              <a:t>Whaling in the Antarctic Australia vs. Japan</a:t>
            </a:r>
          </a:p>
          <a:p>
            <a:r>
              <a:rPr lang="en-US" sz="2800" dirty="0" smtClean="0"/>
              <a:t>Maritime dispute Peru vs. Chile</a:t>
            </a:r>
          </a:p>
          <a:p>
            <a:r>
              <a:rPr lang="en-US" sz="2800" dirty="0" smtClean="0"/>
              <a:t>Passage through the Great Belt Finland vs. Denmark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Assessed and voluntary contributions from member states</a:t>
            </a:r>
          </a:p>
          <a:p>
            <a:r>
              <a:rPr lang="en-US" sz="2800" dirty="0" smtClean="0"/>
              <a:t>GA determines assessment for each member based on gross national income (GNI)</a:t>
            </a:r>
          </a:p>
          <a:p>
            <a:r>
              <a:rPr lang="en-US" sz="2800" dirty="0" smtClean="0"/>
              <a:t>No country can donate more than 22% of budget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Funding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Peacekeeping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United Nations Emergency Force (Egypt/Israel) (1956 – 1967)</a:t>
            </a:r>
          </a:p>
          <a:p>
            <a:r>
              <a:rPr lang="en-US" sz="2800" dirty="0" smtClean="0"/>
              <a:t>Second United Nations Emergency Force (Egypt/Israel) (1973 – 1979)</a:t>
            </a:r>
          </a:p>
          <a:p>
            <a:r>
              <a:rPr lang="en-US" sz="2800" dirty="0" smtClean="0"/>
              <a:t>United Nations Peacekeeping Force in Cyprus (1964 – Present)</a:t>
            </a:r>
          </a:p>
          <a:p>
            <a:r>
              <a:rPr lang="en-US" sz="2800" dirty="0" smtClean="0"/>
              <a:t>United Nations Mission in Bosnia and Herzegovina (1995 – 2002)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0-05 at 10.36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5" y="480183"/>
            <a:ext cx="7744544" cy="584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0-05 at 10.36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1" y="341313"/>
            <a:ext cx="7300813" cy="6071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gue_of_Nations_Anachronous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2" y="855858"/>
            <a:ext cx="8041628" cy="5115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0-05 at 10.37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80" y="751749"/>
            <a:ext cx="8419755" cy="506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Organizations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Greenpeace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Goals</a:t>
            </a:r>
          </a:p>
          <a:p>
            <a:pPr lvl="1"/>
            <a:r>
              <a:rPr lang="en-US" sz="2800" dirty="0" smtClean="0"/>
              <a:t>Reversing climate change</a:t>
            </a:r>
          </a:p>
          <a:p>
            <a:pPr lvl="1"/>
            <a:r>
              <a:rPr lang="en-US" sz="2800" dirty="0" smtClean="0"/>
              <a:t>Zero deforestation</a:t>
            </a:r>
          </a:p>
          <a:p>
            <a:pPr lvl="1"/>
            <a:r>
              <a:rPr lang="en-US" sz="2800" dirty="0" smtClean="0"/>
              <a:t>Challenging wasteful and destructive fishing</a:t>
            </a:r>
          </a:p>
          <a:p>
            <a:pPr lvl="1"/>
            <a:r>
              <a:rPr lang="en-US" sz="2800" dirty="0" smtClean="0"/>
              <a:t>Elimination of all nuclear weapons</a:t>
            </a:r>
          </a:p>
          <a:p>
            <a:pPr lvl="1"/>
            <a:r>
              <a:rPr lang="en-US" sz="2800" dirty="0" smtClean="0"/>
              <a:t>Sustainable agriculture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Amnesty Reporting</a:t>
            </a:r>
            <a:endParaRPr lang="en-US" dirty="0"/>
          </a:p>
        </p:txBody>
      </p:sp>
      <p:pic>
        <p:nvPicPr>
          <p:cNvPr id="4" name="Content Placeholder 3" descr="Screen shot 2010-10-20 at 9.57.4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667" r="-226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IWC</a:t>
            </a:r>
            <a:endParaRPr lang="en-US" dirty="0"/>
          </a:p>
        </p:txBody>
      </p:sp>
      <p:pic>
        <p:nvPicPr>
          <p:cNvPr id="4" name="Content Placeholder 3" descr="Members_of_the_International_Whaling_Commission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958" b="-99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N_member_states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2" y="1293814"/>
            <a:ext cx="8413075" cy="368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Assembly – Representatives of all member countries</a:t>
            </a:r>
          </a:p>
          <a:p>
            <a:r>
              <a:rPr lang="en-US" sz="3200" dirty="0" smtClean="0"/>
              <a:t>Council – Began with four permanent members (Great Britain, France, Italy, Japan) – Germany added later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did the League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Did not have full world participation</a:t>
            </a:r>
          </a:p>
          <a:p>
            <a:r>
              <a:rPr lang="en-US" sz="3200" dirty="0" smtClean="0"/>
              <a:t>Seen as “League of Victors”</a:t>
            </a:r>
          </a:p>
          <a:p>
            <a:r>
              <a:rPr lang="en-US" sz="3200" dirty="0" smtClean="0"/>
              <a:t>Members were unwilling to enforce sanctions or use military action</a:t>
            </a:r>
          </a:p>
          <a:p>
            <a:r>
              <a:rPr lang="en-US" sz="3200" dirty="0" smtClean="0"/>
              <a:t>Collective Security vs. International Relations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Tried to administer former German colonies in Africa and the Pacific and several non-Turkish provinces of the Ottoman Empire</a:t>
            </a:r>
          </a:p>
          <a:p>
            <a:r>
              <a:rPr lang="en-US" sz="3200" dirty="0" smtClean="0"/>
              <a:t>System of national responsibility subject to international supervision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20-mandate_for_palest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98" y="750887"/>
            <a:ext cx="7591369" cy="533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of_league_of_nations_mand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01" y="1353189"/>
            <a:ext cx="8488228" cy="3928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25796</TotalTime>
  <Words>550</Words>
  <Application>Microsoft Macintosh PowerPoint</Application>
  <PresentationFormat>On-screen Show (4:3)</PresentationFormat>
  <Paragraphs>88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Revolution</vt:lpstr>
      <vt:lpstr>Slide 1</vt:lpstr>
      <vt:lpstr>League of Nations</vt:lpstr>
      <vt:lpstr>Slide 3</vt:lpstr>
      <vt:lpstr>Slide 4</vt:lpstr>
      <vt:lpstr>League of Nations</vt:lpstr>
      <vt:lpstr>Why did the League Fail?</vt:lpstr>
      <vt:lpstr>Mandates</vt:lpstr>
      <vt:lpstr>Slide 8</vt:lpstr>
      <vt:lpstr>Slide 9</vt:lpstr>
      <vt:lpstr>The United Nations</vt:lpstr>
      <vt:lpstr>U.N. Charter Article 1</vt:lpstr>
      <vt:lpstr>U.N. Charter Article 4</vt:lpstr>
      <vt:lpstr>U.N. Structure</vt:lpstr>
      <vt:lpstr>Slide 14</vt:lpstr>
      <vt:lpstr>Security Council</vt:lpstr>
      <vt:lpstr>Security Council</vt:lpstr>
      <vt:lpstr>Slide 17</vt:lpstr>
      <vt:lpstr>Slide 18</vt:lpstr>
      <vt:lpstr>Slide 19</vt:lpstr>
      <vt:lpstr>Slide 20</vt:lpstr>
      <vt:lpstr>Secretariat</vt:lpstr>
      <vt:lpstr>Economic and Social Council</vt:lpstr>
      <vt:lpstr>Court of Justice</vt:lpstr>
      <vt:lpstr>Sample Cases</vt:lpstr>
      <vt:lpstr>Funding</vt:lpstr>
      <vt:lpstr>Funding</vt:lpstr>
      <vt:lpstr>Peacekeeping Missions</vt:lpstr>
      <vt:lpstr>Slide 28</vt:lpstr>
      <vt:lpstr>Slide 29</vt:lpstr>
      <vt:lpstr>Slide 30</vt:lpstr>
      <vt:lpstr>Other Organizations</vt:lpstr>
      <vt:lpstr>Greenpeace</vt:lpstr>
      <vt:lpstr>Amnesty Reporting</vt:lpstr>
      <vt:lpstr>IWC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Arram Dreyer</dc:creator>
  <cp:lastModifiedBy>Arram Dreyer</cp:lastModifiedBy>
  <cp:revision>35</cp:revision>
  <dcterms:created xsi:type="dcterms:W3CDTF">2012-09-20T01:16:35Z</dcterms:created>
  <dcterms:modified xsi:type="dcterms:W3CDTF">2012-09-20T01:32:41Z</dcterms:modified>
</cp:coreProperties>
</file>