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2" r:id="rId1"/>
  </p:sldMasterIdLst>
  <p:sldIdLst>
    <p:sldId id="256" r:id="rId2"/>
    <p:sldId id="257" r:id="rId3"/>
    <p:sldId id="264" r:id="rId4"/>
    <p:sldId id="268" r:id="rId5"/>
    <p:sldId id="258" r:id="rId6"/>
    <p:sldId id="265" r:id="rId7"/>
    <p:sldId id="259" r:id="rId8"/>
    <p:sldId id="263" r:id="rId9"/>
    <p:sldId id="260" r:id="rId10"/>
    <p:sldId id="261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95F1A-2BFA-4E41-A181-1252BC4A6618}" type="doc">
      <dgm:prSet loTypeId="urn:microsoft.com/office/officeart/2005/8/layout/hList3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5260EB-62C0-9E49-81CE-07F807EEBE33}">
      <dgm:prSet phldrT="[Text]"/>
      <dgm:spPr/>
      <dgm:t>
        <a:bodyPr/>
        <a:lstStyle/>
        <a:p>
          <a:r>
            <a:rPr lang="en-US" dirty="0" smtClean="0"/>
            <a:t>Political Parties</a:t>
          </a:r>
          <a:endParaRPr lang="en-US" dirty="0"/>
        </a:p>
      </dgm:t>
    </dgm:pt>
    <dgm:pt modelId="{E83D3239-FB2D-E74C-BDA6-07FBE3FC5BFB}" type="parTrans" cxnId="{5A87627F-8868-C240-924D-4AE69F8DF1DE}">
      <dgm:prSet/>
      <dgm:spPr/>
      <dgm:t>
        <a:bodyPr/>
        <a:lstStyle/>
        <a:p>
          <a:endParaRPr lang="en-US"/>
        </a:p>
      </dgm:t>
    </dgm:pt>
    <dgm:pt modelId="{226F92B4-63C2-7F40-A08E-6D33CBA95F33}" type="sibTrans" cxnId="{5A87627F-8868-C240-924D-4AE69F8DF1DE}">
      <dgm:prSet/>
      <dgm:spPr/>
      <dgm:t>
        <a:bodyPr/>
        <a:lstStyle/>
        <a:p>
          <a:endParaRPr lang="en-US"/>
        </a:p>
      </dgm:t>
    </dgm:pt>
    <dgm:pt modelId="{60E3A5C5-D9C7-7844-8057-517496725222}">
      <dgm:prSet phldrT="[Text]" custT="1"/>
      <dgm:spPr/>
      <dgm:t>
        <a:bodyPr/>
        <a:lstStyle/>
        <a:p>
          <a:r>
            <a:rPr lang="en-US" sz="2400" u="sng" dirty="0" smtClean="0"/>
            <a:t>Left</a:t>
          </a:r>
        </a:p>
        <a:p>
          <a:r>
            <a:rPr lang="en-US" sz="2400" u="none" dirty="0" smtClean="0"/>
            <a:t>Labor</a:t>
          </a:r>
        </a:p>
        <a:p>
          <a:r>
            <a:rPr lang="en-US" sz="2400" u="none" dirty="0" err="1" smtClean="0"/>
            <a:t>Meretz</a:t>
          </a:r>
          <a:endParaRPr lang="en-US" sz="2400" u="none" dirty="0" smtClean="0"/>
        </a:p>
        <a:p>
          <a:r>
            <a:rPr lang="en-US" sz="2400" u="none" dirty="0" err="1" smtClean="0"/>
            <a:t>Hadash</a:t>
          </a:r>
          <a:endParaRPr lang="en-US" sz="2400" u="none" dirty="0" smtClean="0"/>
        </a:p>
        <a:p>
          <a:endParaRPr lang="en-US" sz="2400" u="none" dirty="0" smtClean="0"/>
        </a:p>
        <a:p>
          <a:endParaRPr lang="en-US" sz="2400" u="none" dirty="0" smtClean="0"/>
        </a:p>
        <a:p>
          <a:endParaRPr lang="en-US" sz="2400" u="sng" dirty="0"/>
        </a:p>
      </dgm:t>
    </dgm:pt>
    <dgm:pt modelId="{D4D201AC-B1C0-F84C-9B01-0BE6E6B21B95}" type="parTrans" cxnId="{9B0F05DD-AFAA-C445-B0ED-1847637610A9}">
      <dgm:prSet/>
      <dgm:spPr/>
      <dgm:t>
        <a:bodyPr/>
        <a:lstStyle/>
        <a:p>
          <a:endParaRPr lang="en-US"/>
        </a:p>
      </dgm:t>
    </dgm:pt>
    <dgm:pt modelId="{6245DCC6-DCAC-E948-BE8D-697ECCD3C966}" type="sibTrans" cxnId="{9B0F05DD-AFAA-C445-B0ED-1847637610A9}">
      <dgm:prSet/>
      <dgm:spPr/>
      <dgm:t>
        <a:bodyPr/>
        <a:lstStyle/>
        <a:p>
          <a:endParaRPr lang="en-US"/>
        </a:p>
      </dgm:t>
    </dgm:pt>
    <dgm:pt modelId="{A27C31D1-0245-BA46-8BA4-0552A429BD39}">
      <dgm:prSet phldrT="[Text]" custT="1"/>
      <dgm:spPr/>
      <dgm:t>
        <a:bodyPr/>
        <a:lstStyle/>
        <a:p>
          <a:r>
            <a:rPr lang="en-US" sz="2400" u="sng" dirty="0" smtClean="0"/>
            <a:t>Center</a:t>
          </a:r>
        </a:p>
        <a:p>
          <a:r>
            <a:rPr lang="en-US" sz="2400" dirty="0" smtClean="0"/>
            <a:t>Am </a:t>
          </a:r>
          <a:r>
            <a:rPr lang="en-US" sz="2400" dirty="0" err="1" smtClean="0"/>
            <a:t>Shalem</a:t>
          </a:r>
          <a:endParaRPr lang="en-US" sz="2400" dirty="0" smtClean="0"/>
        </a:p>
        <a:p>
          <a:r>
            <a:rPr lang="en-US" sz="2400" dirty="0" err="1" smtClean="0"/>
            <a:t>Yesh</a:t>
          </a:r>
          <a:r>
            <a:rPr lang="en-US" sz="2400" dirty="0" smtClean="0"/>
            <a:t> </a:t>
          </a:r>
          <a:r>
            <a:rPr lang="en-US" sz="2400" dirty="0" err="1" smtClean="0"/>
            <a:t>Atid</a:t>
          </a:r>
          <a:endParaRPr lang="en-US" sz="2400" dirty="0" smtClean="0"/>
        </a:p>
        <a:p>
          <a:r>
            <a:rPr lang="en-US" sz="2400" dirty="0" err="1" smtClean="0"/>
            <a:t>Kadima</a:t>
          </a:r>
          <a:endParaRPr lang="en-US" sz="2400" dirty="0" smtClean="0"/>
        </a:p>
        <a:p>
          <a:r>
            <a:rPr lang="en-US" sz="2400" dirty="0" err="1" smtClean="0"/>
            <a:t>Hatnuah</a:t>
          </a:r>
          <a:endParaRPr lang="en-US" sz="2400" dirty="0"/>
        </a:p>
      </dgm:t>
    </dgm:pt>
    <dgm:pt modelId="{25298E31-E599-E747-A457-FDE432E7A963}" type="parTrans" cxnId="{11F84DC0-7EBC-9F4D-B952-A065B3CA6B52}">
      <dgm:prSet/>
      <dgm:spPr/>
      <dgm:t>
        <a:bodyPr/>
        <a:lstStyle/>
        <a:p>
          <a:endParaRPr lang="en-US"/>
        </a:p>
      </dgm:t>
    </dgm:pt>
    <dgm:pt modelId="{8F6FA64D-49EB-7A4F-B5EB-F11175CD9815}" type="sibTrans" cxnId="{11F84DC0-7EBC-9F4D-B952-A065B3CA6B52}">
      <dgm:prSet/>
      <dgm:spPr/>
      <dgm:t>
        <a:bodyPr/>
        <a:lstStyle/>
        <a:p>
          <a:endParaRPr lang="en-US"/>
        </a:p>
      </dgm:t>
    </dgm:pt>
    <dgm:pt modelId="{A513F7BD-B832-7A45-AB6B-AA52A5D3F867}">
      <dgm:prSet phldrT="[Text]" custT="1"/>
      <dgm:spPr/>
      <dgm:t>
        <a:bodyPr/>
        <a:lstStyle/>
        <a:p>
          <a:r>
            <a:rPr lang="en-US" sz="2400" u="sng" dirty="0" smtClean="0"/>
            <a:t>Right</a:t>
          </a:r>
        </a:p>
        <a:p>
          <a:r>
            <a:rPr lang="en-US" sz="2400" dirty="0" smtClean="0"/>
            <a:t>Likud</a:t>
          </a:r>
        </a:p>
        <a:p>
          <a:r>
            <a:rPr lang="en-US" sz="2400" dirty="0" err="1" smtClean="0"/>
            <a:t>Yisrael</a:t>
          </a:r>
          <a:r>
            <a:rPr lang="en-US" sz="2400" dirty="0" smtClean="0"/>
            <a:t> </a:t>
          </a:r>
          <a:r>
            <a:rPr lang="en-US" sz="2400" dirty="0" err="1" smtClean="0"/>
            <a:t>Beiteinu</a:t>
          </a:r>
          <a:endParaRPr lang="en-US" sz="2400" dirty="0" smtClean="0"/>
        </a:p>
        <a:p>
          <a:r>
            <a:rPr lang="en-US" sz="2400" dirty="0" err="1" smtClean="0"/>
            <a:t>Habayit</a:t>
          </a:r>
          <a:r>
            <a:rPr lang="en-US" sz="2400" dirty="0" smtClean="0"/>
            <a:t> </a:t>
          </a:r>
          <a:r>
            <a:rPr lang="en-US" sz="2400" dirty="0" err="1" smtClean="0"/>
            <a:t>Hayehudi</a:t>
          </a:r>
          <a:endParaRPr lang="en-US" sz="2400" dirty="0" smtClean="0"/>
        </a:p>
        <a:p>
          <a:r>
            <a:rPr lang="en-US" sz="2400" dirty="0" err="1" smtClean="0"/>
            <a:t>Shas</a:t>
          </a:r>
          <a:endParaRPr lang="en-US" sz="2400" dirty="0" smtClean="0"/>
        </a:p>
        <a:p>
          <a:r>
            <a:rPr lang="en-US" sz="2400" dirty="0" smtClean="0"/>
            <a:t>United Torah Judaism</a:t>
          </a:r>
          <a:endParaRPr lang="en-US" sz="2400" dirty="0"/>
        </a:p>
      </dgm:t>
    </dgm:pt>
    <dgm:pt modelId="{AC6B1AE5-86DF-2746-B410-924D9CEB3919}" type="parTrans" cxnId="{2F8D14A4-A77F-8748-A190-9927A0C8DDF5}">
      <dgm:prSet/>
      <dgm:spPr/>
      <dgm:t>
        <a:bodyPr/>
        <a:lstStyle/>
        <a:p>
          <a:endParaRPr lang="en-US"/>
        </a:p>
      </dgm:t>
    </dgm:pt>
    <dgm:pt modelId="{9CE8F3D1-9461-F446-80AA-13C9ADE9BA19}" type="sibTrans" cxnId="{2F8D14A4-A77F-8748-A190-9927A0C8DDF5}">
      <dgm:prSet/>
      <dgm:spPr/>
      <dgm:t>
        <a:bodyPr/>
        <a:lstStyle/>
        <a:p>
          <a:endParaRPr lang="en-US"/>
        </a:p>
      </dgm:t>
    </dgm:pt>
    <dgm:pt modelId="{A53B646C-8EB7-AB40-883F-FEAD4D305509}" type="pres">
      <dgm:prSet presAssocID="{41395F1A-2BFA-4E41-A181-1252BC4A66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89147-EB9E-8E4E-9F60-366215340357}" type="pres">
      <dgm:prSet presAssocID="{1B5260EB-62C0-9E49-81CE-07F807EEBE33}" presName="roof" presStyleLbl="dkBgShp" presStyleIdx="0" presStyleCnt="2"/>
      <dgm:spPr/>
      <dgm:t>
        <a:bodyPr/>
        <a:lstStyle/>
        <a:p>
          <a:endParaRPr lang="en-US"/>
        </a:p>
      </dgm:t>
    </dgm:pt>
    <dgm:pt modelId="{636005F6-961C-2B42-8F24-E6ECDD8EA715}" type="pres">
      <dgm:prSet presAssocID="{1B5260EB-62C0-9E49-81CE-07F807EEBE33}" presName="pillars" presStyleCnt="0"/>
      <dgm:spPr/>
    </dgm:pt>
    <dgm:pt modelId="{A501DE4B-BFBA-724B-9F60-1BCC5574DC4A}" type="pres">
      <dgm:prSet presAssocID="{1B5260EB-62C0-9E49-81CE-07F807EEBE3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81BEA-5560-124E-A7B0-086D18F4E64C}" type="pres">
      <dgm:prSet presAssocID="{A27C31D1-0245-BA46-8BA4-0552A429BD3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5D4FB-6595-AE45-BAAC-EA8E017E1A48}" type="pres">
      <dgm:prSet presAssocID="{A513F7BD-B832-7A45-AB6B-AA52A5D3F86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A1050-9380-8846-A982-B6B44289B25B}" type="pres">
      <dgm:prSet presAssocID="{1B5260EB-62C0-9E49-81CE-07F807EEBE33}" presName="base" presStyleLbl="dkBgShp" presStyleIdx="1" presStyleCnt="2"/>
      <dgm:spPr/>
    </dgm:pt>
  </dgm:ptLst>
  <dgm:cxnLst>
    <dgm:cxn modelId="{9B0F05DD-AFAA-C445-B0ED-1847637610A9}" srcId="{1B5260EB-62C0-9E49-81CE-07F807EEBE33}" destId="{60E3A5C5-D9C7-7844-8057-517496725222}" srcOrd="0" destOrd="0" parTransId="{D4D201AC-B1C0-F84C-9B01-0BE6E6B21B95}" sibTransId="{6245DCC6-DCAC-E948-BE8D-697ECCD3C966}"/>
    <dgm:cxn modelId="{2F8D14A4-A77F-8748-A190-9927A0C8DDF5}" srcId="{1B5260EB-62C0-9E49-81CE-07F807EEBE33}" destId="{A513F7BD-B832-7A45-AB6B-AA52A5D3F867}" srcOrd="2" destOrd="0" parTransId="{AC6B1AE5-86DF-2746-B410-924D9CEB3919}" sibTransId="{9CE8F3D1-9461-F446-80AA-13C9ADE9BA19}"/>
    <dgm:cxn modelId="{13EE3E12-08D5-8346-8A48-CFDD8A52E804}" type="presOf" srcId="{60E3A5C5-D9C7-7844-8057-517496725222}" destId="{A501DE4B-BFBA-724B-9F60-1BCC5574DC4A}" srcOrd="0" destOrd="0" presId="urn:microsoft.com/office/officeart/2005/8/layout/hList3"/>
    <dgm:cxn modelId="{22182DA5-41CA-FC47-8908-38BB9DB4ED7D}" type="presOf" srcId="{A27C31D1-0245-BA46-8BA4-0552A429BD39}" destId="{53D81BEA-5560-124E-A7B0-086D18F4E64C}" srcOrd="0" destOrd="0" presId="urn:microsoft.com/office/officeart/2005/8/layout/hList3"/>
    <dgm:cxn modelId="{11F84DC0-7EBC-9F4D-B952-A065B3CA6B52}" srcId="{1B5260EB-62C0-9E49-81CE-07F807EEBE33}" destId="{A27C31D1-0245-BA46-8BA4-0552A429BD39}" srcOrd="1" destOrd="0" parTransId="{25298E31-E599-E747-A457-FDE432E7A963}" sibTransId="{8F6FA64D-49EB-7A4F-B5EB-F11175CD9815}"/>
    <dgm:cxn modelId="{3B157B5D-7BE9-8A4B-B750-C80A5290DE87}" type="presOf" srcId="{A513F7BD-B832-7A45-AB6B-AA52A5D3F867}" destId="{DA95D4FB-6595-AE45-BAAC-EA8E017E1A48}" srcOrd="0" destOrd="0" presId="urn:microsoft.com/office/officeart/2005/8/layout/hList3"/>
    <dgm:cxn modelId="{5A87627F-8868-C240-924D-4AE69F8DF1DE}" srcId="{41395F1A-2BFA-4E41-A181-1252BC4A6618}" destId="{1B5260EB-62C0-9E49-81CE-07F807EEBE33}" srcOrd="0" destOrd="0" parTransId="{E83D3239-FB2D-E74C-BDA6-07FBE3FC5BFB}" sibTransId="{226F92B4-63C2-7F40-A08E-6D33CBA95F33}"/>
    <dgm:cxn modelId="{21468A83-D5DF-3548-A328-0264BDB4E146}" type="presOf" srcId="{1B5260EB-62C0-9E49-81CE-07F807EEBE33}" destId="{5E189147-EB9E-8E4E-9F60-366215340357}" srcOrd="0" destOrd="0" presId="urn:microsoft.com/office/officeart/2005/8/layout/hList3"/>
    <dgm:cxn modelId="{7CBD6366-C15B-264D-9994-E5A8983AEFAC}" type="presOf" srcId="{41395F1A-2BFA-4E41-A181-1252BC4A6618}" destId="{A53B646C-8EB7-AB40-883F-FEAD4D305509}" srcOrd="0" destOrd="0" presId="urn:microsoft.com/office/officeart/2005/8/layout/hList3"/>
    <dgm:cxn modelId="{0299C33B-4A8B-B34D-A6FD-D409F42E380A}" type="presParOf" srcId="{A53B646C-8EB7-AB40-883F-FEAD4D305509}" destId="{5E189147-EB9E-8E4E-9F60-366215340357}" srcOrd="0" destOrd="0" presId="urn:microsoft.com/office/officeart/2005/8/layout/hList3"/>
    <dgm:cxn modelId="{4A37A083-0FF7-6F4F-853A-E27B3EBF886C}" type="presParOf" srcId="{A53B646C-8EB7-AB40-883F-FEAD4D305509}" destId="{636005F6-961C-2B42-8F24-E6ECDD8EA715}" srcOrd="1" destOrd="0" presId="urn:microsoft.com/office/officeart/2005/8/layout/hList3"/>
    <dgm:cxn modelId="{6ED3B0A9-9119-2147-BC4C-353759195A65}" type="presParOf" srcId="{636005F6-961C-2B42-8F24-E6ECDD8EA715}" destId="{A501DE4B-BFBA-724B-9F60-1BCC5574DC4A}" srcOrd="0" destOrd="0" presId="urn:microsoft.com/office/officeart/2005/8/layout/hList3"/>
    <dgm:cxn modelId="{954603B3-383C-D34C-8085-3BC35603ECF6}" type="presParOf" srcId="{636005F6-961C-2B42-8F24-E6ECDD8EA715}" destId="{53D81BEA-5560-124E-A7B0-086D18F4E64C}" srcOrd="1" destOrd="0" presId="urn:microsoft.com/office/officeart/2005/8/layout/hList3"/>
    <dgm:cxn modelId="{1A9BE977-1A2A-4C41-B997-7B0058B7B6F6}" type="presParOf" srcId="{636005F6-961C-2B42-8F24-E6ECDD8EA715}" destId="{DA95D4FB-6595-AE45-BAAC-EA8E017E1A48}" srcOrd="2" destOrd="0" presId="urn:microsoft.com/office/officeart/2005/8/layout/hList3"/>
    <dgm:cxn modelId="{2AFAF0B9-CC85-DF42-AC39-956DE766501F}" type="presParOf" srcId="{A53B646C-8EB7-AB40-883F-FEAD4D305509}" destId="{FFAA1050-9380-8846-A982-B6B44289B2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E83C4-161E-564F-B123-C25F29DA568B}" type="doc">
      <dgm:prSet loTypeId="urn:microsoft.com/office/officeart/2005/8/layout/hList7" loCatId="list" qsTypeId="urn:microsoft.com/office/officeart/2005/8/quickstyle/simple4" qsCatId="simple" csTypeId="urn:microsoft.com/office/officeart/2005/8/colors/colorful4" csCatId="colorful" phldr="1"/>
      <dgm:spPr/>
    </dgm:pt>
    <dgm:pt modelId="{91B89A81-D47B-C649-B2C8-F9ACA64FBC15}">
      <dgm:prSet phldrT="[Text]" custT="1"/>
      <dgm:spPr/>
      <dgm:t>
        <a:bodyPr/>
        <a:lstStyle/>
        <a:p>
          <a:r>
            <a:rPr lang="en-US" sz="2400" b="1" dirty="0" smtClean="0"/>
            <a:t>Likud</a:t>
          </a:r>
          <a:r>
            <a:rPr lang="en-US" sz="2400" dirty="0" smtClean="0"/>
            <a:t> – Right</a:t>
          </a:r>
        </a:p>
        <a:p>
          <a:r>
            <a:rPr lang="en-US" sz="2400" dirty="0" smtClean="0"/>
            <a:t>Hawkish approach to security issues.</a:t>
          </a:r>
        </a:p>
        <a:p>
          <a:r>
            <a:rPr lang="en-US" sz="2400" dirty="0" smtClean="0"/>
            <a:t>Accepts two state solution.</a:t>
          </a:r>
        </a:p>
        <a:p>
          <a:r>
            <a:rPr lang="en-US" sz="2400" dirty="0" smtClean="0"/>
            <a:t>Right to settlement.</a:t>
          </a:r>
          <a:endParaRPr lang="en-US" sz="2400" dirty="0"/>
        </a:p>
      </dgm:t>
    </dgm:pt>
    <dgm:pt modelId="{D5E680CA-3DB7-C44C-8A3C-07C29DCB83B5}" type="parTrans" cxnId="{6E459CD5-1247-C14D-8D95-3E927A744E26}">
      <dgm:prSet/>
      <dgm:spPr/>
      <dgm:t>
        <a:bodyPr/>
        <a:lstStyle/>
        <a:p>
          <a:endParaRPr lang="en-US"/>
        </a:p>
      </dgm:t>
    </dgm:pt>
    <dgm:pt modelId="{DCF88B7B-74ED-9E41-BB38-C1891851DBFA}" type="sibTrans" cxnId="{6E459CD5-1247-C14D-8D95-3E927A744E26}">
      <dgm:prSet/>
      <dgm:spPr/>
      <dgm:t>
        <a:bodyPr/>
        <a:lstStyle/>
        <a:p>
          <a:endParaRPr lang="en-US"/>
        </a:p>
      </dgm:t>
    </dgm:pt>
    <dgm:pt modelId="{B4A5AE4D-5434-ED4B-9C9C-4F29F33B1FCD}">
      <dgm:prSet phldrT="[Text]" custT="1"/>
      <dgm:spPr/>
      <dgm:t>
        <a:bodyPr/>
        <a:lstStyle/>
        <a:p>
          <a:r>
            <a:rPr lang="en-US" sz="2400" b="1" dirty="0" err="1" smtClean="0"/>
            <a:t>Yisrael</a:t>
          </a:r>
          <a:r>
            <a:rPr lang="en-US" sz="2400" b="1" dirty="0" smtClean="0"/>
            <a:t> </a:t>
          </a:r>
          <a:r>
            <a:rPr lang="en-US" sz="2400" b="1" dirty="0" err="1" smtClean="0"/>
            <a:t>Beiteinu</a:t>
          </a:r>
          <a:r>
            <a:rPr lang="en-US" sz="2400" b="1" dirty="0" smtClean="0"/>
            <a:t> – </a:t>
          </a:r>
          <a:r>
            <a:rPr lang="en-US" sz="2400" b="0" dirty="0" smtClean="0"/>
            <a:t>Right</a:t>
          </a:r>
        </a:p>
        <a:p>
          <a:r>
            <a:rPr lang="en-US" sz="2400" b="0" dirty="0" smtClean="0"/>
            <a:t>Redrawing of borders.</a:t>
          </a:r>
        </a:p>
        <a:p>
          <a:r>
            <a:rPr lang="en-US" sz="2400" b="0" dirty="0" smtClean="0"/>
            <a:t>Accepts two state solution.</a:t>
          </a:r>
          <a:endParaRPr lang="en-US" sz="2400" b="0" dirty="0"/>
        </a:p>
      </dgm:t>
    </dgm:pt>
    <dgm:pt modelId="{2D5AFF0B-898E-664A-8E26-3395DBE412C6}" type="parTrans" cxnId="{6D79CC7A-4D35-B645-B6BB-869A0245393A}">
      <dgm:prSet/>
      <dgm:spPr/>
      <dgm:t>
        <a:bodyPr/>
        <a:lstStyle/>
        <a:p>
          <a:endParaRPr lang="en-US"/>
        </a:p>
      </dgm:t>
    </dgm:pt>
    <dgm:pt modelId="{A9799FB8-710F-0545-96E3-C2DBAABE4D30}" type="sibTrans" cxnId="{6D79CC7A-4D35-B645-B6BB-869A0245393A}">
      <dgm:prSet/>
      <dgm:spPr/>
      <dgm:t>
        <a:bodyPr/>
        <a:lstStyle/>
        <a:p>
          <a:endParaRPr lang="en-US"/>
        </a:p>
      </dgm:t>
    </dgm:pt>
    <dgm:pt modelId="{678B3A72-40FF-0043-BBCA-EB4DE55F9C39}" type="pres">
      <dgm:prSet presAssocID="{78EE83C4-161E-564F-B123-C25F29DA568B}" presName="Name0" presStyleCnt="0">
        <dgm:presLayoutVars>
          <dgm:dir/>
          <dgm:resizeHandles val="exact"/>
        </dgm:presLayoutVars>
      </dgm:prSet>
      <dgm:spPr/>
    </dgm:pt>
    <dgm:pt modelId="{E32EAFF7-A211-744E-B6E6-3E8666771E2F}" type="pres">
      <dgm:prSet presAssocID="{78EE83C4-161E-564F-B123-C25F29DA568B}" presName="fgShape" presStyleLbl="fgShp" presStyleIdx="0" presStyleCnt="1"/>
      <dgm:spPr/>
    </dgm:pt>
    <dgm:pt modelId="{0255364C-3AA6-1444-91BB-BF482E40F292}" type="pres">
      <dgm:prSet presAssocID="{78EE83C4-161E-564F-B123-C25F29DA568B}" presName="linComp" presStyleCnt="0"/>
      <dgm:spPr/>
    </dgm:pt>
    <dgm:pt modelId="{28842020-635E-D94E-BE38-A9A40827DF6E}" type="pres">
      <dgm:prSet presAssocID="{91B89A81-D47B-C649-B2C8-F9ACA64FBC15}" presName="compNode" presStyleCnt="0"/>
      <dgm:spPr/>
    </dgm:pt>
    <dgm:pt modelId="{5059DF7E-1684-964D-85FC-DA9D4B6E03FA}" type="pres">
      <dgm:prSet presAssocID="{91B89A81-D47B-C649-B2C8-F9ACA64FBC15}" presName="bkgdShape" presStyleLbl="node1" presStyleIdx="0" presStyleCnt="2"/>
      <dgm:spPr/>
      <dgm:t>
        <a:bodyPr/>
        <a:lstStyle/>
        <a:p>
          <a:endParaRPr lang="en-US"/>
        </a:p>
      </dgm:t>
    </dgm:pt>
    <dgm:pt modelId="{5085795B-DC02-4F4A-8E6A-3BF6F3A0B2A6}" type="pres">
      <dgm:prSet presAssocID="{91B89A81-D47B-C649-B2C8-F9ACA64FBC1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7AE66-8FCC-9E43-922E-58DE1DCF4041}" type="pres">
      <dgm:prSet presAssocID="{91B89A81-D47B-C649-B2C8-F9ACA64FBC15}" presName="invisiNode" presStyleLbl="node1" presStyleIdx="0" presStyleCnt="2"/>
      <dgm:spPr/>
    </dgm:pt>
    <dgm:pt modelId="{64D384E4-5B15-A445-8346-38629BA1FB67}" type="pres">
      <dgm:prSet presAssocID="{91B89A81-D47B-C649-B2C8-F9ACA64FBC1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0688D1-709D-004F-BFE7-99CD3A8D1AC4}" type="pres">
      <dgm:prSet presAssocID="{DCF88B7B-74ED-9E41-BB38-C1891851DB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7DF507-B3FE-314A-9662-68FC93BCF6A2}" type="pres">
      <dgm:prSet presAssocID="{B4A5AE4D-5434-ED4B-9C9C-4F29F33B1FCD}" presName="compNode" presStyleCnt="0"/>
      <dgm:spPr/>
    </dgm:pt>
    <dgm:pt modelId="{5906C239-13BD-A14F-842C-FF7E8D67F61E}" type="pres">
      <dgm:prSet presAssocID="{B4A5AE4D-5434-ED4B-9C9C-4F29F33B1FCD}" presName="bkgdShape" presStyleLbl="node1" presStyleIdx="1" presStyleCnt="2"/>
      <dgm:spPr/>
      <dgm:t>
        <a:bodyPr/>
        <a:lstStyle/>
        <a:p>
          <a:endParaRPr lang="en-US"/>
        </a:p>
      </dgm:t>
    </dgm:pt>
    <dgm:pt modelId="{7EF75055-E269-344F-B660-910440B225CE}" type="pres">
      <dgm:prSet presAssocID="{B4A5AE4D-5434-ED4B-9C9C-4F29F33B1FC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F504E-AAE5-5F4F-AC1F-628DB25789BE}" type="pres">
      <dgm:prSet presAssocID="{B4A5AE4D-5434-ED4B-9C9C-4F29F33B1FCD}" presName="invisiNode" presStyleLbl="node1" presStyleIdx="1" presStyleCnt="2"/>
      <dgm:spPr/>
    </dgm:pt>
    <dgm:pt modelId="{1934993D-FF49-8343-97E1-49DA657C9C72}" type="pres">
      <dgm:prSet presAssocID="{B4A5AE4D-5434-ED4B-9C9C-4F29F33B1FCD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D9AFFF1-CB75-C74E-821C-5A706A96BCB3}" type="presOf" srcId="{78EE83C4-161E-564F-B123-C25F29DA568B}" destId="{678B3A72-40FF-0043-BBCA-EB4DE55F9C39}" srcOrd="0" destOrd="0" presId="urn:microsoft.com/office/officeart/2005/8/layout/hList7"/>
    <dgm:cxn modelId="{87BD8A83-2D6F-E74C-BC6D-5AF7F4BC742A}" type="presOf" srcId="{91B89A81-D47B-C649-B2C8-F9ACA64FBC15}" destId="{5059DF7E-1684-964D-85FC-DA9D4B6E03FA}" srcOrd="0" destOrd="0" presId="urn:microsoft.com/office/officeart/2005/8/layout/hList7"/>
    <dgm:cxn modelId="{F722DC79-8074-C246-B7C6-02B3FA6D674B}" type="presOf" srcId="{91B89A81-D47B-C649-B2C8-F9ACA64FBC15}" destId="{5085795B-DC02-4F4A-8E6A-3BF6F3A0B2A6}" srcOrd="1" destOrd="0" presId="urn:microsoft.com/office/officeart/2005/8/layout/hList7"/>
    <dgm:cxn modelId="{6D79CC7A-4D35-B645-B6BB-869A0245393A}" srcId="{78EE83C4-161E-564F-B123-C25F29DA568B}" destId="{B4A5AE4D-5434-ED4B-9C9C-4F29F33B1FCD}" srcOrd="1" destOrd="0" parTransId="{2D5AFF0B-898E-664A-8E26-3395DBE412C6}" sibTransId="{A9799FB8-710F-0545-96E3-C2DBAABE4D30}"/>
    <dgm:cxn modelId="{E8EAD8F0-0DB8-A841-8F59-113B4F8B31DE}" type="presOf" srcId="{B4A5AE4D-5434-ED4B-9C9C-4F29F33B1FCD}" destId="{7EF75055-E269-344F-B660-910440B225CE}" srcOrd="1" destOrd="0" presId="urn:microsoft.com/office/officeart/2005/8/layout/hList7"/>
    <dgm:cxn modelId="{9FD3B260-9664-284B-8432-B5ACE579D7E5}" type="presOf" srcId="{DCF88B7B-74ED-9E41-BB38-C1891851DBFA}" destId="{9A0688D1-709D-004F-BFE7-99CD3A8D1AC4}" srcOrd="0" destOrd="0" presId="urn:microsoft.com/office/officeart/2005/8/layout/hList7"/>
    <dgm:cxn modelId="{09CCD5AD-459C-2942-B0F5-B2918FC6DAA3}" type="presOf" srcId="{B4A5AE4D-5434-ED4B-9C9C-4F29F33B1FCD}" destId="{5906C239-13BD-A14F-842C-FF7E8D67F61E}" srcOrd="0" destOrd="0" presId="urn:microsoft.com/office/officeart/2005/8/layout/hList7"/>
    <dgm:cxn modelId="{6E459CD5-1247-C14D-8D95-3E927A744E26}" srcId="{78EE83C4-161E-564F-B123-C25F29DA568B}" destId="{91B89A81-D47B-C649-B2C8-F9ACA64FBC15}" srcOrd="0" destOrd="0" parTransId="{D5E680CA-3DB7-C44C-8A3C-07C29DCB83B5}" sibTransId="{DCF88B7B-74ED-9E41-BB38-C1891851DBFA}"/>
    <dgm:cxn modelId="{754DD2EB-6919-DE42-B8BD-1C48B6B85B1A}" type="presParOf" srcId="{678B3A72-40FF-0043-BBCA-EB4DE55F9C39}" destId="{E32EAFF7-A211-744E-B6E6-3E8666771E2F}" srcOrd="0" destOrd="0" presId="urn:microsoft.com/office/officeart/2005/8/layout/hList7"/>
    <dgm:cxn modelId="{D1180540-7578-4C44-8C21-0185DB1D02F5}" type="presParOf" srcId="{678B3A72-40FF-0043-BBCA-EB4DE55F9C39}" destId="{0255364C-3AA6-1444-91BB-BF482E40F292}" srcOrd="1" destOrd="0" presId="urn:microsoft.com/office/officeart/2005/8/layout/hList7"/>
    <dgm:cxn modelId="{B1F35BDE-A65B-9E4A-B290-72F3ADE8BB8D}" type="presParOf" srcId="{0255364C-3AA6-1444-91BB-BF482E40F292}" destId="{28842020-635E-D94E-BE38-A9A40827DF6E}" srcOrd="0" destOrd="0" presId="urn:microsoft.com/office/officeart/2005/8/layout/hList7"/>
    <dgm:cxn modelId="{7B6D2BD9-73E5-3542-A500-BCB972BDE1DC}" type="presParOf" srcId="{28842020-635E-D94E-BE38-A9A40827DF6E}" destId="{5059DF7E-1684-964D-85FC-DA9D4B6E03FA}" srcOrd="0" destOrd="0" presId="urn:microsoft.com/office/officeart/2005/8/layout/hList7"/>
    <dgm:cxn modelId="{DD2D0690-4C98-E14C-BF7B-DAAD82280AC2}" type="presParOf" srcId="{28842020-635E-D94E-BE38-A9A40827DF6E}" destId="{5085795B-DC02-4F4A-8E6A-3BF6F3A0B2A6}" srcOrd="1" destOrd="0" presId="urn:microsoft.com/office/officeart/2005/8/layout/hList7"/>
    <dgm:cxn modelId="{321D844E-D6F7-1841-A3E5-6DF32B35691B}" type="presParOf" srcId="{28842020-635E-D94E-BE38-A9A40827DF6E}" destId="{F527AE66-8FCC-9E43-922E-58DE1DCF4041}" srcOrd="2" destOrd="0" presId="urn:microsoft.com/office/officeart/2005/8/layout/hList7"/>
    <dgm:cxn modelId="{57E23DAA-3EA6-664F-9F3C-A1952FE92F03}" type="presParOf" srcId="{28842020-635E-D94E-BE38-A9A40827DF6E}" destId="{64D384E4-5B15-A445-8346-38629BA1FB67}" srcOrd="3" destOrd="0" presId="urn:microsoft.com/office/officeart/2005/8/layout/hList7"/>
    <dgm:cxn modelId="{9D91D1D6-DB5B-1C4A-82E4-582B63ED0574}" type="presParOf" srcId="{0255364C-3AA6-1444-91BB-BF482E40F292}" destId="{9A0688D1-709D-004F-BFE7-99CD3A8D1AC4}" srcOrd="1" destOrd="0" presId="urn:microsoft.com/office/officeart/2005/8/layout/hList7"/>
    <dgm:cxn modelId="{3196468A-C7E7-1F4B-ACAA-DFBF31006CB6}" type="presParOf" srcId="{0255364C-3AA6-1444-91BB-BF482E40F292}" destId="{197DF507-B3FE-314A-9662-68FC93BCF6A2}" srcOrd="2" destOrd="0" presId="urn:microsoft.com/office/officeart/2005/8/layout/hList7"/>
    <dgm:cxn modelId="{0F786475-5832-554C-BB5C-938BD2FBD634}" type="presParOf" srcId="{197DF507-B3FE-314A-9662-68FC93BCF6A2}" destId="{5906C239-13BD-A14F-842C-FF7E8D67F61E}" srcOrd="0" destOrd="0" presId="urn:microsoft.com/office/officeart/2005/8/layout/hList7"/>
    <dgm:cxn modelId="{9B034CD1-2486-7A42-9483-755D8500CE2F}" type="presParOf" srcId="{197DF507-B3FE-314A-9662-68FC93BCF6A2}" destId="{7EF75055-E269-344F-B660-910440B225CE}" srcOrd="1" destOrd="0" presId="urn:microsoft.com/office/officeart/2005/8/layout/hList7"/>
    <dgm:cxn modelId="{08B0E91C-A4DD-7248-A561-9E68DA4956CE}" type="presParOf" srcId="{197DF507-B3FE-314A-9662-68FC93BCF6A2}" destId="{42DF504E-AAE5-5F4F-AC1F-628DB25789BE}" srcOrd="2" destOrd="0" presId="urn:microsoft.com/office/officeart/2005/8/layout/hList7"/>
    <dgm:cxn modelId="{D99133B4-3CDE-A54F-9CD7-F67DEE921A73}" type="presParOf" srcId="{197DF507-B3FE-314A-9662-68FC93BCF6A2}" destId="{1934993D-FF49-8343-97E1-49DA657C9C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450CC-FC9E-B742-8DD6-05A3861A576D}" type="doc">
      <dgm:prSet loTypeId="urn:microsoft.com/office/officeart/2005/8/layout/hList7" loCatId="list" qsTypeId="urn:microsoft.com/office/officeart/2005/8/quickstyle/simple4" qsCatId="simple" csTypeId="urn:microsoft.com/office/officeart/2005/8/colors/colorful4" csCatId="colorful" phldr="1"/>
      <dgm:spPr/>
    </dgm:pt>
    <dgm:pt modelId="{8E482BD9-6AB3-BA4C-A592-82CF69DBCB83}">
      <dgm:prSet phldrT="[Text]" custT="1"/>
      <dgm:spPr/>
      <dgm:t>
        <a:bodyPr/>
        <a:lstStyle/>
        <a:p>
          <a:r>
            <a:rPr lang="en-US" sz="2400" dirty="0" err="1" smtClean="0"/>
            <a:t>Kadima</a:t>
          </a:r>
          <a:r>
            <a:rPr lang="en-US" sz="2400" dirty="0" smtClean="0"/>
            <a:t> – Centrist</a:t>
          </a:r>
        </a:p>
        <a:p>
          <a:r>
            <a:rPr lang="en-US" sz="2400" dirty="0" smtClean="0"/>
            <a:t>Supports two state solution.</a:t>
          </a:r>
        </a:p>
        <a:p>
          <a:r>
            <a:rPr lang="en-US" sz="2400" dirty="0" smtClean="0"/>
            <a:t>Formed to support disengagement plan from Gaza implemented in 2005.</a:t>
          </a:r>
          <a:endParaRPr lang="en-US" sz="2400" dirty="0"/>
        </a:p>
      </dgm:t>
    </dgm:pt>
    <dgm:pt modelId="{57017A96-9C6C-4D4B-914E-FCC54B8199DC}" type="parTrans" cxnId="{5C524C66-26D6-5748-8244-5FE9A7ADB22E}">
      <dgm:prSet/>
      <dgm:spPr/>
      <dgm:t>
        <a:bodyPr/>
        <a:lstStyle/>
        <a:p>
          <a:endParaRPr lang="en-US"/>
        </a:p>
      </dgm:t>
    </dgm:pt>
    <dgm:pt modelId="{49B8C294-DDAD-E347-A2C9-2B88EADB9D6C}" type="sibTrans" cxnId="{5C524C66-26D6-5748-8244-5FE9A7ADB22E}">
      <dgm:prSet/>
      <dgm:spPr/>
      <dgm:t>
        <a:bodyPr/>
        <a:lstStyle/>
        <a:p>
          <a:endParaRPr lang="en-US"/>
        </a:p>
      </dgm:t>
    </dgm:pt>
    <dgm:pt modelId="{DBCEA660-4106-464F-9329-ECD000DCCDB6}">
      <dgm:prSet phldrT="[Text]" custT="1"/>
      <dgm:spPr/>
      <dgm:t>
        <a:bodyPr/>
        <a:lstStyle/>
        <a:p>
          <a:r>
            <a:rPr lang="en-US" sz="2400" dirty="0" smtClean="0"/>
            <a:t>Labor – left</a:t>
          </a:r>
        </a:p>
        <a:p>
          <a:r>
            <a:rPr lang="en-US" sz="2400" dirty="0" smtClean="0"/>
            <a:t>Supports social and democratic issues such as raising minimum wage and social security.</a:t>
          </a:r>
          <a:endParaRPr lang="en-US" sz="2400" dirty="0"/>
        </a:p>
      </dgm:t>
    </dgm:pt>
    <dgm:pt modelId="{4A7DAC70-BB01-3242-91C6-D12BCBC37BB6}" type="parTrans" cxnId="{E51FD78E-D0EE-1A4C-A81C-145621A1F232}">
      <dgm:prSet/>
      <dgm:spPr/>
      <dgm:t>
        <a:bodyPr/>
        <a:lstStyle/>
        <a:p>
          <a:endParaRPr lang="en-US"/>
        </a:p>
      </dgm:t>
    </dgm:pt>
    <dgm:pt modelId="{7AEBEABE-0DF5-DF40-9FCA-C26DD79EA8F5}" type="sibTrans" cxnId="{E51FD78E-D0EE-1A4C-A81C-145621A1F232}">
      <dgm:prSet/>
      <dgm:spPr/>
      <dgm:t>
        <a:bodyPr/>
        <a:lstStyle/>
        <a:p>
          <a:endParaRPr lang="en-US"/>
        </a:p>
      </dgm:t>
    </dgm:pt>
    <dgm:pt modelId="{EEC576E6-1BD6-2C46-9BE4-F3831175B9B9}" type="pres">
      <dgm:prSet presAssocID="{28E450CC-FC9E-B742-8DD6-05A3861A576D}" presName="Name0" presStyleCnt="0">
        <dgm:presLayoutVars>
          <dgm:dir/>
          <dgm:resizeHandles val="exact"/>
        </dgm:presLayoutVars>
      </dgm:prSet>
      <dgm:spPr/>
    </dgm:pt>
    <dgm:pt modelId="{960A56BB-9348-B54C-BD43-D570446E1EA0}" type="pres">
      <dgm:prSet presAssocID="{28E450CC-FC9E-B742-8DD6-05A3861A576D}" presName="fgShape" presStyleLbl="fgShp" presStyleIdx="0" presStyleCnt="1"/>
      <dgm:spPr/>
    </dgm:pt>
    <dgm:pt modelId="{7A71DC35-4D31-564A-B1D8-B98BB2BB7AF4}" type="pres">
      <dgm:prSet presAssocID="{28E450CC-FC9E-B742-8DD6-05A3861A576D}" presName="linComp" presStyleCnt="0"/>
      <dgm:spPr/>
    </dgm:pt>
    <dgm:pt modelId="{39B4FF74-B576-744B-9BDC-1C9C1F6D8DEF}" type="pres">
      <dgm:prSet presAssocID="{8E482BD9-6AB3-BA4C-A592-82CF69DBCB83}" presName="compNode" presStyleCnt="0"/>
      <dgm:spPr/>
    </dgm:pt>
    <dgm:pt modelId="{F7D65089-1B53-4C41-8DCE-6076BEE2266E}" type="pres">
      <dgm:prSet presAssocID="{8E482BD9-6AB3-BA4C-A592-82CF69DBCB83}" presName="bkgdShape" presStyleLbl="node1" presStyleIdx="0" presStyleCnt="2"/>
      <dgm:spPr/>
      <dgm:t>
        <a:bodyPr/>
        <a:lstStyle/>
        <a:p>
          <a:endParaRPr lang="en-US"/>
        </a:p>
      </dgm:t>
    </dgm:pt>
    <dgm:pt modelId="{916CD2F2-4868-0747-AF40-C2DE473FF281}" type="pres">
      <dgm:prSet presAssocID="{8E482BD9-6AB3-BA4C-A592-82CF69DBCB8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29A69-8D21-274F-9A16-F496F6336932}" type="pres">
      <dgm:prSet presAssocID="{8E482BD9-6AB3-BA4C-A592-82CF69DBCB83}" presName="invisiNode" presStyleLbl="node1" presStyleIdx="0" presStyleCnt="2"/>
      <dgm:spPr/>
    </dgm:pt>
    <dgm:pt modelId="{EEF977B1-3B70-2F4F-A43C-C8E35B891E62}" type="pres">
      <dgm:prSet presAssocID="{8E482BD9-6AB3-BA4C-A592-82CF69DBCB83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7E5010-1C3D-5449-958D-55DD0EFA708E}" type="pres">
      <dgm:prSet presAssocID="{49B8C294-DDAD-E347-A2C9-2B88EADB9D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A2087B-580D-4E43-A4C7-B86A8EEAC2EE}" type="pres">
      <dgm:prSet presAssocID="{DBCEA660-4106-464F-9329-ECD000DCCDB6}" presName="compNode" presStyleCnt="0"/>
      <dgm:spPr/>
    </dgm:pt>
    <dgm:pt modelId="{F1E28C83-F89D-A842-8F63-C2E62A89E6C6}" type="pres">
      <dgm:prSet presAssocID="{DBCEA660-4106-464F-9329-ECD000DCCDB6}" presName="bkgdShape" presStyleLbl="node1" presStyleIdx="1" presStyleCnt="2" custLinFactNeighborY="287"/>
      <dgm:spPr/>
      <dgm:t>
        <a:bodyPr/>
        <a:lstStyle/>
        <a:p>
          <a:endParaRPr lang="en-US"/>
        </a:p>
      </dgm:t>
    </dgm:pt>
    <dgm:pt modelId="{CAB775D7-E05E-D24C-8ED6-F31F2946C1E8}" type="pres">
      <dgm:prSet presAssocID="{DBCEA660-4106-464F-9329-ECD000DCCD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69B5C-9460-B240-AF44-F56C8D92F9B0}" type="pres">
      <dgm:prSet presAssocID="{DBCEA660-4106-464F-9329-ECD000DCCDB6}" presName="invisiNode" presStyleLbl="node1" presStyleIdx="1" presStyleCnt="2"/>
      <dgm:spPr/>
    </dgm:pt>
    <dgm:pt modelId="{C5A4C5A2-5E31-4B43-8C92-1A8439F09EE2}" type="pres">
      <dgm:prSet presAssocID="{DBCEA660-4106-464F-9329-ECD000DCCDB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01E5809-BF0F-A144-888B-0CE093D0BC09}" type="presOf" srcId="{8E482BD9-6AB3-BA4C-A592-82CF69DBCB83}" destId="{F7D65089-1B53-4C41-8DCE-6076BEE2266E}" srcOrd="0" destOrd="0" presId="urn:microsoft.com/office/officeart/2005/8/layout/hList7"/>
    <dgm:cxn modelId="{7A60AB5C-09DD-6A48-9B33-01F0D9170922}" type="presOf" srcId="{DBCEA660-4106-464F-9329-ECD000DCCDB6}" destId="{F1E28C83-F89D-A842-8F63-C2E62A89E6C6}" srcOrd="0" destOrd="0" presId="urn:microsoft.com/office/officeart/2005/8/layout/hList7"/>
    <dgm:cxn modelId="{E51FD78E-D0EE-1A4C-A81C-145621A1F232}" srcId="{28E450CC-FC9E-B742-8DD6-05A3861A576D}" destId="{DBCEA660-4106-464F-9329-ECD000DCCDB6}" srcOrd="1" destOrd="0" parTransId="{4A7DAC70-BB01-3242-91C6-D12BCBC37BB6}" sibTransId="{7AEBEABE-0DF5-DF40-9FCA-C26DD79EA8F5}"/>
    <dgm:cxn modelId="{8FE6BFAD-3797-9048-A2F6-2CC598D83E83}" type="presOf" srcId="{28E450CC-FC9E-B742-8DD6-05A3861A576D}" destId="{EEC576E6-1BD6-2C46-9BE4-F3831175B9B9}" srcOrd="0" destOrd="0" presId="urn:microsoft.com/office/officeart/2005/8/layout/hList7"/>
    <dgm:cxn modelId="{E6FE002E-AE3E-9B41-AB65-E6D72866924E}" type="presOf" srcId="{49B8C294-DDAD-E347-A2C9-2B88EADB9D6C}" destId="{1D7E5010-1C3D-5449-958D-55DD0EFA708E}" srcOrd="0" destOrd="0" presId="urn:microsoft.com/office/officeart/2005/8/layout/hList7"/>
    <dgm:cxn modelId="{5C524C66-26D6-5748-8244-5FE9A7ADB22E}" srcId="{28E450CC-FC9E-B742-8DD6-05A3861A576D}" destId="{8E482BD9-6AB3-BA4C-A592-82CF69DBCB83}" srcOrd="0" destOrd="0" parTransId="{57017A96-9C6C-4D4B-914E-FCC54B8199DC}" sibTransId="{49B8C294-DDAD-E347-A2C9-2B88EADB9D6C}"/>
    <dgm:cxn modelId="{553744D8-1D44-744D-9916-27D4E4B88C32}" type="presOf" srcId="{8E482BD9-6AB3-BA4C-A592-82CF69DBCB83}" destId="{916CD2F2-4868-0747-AF40-C2DE473FF281}" srcOrd="1" destOrd="0" presId="urn:microsoft.com/office/officeart/2005/8/layout/hList7"/>
    <dgm:cxn modelId="{D3A7260E-34A4-4548-905A-B78C0CC33CF5}" type="presOf" srcId="{DBCEA660-4106-464F-9329-ECD000DCCDB6}" destId="{CAB775D7-E05E-D24C-8ED6-F31F2946C1E8}" srcOrd="1" destOrd="0" presId="urn:microsoft.com/office/officeart/2005/8/layout/hList7"/>
    <dgm:cxn modelId="{B09E8ED8-7E18-B749-A39A-A44A6CB7C64F}" type="presParOf" srcId="{EEC576E6-1BD6-2C46-9BE4-F3831175B9B9}" destId="{960A56BB-9348-B54C-BD43-D570446E1EA0}" srcOrd="0" destOrd="0" presId="urn:microsoft.com/office/officeart/2005/8/layout/hList7"/>
    <dgm:cxn modelId="{41FC2F9A-D012-6F4D-9972-9B0E31128A2F}" type="presParOf" srcId="{EEC576E6-1BD6-2C46-9BE4-F3831175B9B9}" destId="{7A71DC35-4D31-564A-B1D8-B98BB2BB7AF4}" srcOrd="1" destOrd="0" presId="urn:microsoft.com/office/officeart/2005/8/layout/hList7"/>
    <dgm:cxn modelId="{6918378E-57A9-A943-811D-CEA84DDDCA77}" type="presParOf" srcId="{7A71DC35-4D31-564A-B1D8-B98BB2BB7AF4}" destId="{39B4FF74-B576-744B-9BDC-1C9C1F6D8DEF}" srcOrd="0" destOrd="0" presId="urn:microsoft.com/office/officeart/2005/8/layout/hList7"/>
    <dgm:cxn modelId="{475568A7-6A3A-C446-BF5F-A22CD24E4A58}" type="presParOf" srcId="{39B4FF74-B576-744B-9BDC-1C9C1F6D8DEF}" destId="{F7D65089-1B53-4C41-8DCE-6076BEE2266E}" srcOrd="0" destOrd="0" presId="urn:microsoft.com/office/officeart/2005/8/layout/hList7"/>
    <dgm:cxn modelId="{76F806B9-4D8C-8943-AD58-FCEE2D19B5A2}" type="presParOf" srcId="{39B4FF74-B576-744B-9BDC-1C9C1F6D8DEF}" destId="{916CD2F2-4868-0747-AF40-C2DE473FF281}" srcOrd="1" destOrd="0" presId="urn:microsoft.com/office/officeart/2005/8/layout/hList7"/>
    <dgm:cxn modelId="{050F3617-D64E-E54A-9472-C2D73E9B73D3}" type="presParOf" srcId="{39B4FF74-B576-744B-9BDC-1C9C1F6D8DEF}" destId="{62E29A69-8D21-274F-9A16-F496F6336932}" srcOrd="2" destOrd="0" presId="urn:microsoft.com/office/officeart/2005/8/layout/hList7"/>
    <dgm:cxn modelId="{24B0C5B2-ADE9-4E48-B4C8-F107472F09F2}" type="presParOf" srcId="{39B4FF74-B576-744B-9BDC-1C9C1F6D8DEF}" destId="{EEF977B1-3B70-2F4F-A43C-C8E35B891E62}" srcOrd="3" destOrd="0" presId="urn:microsoft.com/office/officeart/2005/8/layout/hList7"/>
    <dgm:cxn modelId="{DB5B89BE-6043-954F-ADEB-C06FE769E969}" type="presParOf" srcId="{7A71DC35-4D31-564A-B1D8-B98BB2BB7AF4}" destId="{1D7E5010-1C3D-5449-958D-55DD0EFA708E}" srcOrd="1" destOrd="0" presId="urn:microsoft.com/office/officeart/2005/8/layout/hList7"/>
    <dgm:cxn modelId="{E0803737-277E-6945-8C08-87148FB81839}" type="presParOf" srcId="{7A71DC35-4D31-564A-B1D8-B98BB2BB7AF4}" destId="{5AA2087B-580D-4E43-A4C7-B86A8EEAC2EE}" srcOrd="2" destOrd="0" presId="urn:microsoft.com/office/officeart/2005/8/layout/hList7"/>
    <dgm:cxn modelId="{742C368A-16B8-454D-84C7-8C67E58CD426}" type="presParOf" srcId="{5AA2087B-580D-4E43-A4C7-B86A8EEAC2EE}" destId="{F1E28C83-F89D-A842-8F63-C2E62A89E6C6}" srcOrd="0" destOrd="0" presId="urn:microsoft.com/office/officeart/2005/8/layout/hList7"/>
    <dgm:cxn modelId="{DE398D2C-43B0-EF45-B861-DC1E21951C0C}" type="presParOf" srcId="{5AA2087B-580D-4E43-A4C7-B86A8EEAC2EE}" destId="{CAB775D7-E05E-D24C-8ED6-F31F2946C1E8}" srcOrd="1" destOrd="0" presId="urn:microsoft.com/office/officeart/2005/8/layout/hList7"/>
    <dgm:cxn modelId="{989325A4-140A-EE4B-B260-94ECC2C9F49E}" type="presParOf" srcId="{5AA2087B-580D-4E43-A4C7-B86A8EEAC2EE}" destId="{0B769B5C-9460-B240-AF44-F56C8D92F9B0}" srcOrd="2" destOrd="0" presId="urn:microsoft.com/office/officeart/2005/8/layout/hList7"/>
    <dgm:cxn modelId="{6D0963CF-5777-B540-AA54-4346A93E8196}" type="presParOf" srcId="{5AA2087B-580D-4E43-A4C7-B86A8EEAC2EE}" destId="{C5A4C5A2-5E31-4B43-8C92-1A8439F09E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E230A4-3A74-0F46-9AA4-13194CB286F5}" type="doc">
      <dgm:prSet loTypeId="urn:microsoft.com/office/officeart/2005/8/layout/hList7" loCatId="list" qsTypeId="urn:microsoft.com/office/officeart/2005/8/quickstyle/simple4" qsCatId="simple" csTypeId="urn:microsoft.com/office/officeart/2005/8/colors/colorful4" csCatId="colorful" phldr="1"/>
      <dgm:spPr/>
    </dgm:pt>
    <dgm:pt modelId="{688AB757-DDA7-A34A-BA96-BED633D159AB}">
      <dgm:prSet phldrT="[Text]" custT="1"/>
      <dgm:spPr/>
      <dgm:t>
        <a:bodyPr/>
        <a:lstStyle/>
        <a:p>
          <a:r>
            <a:rPr lang="en-US" sz="2400" dirty="0" err="1" smtClean="0"/>
            <a:t>Hadash</a:t>
          </a:r>
          <a:r>
            <a:rPr lang="en-US" sz="2400" dirty="0" smtClean="0"/>
            <a:t> – Left</a:t>
          </a:r>
        </a:p>
        <a:p>
          <a:r>
            <a:rPr lang="en-US" sz="2400" dirty="0" smtClean="0"/>
            <a:t>Supports evacuation of all Israeli settlements.</a:t>
          </a:r>
        </a:p>
        <a:p>
          <a:r>
            <a:rPr lang="en-US" sz="2400" dirty="0" smtClean="0"/>
            <a:t>Supports right of return for Palestinian refugees or compensation.</a:t>
          </a:r>
          <a:endParaRPr lang="en-US" sz="2400" dirty="0"/>
        </a:p>
      </dgm:t>
    </dgm:pt>
    <dgm:pt modelId="{BB6BB3C4-9B84-BE48-B930-5D873392F200}" type="parTrans" cxnId="{EB5C7C4E-AD2E-4744-A573-72C881804234}">
      <dgm:prSet/>
      <dgm:spPr/>
      <dgm:t>
        <a:bodyPr/>
        <a:lstStyle/>
        <a:p>
          <a:endParaRPr lang="en-US"/>
        </a:p>
      </dgm:t>
    </dgm:pt>
    <dgm:pt modelId="{7073543B-3D63-7B4E-8B78-CA8BA382F15F}" type="sibTrans" cxnId="{EB5C7C4E-AD2E-4744-A573-72C881804234}">
      <dgm:prSet/>
      <dgm:spPr/>
      <dgm:t>
        <a:bodyPr/>
        <a:lstStyle/>
        <a:p>
          <a:endParaRPr lang="en-US"/>
        </a:p>
      </dgm:t>
    </dgm:pt>
    <dgm:pt modelId="{755E970F-15A2-CD48-87E3-561016F246AC}">
      <dgm:prSet phldrT="[Text]" custT="1"/>
      <dgm:spPr/>
      <dgm:t>
        <a:bodyPr/>
        <a:lstStyle/>
        <a:p>
          <a:r>
            <a:rPr lang="en-US" sz="2200" dirty="0" err="1" smtClean="0"/>
            <a:t>Shas</a:t>
          </a:r>
          <a:r>
            <a:rPr lang="en-US" sz="2200" dirty="0" smtClean="0"/>
            <a:t> – Ultra Orthodox</a:t>
          </a:r>
        </a:p>
        <a:p>
          <a:r>
            <a:rPr lang="en-US" sz="2200" dirty="0" smtClean="0"/>
            <a:t>Judaism as foundation for Israeli law and society.</a:t>
          </a:r>
        </a:p>
        <a:p>
          <a:r>
            <a:rPr lang="en-US" sz="2200" dirty="0" smtClean="0"/>
            <a:t>Promotes settlement of West Bank.</a:t>
          </a:r>
          <a:endParaRPr lang="en-US" sz="2200" dirty="0"/>
        </a:p>
      </dgm:t>
    </dgm:pt>
    <dgm:pt modelId="{70ADB0B8-201C-EA44-A675-E3351528895D}" type="parTrans" cxnId="{2F03A752-489E-8F48-BD11-AA7B0ED0D7A2}">
      <dgm:prSet/>
      <dgm:spPr/>
      <dgm:t>
        <a:bodyPr/>
        <a:lstStyle/>
        <a:p>
          <a:endParaRPr lang="en-US"/>
        </a:p>
      </dgm:t>
    </dgm:pt>
    <dgm:pt modelId="{FEF56E46-0EA2-0641-B01B-4B870EA092ED}" type="sibTrans" cxnId="{2F03A752-489E-8F48-BD11-AA7B0ED0D7A2}">
      <dgm:prSet/>
      <dgm:spPr/>
      <dgm:t>
        <a:bodyPr/>
        <a:lstStyle/>
        <a:p>
          <a:endParaRPr lang="en-US"/>
        </a:p>
      </dgm:t>
    </dgm:pt>
    <dgm:pt modelId="{A9C3A528-0BA7-D844-A673-BB1AB6CB7530}" type="pres">
      <dgm:prSet presAssocID="{12E230A4-3A74-0F46-9AA4-13194CB286F5}" presName="Name0" presStyleCnt="0">
        <dgm:presLayoutVars>
          <dgm:dir/>
          <dgm:resizeHandles val="exact"/>
        </dgm:presLayoutVars>
      </dgm:prSet>
      <dgm:spPr/>
    </dgm:pt>
    <dgm:pt modelId="{6457D720-ACF3-CF42-A847-A36CA2D599FD}" type="pres">
      <dgm:prSet presAssocID="{12E230A4-3A74-0F46-9AA4-13194CB286F5}" presName="fgShape" presStyleLbl="fgShp" presStyleIdx="0" presStyleCnt="1"/>
      <dgm:spPr/>
    </dgm:pt>
    <dgm:pt modelId="{A3246D59-49D4-754D-AB44-805DAD63F085}" type="pres">
      <dgm:prSet presAssocID="{12E230A4-3A74-0F46-9AA4-13194CB286F5}" presName="linComp" presStyleCnt="0"/>
      <dgm:spPr/>
    </dgm:pt>
    <dgm:pt modelId="{61F33E98-D2AD-A240-BDA6-53B9C351A897}" type="pres">
      <dgm:prSet presAssocID="{688AB757-DDA7-A34A-BA96-BED633D159AB}" presName="compNode" presStyleCnt="0"/>
      <dgm:spPr/>
    </dgm:pt>
    <dgm:pt modelId="{9370898B-5DBF-8741-9C79-BD2A76B29207}" type="pres">
      <dgm:prSet presAssocID="{688AB757-DDA7-A34A-BA96-BED633D159AB}" presName="bkgdShape" presStyleLbl="node1" presStyleIdx="0" presStyleCnt="2"/>
      <dgm:spPr/>
      <dgm:t>
        <a:bodyPr/>
        <a:lstStyle/>
        <a:p>
          <a:endParaRPr lang="en-US"/>
        </a:p>
      </dgm:t>
    </dgm:pt>
    <dgm:pt modelId="{04EC81C3-8C03-FD46-AF9F-83BE6816D17B}" type="pres">
      <dgm:prSet presAssocID="{688AB757-DDA7-A34A-BA96-BED633D159A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FF76F-18E6-DD4F-8473-DD65A799B7D9}" type="pres">
      <dgm:prSet presAssocID="{688AB757-DDA7-A34A-BA96-BED633D159AB}" presName="invisiNode" presStyleLbl="node1" presStyleIdx="0" presStyleCnt="2"/>
      <dgm:spPr/>
    </dgm:pt>
    <dgm:pt modelId="{8584BB40-3A06-FF4A-AB58-4B6D8B3C010E}" type="pres">
      <dgm:prSet presAssocID="{688AB757-DDA7-A34A-BA96-BED633D159AB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F69EB3-3907-F94C-ADAA-BD433D37425E}" type="pres">
      <dgm:prSet presAssocID="{7073543B-3D63-7B4E-8B78-CA8BA382F1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48131C-DC85-A543-89C1-3009AB11AE4A}" type="pres">
      <dgm:prSet presAssocID="{755E970F-15A2-CD48-87E3-561016F246AC}" presName="compNode" presStyleCnt="0"/>
      <dgm:spPr/>
    </dgm:pt>
    <dgm:pt modelId="{993D7270-0519-A441-ADB2-579F1E9CAEA7}" type="pres">
      <dgm:prSet presAssocID="{755E970F-15A2-CD48-87E3-561016F246AC}" presName="bkgdShape" presStyleLbl="node1" presStyleIdx="1" presStyleCnt="2"/>
      <dgm:spPr/>
      <dgm:t>
        <a:bodyPr/>
        <a:lstStyle/>
        <a:p>
          <a:endParaRPr lang="en-US"/>
        </a:p>
      </dgm:t>
    </dgm:pt>
    <dgm:pt modelId="{B41DC3F1-4D8D-594E-87AF-3436F5AC8093}" type="pres">
      <dgm:prSet presAssocID="{755E970F-15A2-CD48-87E3-561016F246A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DA007-6EDF-C54E-816B-7DA6D27EE1A1}" type="pres">
      <dgm:prSet presAssocID="{755E970F-15A2-CD48-87E3-561016F246AC}" presName="invisiNode" presStyleLbl="node1" presStyleIdx="1" presStyleCnt="2"/>
      <dgm:spPr/>
    </dgm:pt>
    <dgm:pt modelId="{2CFD6033-D95C-AE4C-8DFD-6AC83BC6737D}" type="pres">
      <dgm:prSet presAssocID="{755E970F-15A2-CD48-87E3-561016F246AC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BDE5460-8C3F-1D4F-8C2F-4A96E1C9B420}" type="presOf" srcId="{12E230A4-3A74-0F46-9AA4-13194CB286F5}" destId="{A9C3A528-0BA7-D844-A673-BB1AB6CB7530}" srcOrd="0" destOrd="0" presId="urn:microsoft.com/office/officeart/2005/8/layout/hList7"/>
    <dgm:cxn modelId="{31C365A9-55B5-C643-96E4-3ACA0F75FD94}" type="presOf" srcId="{7073543B-3D63-7B4E-8B78-CA8BA382F15F}" destId="{1BF69EB3-3907-F94C-ADAA-BD433D37425E}" srcOrd="0" destOrd="0" presId="urn:microsoft.com/office/officeart/2005/8/layout/hList7"/>
    <dgm:cxn modelId="{EB5C7C4E-AD2E-4744-A573-72C881804234}" srcId="{12E230A4-3A74-0F46-9AA4-13194CB286F5}" destId="{688AB757-DDA7-A34A-BA96-BED633D159AB}" srcOrd="0" destOrd="0" parTransId="{BB6BB3C4-9B84-BE48-B930-5D873392F200}" sibTransId="{7073543B-3D63-7B4E-8B78-CA8BA382F15F}"/>
    <dgm:cxn modelId="{01E6260C-B064-8641-83B9-3F0636ADAEBC}" type="presOf" srcId="{755E970F-15A2-CD48-87E3-561016F246AC}" destId="{993D7270-0519-A441-ADB2-579F1E9CAEA7}" srcOrd="0" destOrd="0" presId="urn:microsoft.com/office/officeart/2005/8/layout/hList7"/>
    <dgm:cxn modelId="{E1BA58A8-5923-364D-9523-E226237746C1}" type="presOf" srcId="{688AB757-DDA7-A34A-BA96-BED633D159AB}" destId="{9370898B-5DBF-8741-9C79-BD2A76B29207}" srcOrd="0" destOrd="0" presId="urn:microsoft.com/office/officeart/2005/8/layout/hList7"/>
    <dgm:cxn modelId="{2F03A752-489E-8F48-BD11-AA7B0ED0D7A2}" srcId="{12E230A4-3A74-0F46-9AA4-13194CB286F5}" destId="{755E970F-15A2-CD48-87E3-561016F246AC}" srcOrd="1" destOrd="0" parTransId="{70ADB0B8-201C-EA44-A675-E3351528895D}" sibTransId="{FEF56E46-0EA2-0641-B01B-4B870EA092ED}"/>
    <dgm:cxn modelId="{D62FC664-7712-FC4B-B805-4CE7ACCAB1BA}" type="presOf" srcId="{755E970F-15A2-CD48-87E3-561016F246AC}" destId="{B41DC3F1-4D8D-594E-87AF-3436F5AC8093}" srcOrd="1" destOrd="0" presId="urn:microsoft.com/office/officeart/2005/8/layout/hList7"/>
    <dgm:cxn modelId="{08C02C81-EA92-FC48-ADD7-13B45E2955DF}" type="presOf" srcId="{688AB757-DDA7-A34A-BA96-BED633D159AB}" destId="{04EC81C3-8C03-FD46-AF9F-83BE6816D17B}" srcOrd="1" destOrd="0" presId="urn:microsoft.com/office/officeart/2005/8/layout/hList7"/>
    <dgm:cxn modelId="{B3D15301-8643-C84E-92DD-2183CDD622CB}" type="presParOf" srcId="{A9C3A528-0BA7-D844-A673-BB1AB6CB7530}" destId="{6457D720-ACF3-CF42-A847-A36CA2D599FD}" srcOrd="0" destOrd="0" presId="urn:microsoft.com/office/officeart/2005/8/layout/hList7"/>
    <dgm:cxn modelId="{B5FD43DC-0192-3E4C-B783-B9C8804BEA46}" type="presParOf" srcId="{A9C3A528-0BA7-D844-A673-BB1AB6CB7530}" destId="{A3246D59-49D4-754D-AB44-805DAD63F085}" srcOrd="1" destOrd="0" presId="urn:microsoft.com/office/officeart/2005/8/layout/hList7"/>
    <dgm:cxn modelId="{F147D610-8506-5046-843B-05F3425088FA}" type="presParOf" srcId="{A3246D59-49D4-754D-AB44-805DAD63F085}" destId="{61F33E98-D2AD-A240-BDA6-53B9C351A897}" srcOrd="0" destOrd="0" presId="urn:microsoft.com/office/officeart/2005/8/layout/hList7"/>
    <dgm:cxn modelId="{3FC9BEB4-2194-9B4D-B6DD-C5A094E6D450}" type="presParOf" srcId="{61F33E98-D2AD-A240-BDA6-53B9C351A897}" destId="{9370898B-5DBF-8741-9C79-BD2A76B29207}" srcOrd="0" destOrd="0" presId="urn:microsoft.com/office/officeart/2005/8/layout/hList7"/>
    <dgm:cxn modelId="{F5749EAF-2784-0349-80C8-FD61F71BDEB4}" type="presParOf" srcId="{61F33E98-D2AD-A240-BDA6-53B9C351A897}" destId="{04EC81C3-8C03-FD46-AF9F-83BE6816D17B}" srcOrd="1" destOrd="0" presId="urn:microsoft.com/office/officeart/2005/8/layout/hList7"/>
    <dgm:cxn modelId="{2007F683-7AE2-684E-803F-1C5693CB45EB}" type="presParOf" srcId="{61F33E98-D2AD-A240-BDA6-53B9C351A897}" destId="{FDEFF76F-18E6-DD4F-8473-DD65A799B7D9}" srcOrd="2" destOrd="0" presId="urn:microsoft.com/office/officeart/2005/8/layout/hList7"/>
    <dgm:cxn modelId="{211189B2-0FAA-104F-B2E1-8FD5F1EEE4C0}" type="presParOf" srcId="{61F33E98-D2AD-A240-BDA6-53B9C351A897}" destId="{8584BB40-3A06-FF4A-AB58-4B6D8B3C010E}" srcOrd="3" destOrd="0" presId="urn:microsoft.com/office/officeart/2005/8/layout/hList7"/>
    <dgm:cxn modelId="{73011BFD-ADE9-BB41-ABBE-1B77B885E43D}" type="presParOf" srcId="{A3246D59-49D4-754D-AB44-805DAD63F085}" destId="{1BF69EB3-3907-F94C-ADAA-BD433D37425E}" srcOrd="1" destOrd="0" presId="urn:microsoft.com/office/officeart/2005/8/layout/hList7"/>
    <dgm:cxn modelId="{5C30856E-9B1D-4F46-A762-37E27F08581A}" type="presParOf" srcId="{A3246D59-49D4-754D-AB44-805DAD63F085}" destId="{9648131C-DC85-A543-89C1-3009AB11AE4A}" srcOrd="2" destOrd="0" presId="urn:microsoft.com/office/officeart/2005/8/layout/hList7"/>
    <dgm:cxn modelId="{BCC76541-4A20-4545-A57C-931C87A26E03}" type="presParOf" srcId="{9648131C-DC85-A543-89C1-3009AB11AE4A}" destId="{993D7270-0519-A441-ADB2-579F1E9CAEA7}" srcOrd="0" destOrd="0" presId="urn:microsoft.com/office/officeart/2005/8/layout/hList7"/>
    <dgm:cxn modelId="{E6910FAE-C683-F54C-B708-4E2FF384C430}" type="presParOf" srcId="{9648131C-DC85-A543-89C1-3009AB11AE4A}" destId="{B41DC3F1-4D8D-594E-87AF-3436F5AC8093}" srcOrd="1" destOrd="0" presId="urn:microsoft.com/office/officeart/2005/8/layout/hList7"/>
    <dgm:cxn modelId="{707D3F39-3912-7C4F-B7DB-5CEC8BDB7E1A}" type="presParOf" srcId="{9648131C-DC85-A543-89C1-3009AB11AE4A}" destId="{46CDA007-6EDF-C54E-816B-7DA6D27EE1A1}" srcOrd="2" destOrd="0" presId="urn:microsoft.com/office/officeart/2005/8/layout/hList7"/>
    <dgm:cxn modelId="{FDF76ADD-24AA-2946-98EB-F0A65EC72119}" type="presParOf" srcId="{9648131C-DC85-A543-89C1-3009AB11AE4A}" destId="{2CFD6033-D95C-AE4C-8DFD-6AC83BC673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B5F45-DA01-3A4B-8130-2F01A216A467}" type="doc">
      <dgm:prSet loTypeId="urn:microsoft.com/office/officeart/2005/8/layout/pList2" loCatId="list" qsTypeId="urn:microsoft.com/office/officeart/2005/8/quickstyle/simple4" qsCatId="simple" csTypeId="urn:microsoft.com/office/officeart/2005/8/colors/colorful4" csCatId="colorful" phldr="1"/>
      <dgm:spPr/>
    </dgm:pt>
    <dgm:pt modelId="{7D19B60E-4D54-284E-80C4-2E8384A13C60}">
      <dgm:prSet phldrT="[Text]" custT="1"/>
      <dgm:spPr/>
      <dgm:t>
        <a:bodyPr/>
        <a:lstStyle/>
        <a:p>
          <a:r>
            <a:rPr lang="en-US" sz="2400" dirty="0" smtClean="0"/>
            <a:t>David Ben </a:t>
          </a:r>
          <a:r>
            <a:rPr lang="en-US" sz="2400" dirty="0" err="1" smtClean="0"/>
            <a:t>Gurion</a:t>
          </a:r>
          <a:endParaRPr lang="en-US" sz="2400" dirty="0" smtClean="0"/>
        </a:p>
        <a:p>
          <a:r>
            <a:rPr lang="en-US" sz="2400" dirty="0" smtClean="0"/>
            <a:t>1</a:t>
          </a:r>
          <a:r>
            <a:rPr lang="en-US" sz="2400" baseline="30000" dirty="0" smtClean="0"/>
            <a:t>st</a:t>
          </a:r>
          <a:r>
            <a:rPr lang="en-US" sz="2400" dirty="0" smtClean="0"/>
            <a:t> PM of Israel</a:t>
          </a:r>
        </a:p>
        <a:p>
          <a:r>
            <a:rPr lang="en-US" sz="2400" dirty="0" smtClean="0"/>
            <a:t>PM 1948 – 54</a:t>
          </a:r>
        </a:p>
        <a:p>
          <a:r>
            <a:rPr lang="en-US" sz="2400" dirty="0" smtClean="0"/>
            <a:t>1955 – 63</a:t>
          </a:r>
        </a:p>
        <a:p>
          <a:r>
            <a:rPr lang="en-US" sz="2400" dirty="0" smtClean="0"/>
            <a:t>Suez Crisis</a:t>
          </a:r>
          <a:endParaRPr lang="en-US" sz="2400" dirty="0"/>
        </a:p>
      </dgm:t>
    </dgm:pt>
    <dgm:pt modelId="{8C8FFEAA-DE1E-2F45-A0EC-47B899238EC6}" type="parTrans" cxnId="{5ED31A8F-3C97-1D43-BBD3-9F5C8A1005C5}">
      <dgm:prSet/>
      <dgm:spPr/>
      <dgm:t>
        <a:bodyPr/>
        <a:lstStyle/>
        <a:p>
          <a:endParaRPr lang="en-US"/>
        </a:p>
      </dgm:t>
    </dgm:pt>
    <dgm:pt modelId="{902DA829-8AC2-FF43-895A-3F80A791F9E3}" type="sibTrans" cxnId="{5ED31A8F-3C97-1D43-BBD3-9F5C8A1005C5}">
      <dgm:prSet/>
      <dgm:spPr/>
      <dgm:t>
        <a:bodyPr/>
        <a:lstStyle/>
        <a:p>
          <a:endParaRPr lang="en-US"/>
        </a:p>
      </dgm:t>
    </dgm:pt>
    <dgm:pt modelId="{64FB02D1-A216-8048-A806-0AE6DE2C68F1}">
      <dgm:prSet phldrT="[Text]" custT="1"/>
      <dgm:spPr/>
      <dgm:t>
        <a:bodyPr/>
        <a:lstStyle/>
        <a:p>
          <a:r>
            <a:rPr lang="en-US" sz="2400" dirty="0" smtClean="0"/>
            <a:t>Levi Eshkol</a:t>
          </a:r>
        </a:p>
        <a:p>
          <a:r>
            <a:rPr lang="en-US" sz="2400" dirty="0" smtClean="0"/>
            <a:t>PM 1963 – 69</a:t>
          </a:r>
        </a:p>
        <a:p>
          <a:r>
            <a:rPr lang="en-US" sz="2400" dirty="0" smtClean="0"/>
            <a:t>Six Day War</a:t>
          </a:r>
          <a:endParaRPr lang="en-US" sz="2400" dirty="0"/>
        </a:p>
      </dgm:t>
    </dgm:pt>
    <dgm:pt modelId="{D0F433D7-024D-0E4A-91A1-BF8359E9F3B4}" type="parTrans" cxnId="{EE795D40-53DC-A74D-BABC-7FEA7C533396}">
      <dgm:prSet/>
      <dgm:spPr/>
      <dgm:t>
        <a:bodyPr/>
        <a:lstStyle/>
        <a:p>
          <a:endParaRPr lang="en-US"/>
        </a:p>
      </dgm:t>
    </dgm:pt>
    <dgm:pt modelId="{B87FC6EF-63BA-164B-8D9F-992E132AEA0A}" type="sibTrans" cxnId="{EE795D40-53DC-A74D-BABC-7FEA7C533396}">
      <dgm:prSet/>
      <dgm:spPr/>
      <dgm:t>
        <a:bodyPr/>
        <a:lstStyle/>
        <a:p>
          <a:endParaRPr lang="en-US"/>
        </a:p>
      </dgm:t>
    </dgm:pt>
    <dgm:pt modelId="{67489E06-9EA9-804E-8EE5-AA947445CE88}">
      <dgm:prSet phldrT="[Text]" custT="1"/>
      <dgm:spPr/>
      <dgm:t>
        <a:bodyPr/>
        <a:lstStyle/>
        <a:p>
          <a:r>
            <a:rPr lang="en-US" sz="2400" dirty="0" smtClean="0"/>
            <a:t>Golda Meir</a:t>
          </a:r>
        </a:p>
        <a:p>
          <a:r>
            <a:rPr lang="en-US" sz="2400" dirty="0" smtClean="0"/>
            <a:t>PM 1969 – 74</a:t>
          </a:r>
        </a:p>
        <a:p>
          <a:r>
            <a:rPr lang="en-US" sz="2400" dirty="0" smtClean="0"/>
            <a:t>Munich</a:t>
          </a:r>
        </a:p>
        <a:p>
          <a:r>
            <a:rPr lang="en-US" sz="2400" dirty="0" smtClean="0"/>
            <a:t>Yom Kippur War 1973 </a:t>
          </a:r>
          <a:endParaRPr lang="en-US" sz="2400" dirty="0"/>
        </a:p>
      </dgm:t>
    </dgm:pt>
    <dgm:pt modelId="{D108F599-C0B1-DF49-A358-9B62AEB0DEF9}" type="parTrans" cxnId="{01C1D34F-C25B-7043-AF2F-5DF67F3D52C8}">
      <dgm:prSet/>
      <dgm:spPr/>
      <dgm:t>
        <a:bodyPr/>
        <a:lstStyle/>
        <a:p>
          <a:endParaRPr lang="en-US"/>
        </a:p>
      </dgm:t>
    </dgm:pt>
    <dgm:pt modelId="{6F923B8A-C442-D240-A54C-0A5ABAE7AA93}" type="sibTrans" cxnId="{01C1D34F-C25B-7043-AF2F-5DF67F3D52C8}">
      <dgm:prSet/>
      <dgm:spPr/>
      <dgm:t>
        <a:bodyPr/>
        <a:lstStyle/>
        <a:p>
          <a:endParaRPr lang="en-US"/>
        </a:p>
      </dgm:t>
    </dgm:pt>
    <dgm:pt modelId="{59E9618E-FA38-6046-9EDB-20B6BD133A5C}" type="pres">
      <dgm:prSet presAssocID="{A66B5F45-DA01-3A4B-8130-2F01A216A467}" presName="Name0" presStyleCnt="0">
        <dgm:presLayoutVars>
          <dgm:dir/>
          <dgm:resizeHandles val="exact"/>
        </dgm:presLayoutVars>
      </dgm:prSet>
      <dgm:spPr/>
    </dgm:pt>
    <dgm:pt modelId="{10D2E2AA-39A4-2F43-80CD-863E285B3641}" type="pres">
      <dgm:prSet presAssocID="{A66B5F45-DA01-3A4B-8130-2F01A216A467}" presName="bkgdShp" presStyleLbl="alignAccFollowNode1" presStyleIdx="0" presStyleCnt="1"/>
      <dgm:spPr/>
    </dgm:pt>
    <dgm:pt modelId="{E25CA04C-F171-3848-845D-DDED682C0D3F}" type="pres">
      <dgm:prSet presAssocID="{A66B5F45-DA01-3A4B-8130-2F01A216A467}" presName="linComp" presStyleCnt="0"/>
      <dgm:spPr/>
    </dgm:pt>
    <dgm:pt modelId="{9BB9B737-BBA0-D945-8792-803BEF29E3AF}" type="pres">
      <dgm:prSet presAssocID="{7D19B60E-4D54-284E-80C4-2E8384A13C60}" presName="compNode" presStyleCnt="0"/>
      <dgm:spPr/>
    </dgm:pt>
    <dgm:pt modelId="{25647B20-DFB7-4F42-84C4-52FC7CD6C8E2}" type="pres">
      <dgm:prSet presAssocID="{7D19B60E-4D54-284E-80C4-2E8384A13C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BAE98-C2CC-B74F-9682-E0367E5A3252}" type="pres">
      <dgm:prSet presAssocID="{7D19B60E-4D54-284E-80C4-2E8384A13C60}" presName="invisiNode" presStyleLbl="node1" presStyleIdx="0" presStyleCnt="3"/>
      <dgm:spPr/>
    </dgm:pt>
    <dgm:pt modelId="{7EE4E0BD-A384-B848-BB46-8BD3A9659913}" type="pres">
      <dgm:prSet presAssocID="{7D19B60E-4D54-284E-80C4-2E8384A13C6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401175-004F-5C45-B4F3-76D46F35946B}" type="pres">
      <dgm:prSet presAssocID="{902DA829-8AC2-FF43-895A-3F80A791F9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B5A079-7A9B-7E43-BB34-10AF6C305C81}" type="pres">
      <dgm:prSet presAssocID="{64FB02D1-A216-8048-A806-0AE6DE2C68F1}" presName="compNode" presStyleCnt="0"/>
      <dgm:spPr/>
    </dgm:pt>
    <dgm:pt modelId="{BC95D07C-5BF8-4047-A1B7-1447131CBD3B}" type="pres">
      <dgm:prSet presAssocID="{64FB02D1-A216-8048-A806-0AE6DE2C68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02E06-1B32-1F49-8B77-F5502069A73A}" type="pres">
      <dgm:prSet presAssocID="{64FB02D1-A216-8048-A806-0AE6DE2C68F1}" presName="invisiNode" presStyleLbl="node1" presStyleIdx="1" presStyleCnt="3"/>
      <dgm:spPr/>
    </dgm:pt>
    <dgm:pt modelId="{238A9372-41A4-7A40-B8FA-ED94213B722C}" type="pres">
      <dgm:prSet presAssocID="{64FB02D1-A216-8048-A806-0AE6DE2C68F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4A205D-BACC-054E-9CCB-BC12B4E94E78}" type="pres">
      <dgm:prSet presAssocID="{B87FC6EF-63BA-164B-8D9F-992E132AEA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D54BC3-7B8E-5941-B26B-FEB3E8DCC0B5}" type="pres">
      <dgm:prSet presAssocID="{67489E06-9EA9-804E-8EE5-AA947445CE88}" presName="compNode" presStyleCnt="0"/>
      <dgm:spPr/>
    </dgm:pt>
    <dgm:pt modelId="{ACA87D56-BD3F-0148-BCB6-234186E49555}" type="pres">
      <dgm:prSet presAssocID="{67489E06-9EA9-804E-8EE5-AA947445CE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E2312-0DFD-E841-8162-7A36EA844B50}" type="pres">
      <dgm:prSet presAssocID="{67489E06-9EA9-804E-8EE5-AA947445CE88}" presName="invisiNode" presStyleLbl="node1" presStyleIdx="2" presStyleCnt="3"/>
      <dgm:spPr/>
    </dgm:pt>
    <dgm:pt modelId="{13A11C9D-24F0-5347-9DCA-9B0757F0C41F}" type="pres">
      <dgm:prSet presAssocID="{67489E06-9EA9-804E-8EE5-AA947445CE8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1AF6F2B-BD3C-074E-BDDC-F724D5A8A41A}" type="presOf" srcId="{7D19B60E-4D54-284E-80C4-2E8384A13C60}" destId="{25647B20-DFB7-4F42-84C4-52FC7CD6C8E2}" srcOrd="0" destOrd="0" presId="urn:microsoft.com/office/officeart/2005/8/layout/pList2"/>
    <dgm:cxn modelId="{5ED31A8F-3C97-1D43-BBD3-9F5C8A1005C5}" srcId="{A66B5F45-DA01-3A4B-8130-2F01A216A467}" destId="{7D19B60E-4D54-284E-80C4-2E8384A13C60}" srcOrd="0" destOrd="0" parTransId="{8C8FFEAA-DE1E-2F45-A0EC-47B899238EC6}" sibTransId="{902DA829-8AC2-FF43-895A-3F80A791F9E3}"/>
    <dgm:cxn modelId="{B01DDEDD-54C1-7442-A009-7F9EE28DD2D9}" type="presOf" srcId="{B87FC6EF-63BA-164B-8D9F-992E132AEA0A}" destId="{984A205D-BACC-054E-9CCB-BC12B4E94E78}" srcOrd="0" destOrd="0" presId="urn:microsoft.com/office/officeart/2005/8/layout/pList2"/>
    <dgm:cxn modelId="{A61F2625-55D4-6A43-B68C-2C973A14BCE4}" type="presOf" srcId="{67489E06-9EA9-804E-8EE5-AA947445CE88}" destId="{ACA87D56-BD3F-0148-BCB6-234186E49555}" srcOrd="0" destOrd="0" presId="urn:microsoft.com/office/officeart/2005/8/layout/pList2"/>
    <dgm:cxn modelId="{01C1D34F-C25B-7043-AF2F-5DF67F3D52C8}" srcId="{A66B5F45-DA01-3A4B-8130-2F01A216A467}" destId="{67489E06-9EA9-804E-8EE5-AA947445CE88}" srcOrd="2" destOrd="0" parTransId="{D108F599-C0B1-DF49-A358-9B62AEB0DEF9}" sibTransId="{6F923B8A-C442-D240-A54C-0A5ABAE7AA93}"/>
    <dgm:cxn modelId="{EE795D40-53DC-A74D-BABC-7FEA7C533396}" srcId="{A66B5F45-DA01-3A4B-8130-2F01A216A467}" destId="{64FB02D1-A216-8048-A806-0AE6DE2C68F1}" srcOrd="1" destOrd="0" parTransId="{D0F433D7-024D-0E4A-91A1-BF8359E9F3B4}" sibTransId="{B87FC6EF-63BA-164B-8D9F-992E132AEA0A}"/>
    <dgm:cxn modelId="{FC3BC82C-43D2-2F4D-B2CA-BEC3A81C6BEB}" type="presOf" srcId="{A66B5F45-DA01-3A4B-8130-2F01A216A467}" destId="{59E9618E-FA38-6046-9EDB-20B6BD133A5C}" srcOrd="0" destOrd="0" presId="urn:microsoft.com/office/officeart/2005/8/layout/pList2"/>
    <dgm:cxn modelId="{95EFECF6-9356-AE4F-A13D-5A1E42CF9D45}" type="presOf" srcId="{902DA829-8AC2-FF43-895A-3F80A791F9E3}" destId="{7A401175-004F-5C45-B4F3-76D46F35946B}" srcOrd="0" destOrd="0" presId="urn:microsoft.com/office/officeart/2005/8/layout/pList2"/>
    <dgm:cxn modelId="{3888F2AA-2CAE-7A49-8D5A-CCB39F037ABD}" type="presOf" srcId="{64FB02D1-A216-8048-A806-0AE6DE2C68F1}" destId="{BC95D07C-5BF8-4047-A1B7-1447131CBD3B}" srcOrd="0" destOrd="0" presId="urn:microsoft.com/office/officeart/2005/8/layout/pList2"/>
    <dgm:cxn modelId="{D8B66ACF-0B50-1449-AB92-9951A2724CE9}" type="presParOf" srcId="{59E9618E-FA38-6046-9EDB-20B6BD133A5C}" destId="{10D2E2AA-39A4-2F43-80CD-863E285B3641}" srcOrd="0" destOrd="0" presId="urn:microsoft.com/office/officeart/2005/8/layout/pList2"/>
    <dgm:cxn modelId="{CC509C1D-9EA5-F24B-BBBC-8903970E9343}" type="presParOf" srcId="{59E9618E-FA38-6046-9EDB-20B6BD133A5C}" destId="{E25CA04C-F171-3848-845D-DDED682C0D3F}" srcOrd="1" destOrd="0" presId="urn:microsoft.com/office/officeart/2005/8/layout/pList2"/>
    <dgm:cxn modelId="{B675592F-8FEA-EC41-A505-8C72A061C329}" type="presParOf" srcId="{E25CA04C-F171-3848-845D-DDED682C0D3F}" destId="{9BB9B737-BBA0-D945-8792-803BEF29E3AF}" srcOrd="0" destOrd="0" presId="urn:microsoft.com/office/officeart/2005/8/layout/pList2"/>
    <dgm:cxn modelId="{02411A1E-AB1A-4845-B927-753695A8F373}" type="presParOf" srcId="{9BB9B737-BBA0-D945-8792-803BEF29E3AF}" destId="{25647B20-DFB7-4F42-84C4-52FC7CD6C8E2}" srcOrd="0" destOrd="0" presId="urn:microsoft.com/office/officeart/2005/8/layout/pList2"/>
    <dgm:cxn modelId="{7C9BF90B-297B-1347-946A-8AFB32678CEA}" type="presParOf" srcId="{9BB9B737-BBA0-D945-8792-803BEF29E3AF}" destId="{A0EBAE98-C2CC-B74F-9682-E0367E5A3252}" srcOrd="1" destOrd="0" presId="urn:microsoft.com/office/officeart/2005/8/layout/pList2"/>
    <dgm:cxn modelId="{A7E9FA11-F167-B34F-B332-C867DE57098A}" type="presParOf" srcId="{9BB9B737-BBA0-D945-8792-803BEF29E3AF}" destId="{7EE4E0BD-A384-B848-BB46-8BD3A9659913}" srcOrd="2" destOrd="0" presId="urn:microsoft.com/office/officeart/2005/8/layout/pList2"/>
    <dgm:cxn modelId="{E228DC7A-E986-8042-A183-669C961EE10A}" type="presParOf" srcId="{E25CA04C-F171-3848-845D-DDED682C0D3F}" destId="{7A401175-004F-5C45-B4F3-76D46F35946B}" srcOrd="1" destOrd="0" presId="urn:microsoft.com/office/officeart/2005/8/layout/pList2"/>
    <dgm:cxn modelId="{BADAD683-5597-004C-B48A-303DF33C24A2}" type="presParOf" srcId="{E25CA04C-F171-3848-845D-DDED682C0D3F}" destId="{23B5A079-7A9B-7E43-BB34-10AF6C305C81}" srcOrd="2" destOrd="0" presId="urn:microsoft.com/office/officeart/2005/8/layout/pList2"/>
    <dgm:cxn modelId="{758E4A9D-CEB1-CC4C-B655-6599BECAAD4C}" type="presParOf" srcId="{23B5A079-7A9B-7E43-BB34-10AF6C305C81}" destId="{BC95D07C-5BF8-4047-A1B7-1447131CBD3B}" srcOrd="0" destOrd="0" presId="urn:microsoft.com/office/officeart/2005/8/layout/pList2"/>
    <dgm:cxn modelId="{FCB54566-875A-9448-BBD1-F232A28B7843}" type="presParOf" srcId="{23B5A079-7A9B-7E43-BB34-10AF6C305C81}" destId="{29302E06-1B32-1F49-8B77-F5502069A73A}" srcOrd="1" destOrd="0" presId="urn:microsoft.com/office/officeart/2005/8/layout/pList2"/>
    <dgm:cxn modelId="{009C95F9-ADA1-5140-8B6F-7C673157F54F}" type="presParOf" srcId="{23B5A079-7A9B-7E43-BB34-10AF6C305C81}" destId="{238A9372-41A4-7A40-B8FA-ED94213B722C}" srcOrd="2" destOrd="0" presId="urn:microsoft.com/office/officeart/2005/8/layout/pList2"/>
    <dgm:cxn modelId="{FE1B273A-F177-6048-B855-8B03D375AA78}" type="presParOf" srcId="{E25CA04C-F171-3848-845D-DDED682C0D3F}" destId="{984A205D-BACC-054E-9CCB-BC12B4E94E78}" srcOrd="3" destOrd="0" presId="urn:microsoft.com/office/officeart/2005/8/layout/pList2"/>
    <dgm:cxn modelId="{65036DEA-75AE-6443-94FF-EBABF54F61D2}" type="presParOf" srcId="{E25CA04C-F171-3848-845D-DDED682C0D3F}" destId="{1FD54BC3-7B8E-5941-B26B-FEB3E8DCC0B5}" srcOrd="4" destOrd="0" presId="urn:microsoft.com/office/officeart/2005/8/layout/pList2"/>
    <dgm:cxn modelId="{4E8BF292-974D-694F-B299-D5866D159CB3}" type="presParOf" srcId="{1FD54BC3-7B8E-5941-B26B-FEB3E8DCC0B5}" destId="{ACA87D56-BD3F-0148-BCB6-234186E49555}" srcOrd="0" destOrd="0" presId="urn:microsoft.com/office/officeart/2005/8/layout/pList2"/>
    <dgm:cxn modelId="{920F6ED3-739E-BF4D-A965-6B3B616C3A3F}" type="presParOf" srcId="{1FD54BC3-7B8E-5941-B26B-FEB3E8DCC0B5}" destId="{C63E2312-0DFD-E841-8162-7A36EA844B50}" srcOrd="1" destOrd="0" presId="urn:microsoft.com/office/officeart/2005/8/layout/pList2"/>
    <dgm:cxn modelId="{8B5B3211-9DB1-1543-BDB6-60F192081D4F}" type="presParOf" srcId="{1FD54BC3-7B8E-5941-B26B-FEB3E8DCC0B5}" destId="{13A11C9D-24F0-5347-9DCA-9B0757F0C41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03CE66-F5D3-2844-B770-A2E64843D646}" type="doc">
      <dgm:prSet loTypeId="urn:microsoft.com/office/officeart/2005/8/layout/pList2" loCatId="list" qsTypeId="urn:microsoft.com/office/officeart/2005/8/quickstyle/simple4" qsCatId="simple" csTypeId="urn:microsoft.com/office/officeart/2005/8/colors/colorful4" csCatId="colorful" phldr="1"/>
      <dgm:spPr/>
    </dgm:pt>
    <dgm:pt modelId="{2E9EED90-179D-3543-83CC-D0842CBE6095}">
      <dgm:prSet phldrT="[Text]" custT="1"/>
      <dgm:spPr/>
      <dgm:t>
        <a:bodyPr/>
        <a:lstStyle/>
        <a:p>
          <a:r>
            <a:rPr lang="en-US" sz="2400" dirty="0" err="1" smtClean="0"/>
            <a:t>Menachim</a:t>
          </a:r>
          <a:r>
            <a:rPr lang="en-US" sz="2400" dirty="0" smtClean="0"/>
            <a:t> Begin</a:t>
          </a:r>
        </a:p>
        <a:p>
          <a:r>
            <a:rPr lang="en-US" sz="2400" dirty="0" smtClean="0"/>
            <a:t>PM 1977 – 83</a:t>
          </a:r>
        </a:p>
        <a:p>
          <a:r>
            <a:rPr lang="en-US" sz="2400" dirty="0" smtClean="0"/>
            <a:t>Camp David Accords</a:t>
          </a:r>
        </a:p>
        <a:p>
          <a:r>
            <a:rPr lang="en-US" sz="2400" dirty="0" smtClean="0"/>
            <a:t>1</a:t>
          </a:r>
          <a:r>
            <a:rPr lang="en-US" sz="2400" baseline="30000" dirty="0" smtClean="0"/>
            <a:t>st</a:t>
          </a:r>
          <a:r>
            <a:rPr lang="en-US" sz="2400" dirty="0" smtClean="0"/>
            <a:t> Lebanon War</a:t>
          </a:r>
          <a:endParaRPr lang="en-US" sz="2400" dirty="0"/>
        </a:p>
      </dgm:t>
    </dgm:pt>
    <dgm:pt modelId="{128F1C4A-EF3F-C242-B758-63BA8711D0AF}" type="parTrans" cxnId="{AC7B9BA4-14EB-7C4E-AB37-AF13001D132D}">
      <dgm:prSet/>
      <dgm:spPr/>
      <dgm:t>
        <a:bodyPr/>
        <a:lstStyle/>
        <a:p>
          <a:endParaRPr lang="en-US"/>
        </a:p>
      </dgm:t>
    </dgm:pt>
    <dgm:pt modelId="{5B2540B9-5370-E346-9387-B7433A1BBC09}" type="sibTrans" cxnId="{AC7B9BA4-14EB-7C4E-AB37-AF13001D132D}">
      <dgm:prSet/>
      <dgm:spPr/>
      <dgm:t>
        <a:bodyPr/>
        <a:lstStyle/>
        <a:p>
          <a:endParaRPr lang="en-US"/>
        </a:p>
      </dgm:t>
    </dgm:pt>
    <dgm:pt modelId="{4EDC155C-9F7B-1746-B7FE-41C7A863CD54}">
      <dgm:prSet phldrT="[Text]" custT="1"/>
      <dgm:spPr/>
      <dgm:t>
        <a:bodyPr/>
        <a:lstStyle/>
        <a:p>
          <a:r>
            <a:rPr lang="en-US" sz="2400" dirty="0" err="1" smtClean="0"/>
            <a:t>Yitzak</a:t>
          </a:r>
          <a:r>
            <a:rPr lang="en-US" sz="2400" dirty="0" smtClean="0"/>
            <a:t> Rabin</a:t>
          </a:r>
        </a:p>
        <a:p>
          <a:r>
            <a:rPr lang="en-US" sz="2400" dirty="0" smtClean="0"/>
            <a:t>PM 1992 – 95</a:t>
          </a:r>
        </a:p>
        <a:p>
          <a:r>
            <a:rPr lang="en-US" sz="2400" dirty="0" smtClean="0"/>
            <a:t>Oslo Accords</a:t>
          </a:r>
          <a:endParaRPr lang="en-US" sz="2400" dirty="0"/>
        </a:p>
      </dgm:t>
    </dgm:pt>
    <dgm:pt modelId="{76BEDD91-D1F0-EC46-B162-797E5C3256A8}" type="parTrans" cxnId="{BA72C822-9709-4C44-AEA9-50D66301C510}">
      <dgm:prSet/>
      <dgm:spPr/>
      <dgm:t>
        <a:bodyPr/>
        <a:lstStyle/>
        <a:p>
          <a:endParaRPr lang="en-US"/>
        </a:p>
      </dgm:t>
    </dgm:pt>
    <dgm:pt modelId="{10C9F632-164F-9447-93B8-291E6B65C4EF}" type="sibTrans" cxnId="{BA72C822-9709-4C44-AEA9-50D66301C510}">
      <dgm:prSet/>
      <dgm:spPr/>
      <dgm:t>
        <a:bodyPr/>
        <a:lstStyle/>
        <a:p>
          <a:endParaRPr lang="en-US"/>
        </a:p>
      </dgm:t>
    </dgm:pt>
    <dgm:pt modelId="{F3E9B2B5-0FB9-7F48-9E51-50B7E6719D14}">
      <dgm:prSet phldrT="[Text]" custT="1"/>
      <dgm:spPr/>
      <dgm:t>
        <a:bodyPr/>
        <a:lstStyle/>
        <a:p>
          <a:r>
            <a:rPr lang="en-US" sz="2400" dirty="0" smtClean="0"/>
            <a:t>Ariel Sharon</a:t>
          </a:r>
        </a:p>
        <a:p>
          <a:r>
            <a:rPr lang="en-US" sz="2400" dirty="0" smtClean="0"/>
            <a:t>PM 2001 – 2006</a:t>
          </a:r>
        </a:p>
        <a:p>
          <a:r>
            <a:rPr lang="en-US" sz="2400" dirty="0" smtClean="0"/>
            <a:t>Pulled settlements out of Gaza Strip</a:t>
          </a:r>
        </a:p>
        <a:p>
          <a:r>
            <a:rPr lang="en-US" sz="2400" dirty="0" smtClean="0"/>
            <a:t>2</a:t>
          </a:r>
          <a:r>
            <a:rPr lang="en-US" sz="2400" baseline="30000" dirty="0" smtClean="0"/>
            <a:t>nd</a:t>
          </a:r>
          <a:r>
            <a:rPr lang="en-US" sz="2400" dirty="0" smtClean="0"/>
            <a:t> Intifada</a:t>
          </a:r>
          <a:endParaRPr lang="en-US" sz="2400" dirty="0"/>
        </a:p>
      </dgm:t>
    </dgm:pt>
    <dgm:pt modelId="{751EDD48-4BDA-4C45-99E4-36AF12660BC4}" type="parTrans" cxnId="{FE52971E-653F-FC4B-BA53-D31F39552220}">
      <dgm:prSet/>
      <dgm:spPr/>
      <dgm:t>
        <a:bodyPr/>
        <a:lstStyle/>
        <a:p>
          <a:endParaRPr lang="en-US"/>
        </a:p>
      </dgm:t>
    </dgm:pt>
    <dgm:pt modelId="{3996C765-C559-6945-9B94-03C644F98C05}" type="sibTrans" cxnId="{FE52971E-653F-FC4B-BA53-D31F39552220}">
      <dgm:prSet/>
      <dgm:spPr/>
      <dgm:t>
        <a:bodyPr/>
        <a:lstStyle/>
        <a:p>
          <a:endParaRPr lang="en-US"/>
        </a:p>
      </dgm:t>
    </dgm:pt>
    <dgm:pt modelId="{F12FECCD-FFCE-3B49-B7FA-8B37E883C0BB}" type="pres">
      <dgm:prSet presAssocID="{2C03CE66-F5D3-2844-B770-A2E64843D646}" presName="Name0" presStyleCnt="0">
        <dgm:presLayoutVars>
          <dgm:dir/>
          <dgm:resizeHandles val="exact"/>
        </dgm:presLayoutVars>
      </dgm:prSet>
      <dgm:spPr/>
    </dgm:pt>
    <dgm:pt modelId="{8407184F-F350-D74D-9D4B-E67447179409}" type="pres">
      <dgm:prSet presAssocID="{2C03CE66-F5D3-2844-B770-A2E64843D646}" presName="bkgdShp" presStyleLbl="alignAccFollowNode1" presStyleIdx="0" presStyleCnt="1"/>
      <dgm:spPr/>
    </dgm:pt>
    <dgm:pt modelId="{0CACD6F8-D244-E946-A09C-3F3023CAB982}" type="pres">
      <dgm:prSet presAssocID="{2C03CE66-F5D3-2844-B770-A2E64843D646}" presName="linComp" presStyleCnt="0"/>
      <dgm:spPr/>
    </dgm:pt>
    <dgm:pt modelId="{F5E276C7-1BB3-8E42-8B04-5DF877377BD4}" type="pres">
      <dgm:prSet presAssocID="{2E9EED90-179D-3543-83CC-D0842CBE6095}" presName="compNode" presStyleCnt="0"/>
      <dgm:spPr/>
    </dgm:pt>
    <dgm:pt modelId="{98E07CFC-1C05-3D43-A0A3-4FD37AB672B3}" type="pres">
      <dgm:prSet presAssocID="{2E9EED90-179D-3543-83CC-D0842CBE60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F4382-489D-EB44-8661-426E6F28CF76}" type="pres">
      <dgm:prSet presAssocID="{2E9EED90-179D-3543-83CC-D0842CBE6095}" presName="invisiNode" presStyleLbl="node1" presStyleIdx="0" presStyleCnt="3"/>
      <dgm:spPr/>
    </dgm:pt>
    <dgm:pt modelId="{057ED4DC-B8EA-0D41-951A-F56F6EBA8650}" type="pres">
      <dgm:prSet presAssocID="{2E9EED90-179D-3543-83CC-D0842CBE609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544ACC-E216-D340-9C55-0483A9840F61}" type="pres">
      <dgm:prSet presAssocID="{5B2540B9-5370-E346-9387-B7433A1BBC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C9BDF9-E639-7E41-9559-5A337AF8CD01}" type="pres">
      <dgm:prSet presAssocID="{4EDC155C-9F7B-1746-B7FE-41C7A863CD54}" presName="compNode" presStyleCnt="0"/>
      <dgm:spPr/>
    </dgm:pt>
    <dgm:pt modelId="{4BE7B518-60F1-2142-88B7-180F8C7829A7}" type="pres">
      <dgm:prSet presAssocID="{4EDC155C-9F7B-1746-B7FE-41C7A863CD5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1667-3339-9342-A357-BE51D3ED7A62}" type="pres">
      <dgm:prSet presAssocID="{4EDC155C-9F7B-1746-B7FE-41C7A863CD54}" presName="invisiNode" presStyleLbl="node1" presStyleIdx="1" presStyleCnt="3"/>
      <dgm:spPr/>
    </dgm:pt>
    <dgm:pt modelId="{2A49236A-4005-6F4A-8BBF-9D6B788ED54F}" type="pres">
      <dgm:prSet presAssocID="{4EDC155C-9F7B-1746-B7FE-41C7A863CD5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D7DFD2-1D6B-A748-814E-ABD5B08FE719}" type="pres">
      <dgm:prSet presAssocID="{10C9F632-164F-9447-93B8-291E6B65C4E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3B7E7F-FAF6-D44D-A376-4E2E5D29E952}" type="pres">
      <dgm:prSet presAssocID="{F3E9B2B5-0FB9-7F48-9E51-50B7E6719D14}" presName="compNode" presStyleCnt="0"/>
      <dgm:spPr/>
    </dgm:pt>
    <dgm:pt modelId="{5874B1CE-4065-354B-803D-27F5F5FD7BD3}" type="pres">
      <dgm:prSet presAssocID="{F3E9B2B5-0FB9-7F48-9E51-50B7E6719D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BD35A-1814-8B46-A673-0EBAD9436B07}" type="pres">
      <dgm:prSet presAssocID="{F3E9B2B5-0FB9-7F48-9E51-50B7E6719D14}" presName="invisiNode" presStyleLbl="node1" presStyleIdx="2" presStyleCnt="3"/>
      <dgm:spPr/>
    </dgm:pt>
    <dgm:pt modelId="{1746F2E5-8BB0-F143-8F8E-0FAC529619A5}" type="pres">
      <dgm:prSet presAssocID="{F3E9B2B5-0FB9-7F48-9E51-50B7E6719D1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BEC6409-0378-4742-A06C-A6B961E8D1F6}" type="presOf" srcId="{5B2540B9-5370-E346-9387-B7433A1BBC09}" destId="{30544ACC-E216-D340-9C55-0483A9840F61}" srcOrd="0" destOrd="0" presId="urn:microsoft.com/office/officeart/2005/8/layout/pList2"/>
    <dgm:cxn modelId="{5E5F9576-A487-674A-9A17-E1E0F5EA0D37}" type="presOf" srcId="{4EDC155C-9F7B-1746-B7FE-41C7A863CD54}" destId="{4BE7B518-60F1-2142-88B7-180F8C7829A7}" srcOrd="0" destOrd="0" presId="urn:microsoft.com/office/officeart/2005/8/layout/pList2"/>
    <dgm:cxn modelId="{FE52971E-653F-FC4B-BA53-D31F39552220}" srcId="{2C03CE66-F5D3-2844-B770-A2E64843D646}" destId="{F3E9B2B5-0FB9-7F48-9E51-50B7E6719D14}" srcOrd="2" destOrd="0" parTransId="{751EDD48-4BDA-4C45-99E4-36AF12660BC4}" sibTransId="{3996C765-C559-6945-9B94-03C644F98C05}"/>
    <dgm:cxn modelId="{6E21A17A-55E1-F94B-A715-2B0B8BF0EEA2}" type="presOf" srcId="{2C03CE66-F5D3-2844-B770-A2E64843D646}" destId="{F12FECCD-FFCE-3B49-B7FA-8B37E883C0BB}" srcOrd="0" destOrd="0" presId="urn:microsoft.com/office/officeart/2005/8/layout/pList2"/>
    <dgm:cxn modelId="{8059AD10-3225-D44B-B43C-BB6540B3FA43}" type="presOf" srcId="{F3E9B2B5-0FB9-7F48-9E51-50B7E6719D14}" destId="{5874B1CE-4065-354B-803D-27F5F5FD7BD3}" srcOrd="0" destOrd="0" presId="urn:microsoft.com/office/officeart/2005/8/layout/pList2"/>
    <dgm:cxn modelId="{AC7B9BA4-14EB-7C4E-AB37-AF13001D132D}" srcId="{2C03CE66-F5D3-2844-B770-A2E64843D646}" destId="{2E9EED90-179D-3543-83CC-D0842CBE6095}" srcOrd="0" destOrd="0" parTransId="{128F1C4A-EF3F-C242-B758-63BA8711D0AF}" sibTransId="{5B2540B9-5370-E346-9387-B7433A1BBC09}"/>
    <dgm:cxn modelId="{CFA85DC4-9234-284B-88DA-49E5FE0A6B58}" type="presOf" srcId="{10C9F632-164F-9447-93B8-291E6B65C4EF}" destId="{66D7DFD2-1D6B-A748-814E-ABD5B08FE719}" srcOrd="0" destOrd="0" presId="urn:microsoft.com/office/officeart/2005/8/layout/pList2"/>
    <dgm:cxn modelId="{BA72C822-9709-4C44-AEA9-50D66301C510}" srcId="{2C03CE66-F5D3-2844-B770-A2E64843D646}" destId="{4EDC155C-9F7B-1746-B7FE-41C7A863CD54}" srcOrd="1" destOrd="0" parTransId="{76BEDD91-D1F0-EC46-B162-797E5C3256A8}" sibTransId="{10C9F632-164F-9447-93B8-291E6B65C4EF}"/>
    <dgm:cxn modelId="{225B7A4D-D806-2245-B57F-3079A8D18367}" type="presOf" srcId="{2E9EED90-179D-3543-83CC-D0842CBE6095}" destId="{98E07CFC-1C05-3D43-A0A3-4FD37AB672B3}" srcOrd="0" destOrd="0" presId="urn:microsoft.com/office/officeart/2005/8/layout/pList2"/>
    <dgm:cxn modelId="{6A2DB705-89C2-8B4D-A988-11E2D8F95C8D}" type="presParOf" srcId="{F12FECCD-FFCE-3B49-B7FA-8B37E883C0BB}" destId="{8407184F-F350-D74D-9D4B-E67447179409}" srcOrd="0" destOrd="0" presId="urn:microsoft.com/office/officeart/2005/8/layout/pList2"/>
    <dgm:cxn modelId="{DB3DE931-EFA6-2642-83A2-FEFFCF4F3317}" type="presParOf" srcId="{F12FECCD-FFCE-3B49-B7FA-8B37E883C0BB}" destId="{0CACD6F8-D244-E946-A09C-3F3023CAB982}" srcOrd="1" destOrd="0" presId="urn:microsoft.com/office/officeart/2005/8/layout/pList2"/>
    <dgm:cxn modelId="{9A1395D6-A4FB-A84B-BBDB-C0BA3F8DEA19}" type="presParOf" srcId="{0CACD6F8-D244-E946-A09C-3F3023CAB982}" destId="{F5E276C7-1BB3-8E42-8B04-5DF877377BD4}" srcOrd="0" destOrd="0" presId="urn:microsoft.com/office/officeart/2005/8/layout/pList2"/>
    <dgm:cxn modelId="{52167B72-2FBD-4A45-BC46-208C8FA02DCB}" type="presParOf" srcId="{F5E276C7-1BB3-8E42-8B04-5DF877377BD4}" destId="{98E07CFC-1C05-3D43-A0A3-4FD37AB672B3}" srcOrd="0" destOrd="0" presId="urn:microsoft.com/office/officeart/2005/8/layout/pList2"/>
    <dgm:cxn modelId="{CA58087A-07CC-E14D-83F4-17F6EE9B6B38}" type="presParOf" srcId="{F5E276C7-1BB3-8E42-8B04-5DF877377BD4}" destId="{629F4382-489D-EB44-8661-426E6F28CF76}" srcOrd="1" destOrd="0" presId="urn:microsoft.com/office/officeart/2005/8/layout/pList2"/>
    <dgm:cxn modelId="{27C322A2-E7A7-0549-80A5-66074BCAC0B7}" type="presParOf" srcId="{F5E276C7-1BB3-8E42-8B04-5DF877377BD4}" destId="{057ED4DC-B8EA-0D41-951A-F56F6EBA8650}" srcOrd="2" destOrd="0" presId="urn:microsoft.com/office/officeart/2005/8/layout/pList2"/>
    <dgm:cxn modelId="{0AA51D6C-99E0-1147-9E1C-CF1ABCD5CF13}" type="presParOf" srcId="{0CACD6F8-D244-E946-A09C-3F3023CAB982}" destId="{30544ACC-E216-D340-9C55-0483A9840F61}" srcOrd="1" destOrd="0" presId="urn:microsoft.com/office/officeart/2005/8/layout/pList2"/>
    <dgm:cxn modelId="{966A80DD-823D-A448-8DD6-B4F4AE26EFE3}" type="presParOf" srcId="{0CACD6F8-D244-E946-A09C-3F3023CAB982}" destId="{2AC9BDF9-E639-7E41-9559-5A337AF8CD01}" srcOrd="2" destOrd="0" presId="urn:microsoft.com/office/officeart/2005/8/layout/pList2"/>
    <dgm:cxn modelId="{0E3D15FB-4DB8-2A4C-BCDA-058A4D6730F5}" type="presParOf" srcId="{2AC9BDF9-E639-7E41-9559-5A337AF8CD01}" destId="{4BE7B518-60F1-2142-88B7-180F8C7829A7}" srcOrd="0" destOrd="0" presId="urn:microsoft.com/office/officeart/2005/8/layout/pList2"/>
    <dgm:cxn modelId="{34E0064A-5FC1-CA41-B385-2C5F6D65C9B4}" type="presParOf" srcId="{2AC9BDF9-E639-7E41-9559-5A337AF8CD01}" destId="{70151667-3339-9342-A357-BE51D3ED7A62}" srcOrd="1" destOrd="0" presId="urn:microsoft.com/office/officeart/2005/8/layout/pList2"/>
    <dgm:cxn modelId="{F8C3DBB8-EAA4-2C4F-A36B-49D7A47AE09A}" type="presParOf" srcId="{2AC9BDF9-E639-7E41-9559-5A337AF8CD01}" destId="{2A49236A-4005-6F4A-8BBF-9D6B788ED54F}" srcOrd="2" destOrd="0" presId="urn:microsoft.com/office/officeart/2005/8/layout/pList2"/>
    <dgm:cxn modelId="{227E2715-7F7C-5F4D-A2D3-39A82CD2E18F}" type="presParOf" srcId="{0CACD6F8-D244-E946-A09C-3F3023CAB982}" destId="{66D7DFD2-1D6B-A748-814E-ABD5B08FE719}" srcOrd="3" destOrd="0" presId="urn:microsoft.com/office/officeart/2005/8/layout/pList2"/>
    <dgm:cxn modelId="{FBD3C5FA-CAE7-F240-819B-99C057419037}" type="presParOf" srcId="{0CACD6F8-D244-E946-A09C-3F3023CAB982}" destId="{3A3B7E7F-FAF6-D44D-A376-4E2E5D29E952}" srcOrd="4" destOrd="0" presId="urn:microsoft.com/office/officeart/2005/8/layout/pList2"/>
    <dgm:cxn modelId="{C2ECB566-3CB7-0B4D-84ED-FCE38C44ED1F}" type="presParOf" srcId="{3A3B7E7F-FAF6-D44D-A376-4E2E5D29E952}" destId="{5874B1CE-4065-354B-803D-27F5F5FD7BD3}" srcOrd="0" destOrd="0" presId="urn:microsoft.com/office/officeart/2005/8/layout/pList2"/>
    <dgm:cxn modelId="{773D120C-0146-D545-AA09-983E5B645E7C}" type="presParOf" srcId="{3A3B7E7F-FAF6-D44D-A376-4E2E5D29E952}" destId="{E14BD35A-1814-8B46-A673-0EBAD9436B07}" srcOrd="1" destOrd="0" presId="urn:microsoft.com/office/officeart/2005/8/layout/pList2"/>
    <dgm:cxn modelId="{1F2C2BD6-20B7-DD4D-BC0A-C3B1A5DECA4D}" type="presParOf" srcId="{3A3B7E7F-FAF6-D44D-A376-4E2E5D29E952}" destId="{1746F2E5-8BB0-F143-8F8E-0FAC529619A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189147-EB9E-8E4E-9F60-366215340357}">
      <dsp:nvSpPr>
        <dsp:cNvPr id="0" name=""/>
        <dsp:cNvSpPr/>
      </dsp:nvSpPr>
      <dsp:spPr>
        <a:xfrm>
          <a:off x="0" y="0"/>
          <a:ext cx="8229600" cy="177038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shade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Political Parties</a:t>
          </a:r>
          <a:endParaRPr lang="en-US" sz="6500" kern="1200" dirty="0"/>
        </a:p>
      </dsp:txBody>
      <dsp:txXfrm>
        <a:off x="0" y="0"/>
        <a:ext cx="8229600" cy="1770380"/>
      </dsp:txXfrm>
    </dsp:sp>
    <dsp:sp modelId="{A501DE4B-BFBA-724B-9F60-1BCC5574DC4A}">
      <dsp:nvSpPr>
        <dsp:cNvPr id="0" name=""/>
        <dsp:cNvSpPr/>
      </dsp:nvSpPr>
      <dsp:spPr>
        <a:xfrm>
          <a:off x="4018" y="1770380"/>
          <a:ext cx="2740521" cy="37177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Left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smtClean="0"/>
            <a:t>Labor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err="1" smtClean="0"/>
            <a:t>Meretz</a:t>
          </a:r>
          <a:endParaRPr lang="en-US" sz="2400" u="none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none" kern="1200" dirty="0" err="1" smtClean="0"/>
            <a:t>Hadash</a:t>
          </a:r>
          <a:endParaRPr lang="en-US" sz="2400" u="none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none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none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u="sng" kern="1200" dirty="0"/>
        </a:p>
      </dsp:txBody>
      <dsp:txXfrm>
        <a:off x="4018" y="1770380"/>
        <a:ext cx="2740521" cy="3717798"/>
      </dsp:txXfrm>
    </dsp:sp>
    <dsp:sp modelId="{53D81BEA-5560-124E-A7B0-086D18F4E64C}">
      <dsp:nvSpPr>
        <dsp:cNvPr id="0" name=""/>
        <dsp:cNvSpPr/>
      </dsp:nvSpPr>
      <dsp:spPr>
        <a:xfrm>
          <a:off x="2744539" y="1770380"/>
          <a:ext cx="2740521" cy="3717798"/>
        </a:xfrm>
        <a:prstGeom prst="rect">
          <a:avLst/>
        </a:prstGeom>
        <a:solidFill>
          <a:schemeClr val="accent4">
            <a:hueOff val="-969115"/>
            <a:satOff val="27186"/>
            <a:lumOff val="-480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969115"/>
              <a:satOff val="27186"/>
              <a:lumOff val="-4804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Center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Am </a:t>
          </a:r>
          <a:r>
            <a:rPr lang="en-US" sz="2400" kern="1200" dirty="0" err="1" smtClean="0"/>
            <a:t>Shalem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Yesh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Atid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Kadima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Hatnuah</a:t>
          </a:r>
          <a:endParaRPr lang="en-US" sz="2400" kern="1200" dirty="0"/>
        </a:p>
      </dsp:txBody>
      <dsp:txXfrm>
        <a:off x="2744539" y="1770380"/>
        <a:ext cx="2740521" cy="3717798"/>
      </dsp:txXfrm>
    </dsp:sp>
    <dsp:sp modelId="{DA95D4FB-6595-AE45-BAAC-EA8E017E1A48}">
      <dsp:nvSpPr>
        <dsp:cNvPr id="0" name=""/>
        <dsp:cNvSpPr/>
      </dsp:nvSpPr>
      <dsp:spPr>
        <a:xfrm>
          <a:off x="5485060" y="1770380"/>
          <a:ext cx="2740521" cy="3717798"/>
        </a:xfrm>
        <a:prstGeom prst="rect">
          <a:avLst/>
        </a:prstGeom>
        <a:solidFill>
          <a:schemeClr val="accent4">
            <a:hueOff val="-1938231"/>
            <a:satOff val="54372"/>
            <a:lumOff val="-9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1938231"/>
              <a:satOff val="54372"/>
              <a:lumOff val="-96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Right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Likud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Yisrael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Beiteinu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Habayit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Hayehudi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Shas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United Torah Judaism</a:t>
          </a:r>
          <a:endParaRPr lang="en-US" sz="2400" kern="1200" dirty="0"/>
        </a:p>
      </dsp:txBody>
      <dsp:txXfrm>
        <a:off x="5485060" y="1770380"/>
        <a:ext cx="2740521" cy="3717798"/>
      </dsp:txXfrm>
    </dsp:sp>
    <dsp:sp modelId="{FFAA1050-9380-8846-A982-B6B44289B25B}">
      <dsp:nvSpPr>
        <dsp:cNvPr id="0" name=""/>
        <dsp:cNvSpPr/>
      </dsp:nvSpPr>
      <dsp:spPr>
        <a:xfrm>
          <a:off x="0" y="5488178"/>
          <a:ext cx="8229600" cy="41308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shade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9DF7E-1684-964D-85FC-DA9D4B6E03FA}">
      <dsp:nvSpPr>
        <dsp:cNvPr id="0" name=""/>
        <dsp:cNvSpPr/>
      </dsp:nvSpPr>
      <dsp:spPr>
        <a:xfrm>
          <a:off x="3587" y="0"/>
          <a:ext cx="4108846" cy="5825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Likud</a:t>
          </a:r>
          <a:r>
            <a:rPr lang="en-US" sz="2400" kern="1200" dirty="0" smtClean="0"/>
            <a:t> – Right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Hawkish approach to security issues.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Accepts two state solution.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Right to settlement.</a:t>
          </a:r>
          <a:endParaRPr lang="en-US" sz="2400" kern="1200" dirty="0"/>
        </a:p>
      </dsp:txBody>
      <dsp:txXfrm>
        <a:off x="3587" y="2330026"/>
        <a:ext cx="4108846" cy="2330026"/>
      </dsp:txXfrm>
    </dsp:sp>
    <dsp:sp modelId="{64D384E4-5B15-A445-8346-38629BA1FB67}">
      <dsp:nvSpPr>
        <dsp:cNvPr id="0" name=""/>
        <dsp:cNvSpPr/>
      </dsp:nvSpPr>
      <dsp:spPr>
        <a:xfrm>
          <a:off x="1088136" y="349504"/>
          <a:ext cx="1939747" cy="19397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06C239-13BD-A14F-842C-FF7E8D67F61E}">
      <dsp:nvSpPr>
        <dsp:cNvPr id="0" name=""/>
        <dsp:cNvSpPr/>
      </dsp:nvSpPr>
      <dsp:spPr>
        <a:xfrm>
          <a:off x="4235699" y="0"/>
          <a:ext cx="4108846" cy="5825066"/>
        </a:xfrm>
        <a:prstGeom prst="roundRect">
          <a:avLst>
            <a:gd name="adj" fmla="val 10000"/>
          </a:avLst>
        </a:prstGeom>
        <a:solidFill>
          <a:schemeClr val="accent4">
            <a:hueOff val="-1938231"/>
            <a:satOff val="54372"/>
            <a:lumOff val="-9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1938231"/>
              <a:satOff val="54372"/>
              <a:lumOff val="-96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Yisrael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Beiteinu</a:t>
          </a:r>
          <a:r>
            <a:rPr lang="en-US" sz="2400" b="1" kern="1200" dirty="0" smtClean="0"/>
            <a:t> – </a:t>
          </a:r>
          <a:r>
            <a:rPr lang="en-US" sz="2400" b="0" kern="1200" dirty="0" smtClean="0"/>
            <a:t>Right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Redrawing of borders.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Accepts two state solution.</a:t>
          </a:r>
          <a:endParaRPr lang="en-US" sz="2400" b="0" kern="1200" dirty="0"/>
        </a:p>
      </dsp:txBody>
      <dsp:txXfrm>
        <a:off x="4235699" y="2330026"/>
        <a:ext cx="4108846" cy="2330026"/>
      </dsp:txXfrm>
    </dsp:sp>
    <dsp:sp modelId="{1934993D-FF49-8343-97E1-49DA657C9C72}">
      <dsp:nvSpPr>
        <dsp:cNvPr id="0" name=""/>
        <dsp:cNvSpPr/>
      </dsp:nvSpPr>
      <dsp:spPr>
        <a:xfrm>
          <a:off x="5320248" y="349504"/>
          <a:ext cx="1939747" cy="19397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2621840"/>
              <a:satOff val="28259"/>
              <a:lumOff val="27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2EAFF7-A211-744E-B6E6-3E8666771E2F}">
      <dsp:nvSpPr>
        <dsp:cNvPr id="0" name=""/>
        <dsp:cNvSpPr/>
      </dsp:nvSpPr>
      <dsp:spPr>
        <a:xfrm>
          <a:off x="333925" y="4660053"/>
          <a:ext cx="7680282" cy="87376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D65089-1B53-4C41-8DCE-6076BEE2266E}">
      <dsp:nvSpPr>
        <dsp:cNvPr id="0" name=""/>
        <dsp:cNvSpPr/>
      </dsp:nvSpPr>
      <dsp:spPr>
        <a:xfrm>
          <a:off x="3485" y="0"/>
          <a:ext cx="3992165" cy="56895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Kadima</a:t>
          </a:r>
          <a:r>
            <a:rPr lang="en-US" sz="2400" kern="1200" dirty="0" smtClean="0"/>
            <a:t> – Centrist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Supports two state solution.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Formed to support disengagement plan from Gaza implemented in 2005.</a:t>
          </a:r>
          <a:endParaRPr lang="en-US" sz="2400" kern="1200" dirty="0"/>
        </a:p>
      </dsp:txBody>
      <dsp:txXfrm>
        <a:off x="3485" y="2275839"/>
        <a:ext cx="3992165" cy="2275839"/>
      </dsp:txXfrm>
    </dsp:sp>
    <dsp:sp modelId="{EEF977B1-3B70-2F4F-A43C-C8E35B891E62}">
      <dsp:nvSpPr>
        <dsp:cNvPr id="0" name=""/>
        <dsp:cNvSpPr/>
      </dsp:nvSpPr>
      <dsp:spPr>
        <a:xfrm>
          <a:off x="1052249" y="341375"/>
          <a:ext cx="1894636" cy="18946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28C83-F89D-A842-8F63-C2E62A89E6C6}">
      <dsp:nvSpPr>
        <dsp:cNvPr id="0" name=""/>
        <dsp:cNvSpPr/>
      </dsp:nvSpPr>
      <dsp:spPr>
        <a:xfrm>
          <a:off x="4115415" y="0"/>
          <a:ext cx="3992165" cy="5689599"/>
        </a:xfrm>
        <a:prstGeom prst="roundRect">
          <a:avLst>
            <a:gd name="adj" fmla="val 10000"/>
          </a:avLst>
        </a:prstGeom>
        <a:solidFill>
          <a:schemeClr val="accent4">
            <a:hueOff val="-1938231"/>
            <a:satOff val="54372"/>
            <a:lumOff val="-9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1938231"/>
              <a:satOff val="54372"/>
              <a:lumOff val="-96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Labor – left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Supports social and democratic issues such as raising minimum wage and social security.</a:t>
          </a:r>
          <a:endParaRPr lang="en-US" sz="2400" kern="1200" dirty="0"/>
        </a:p>
      </dsp:txBody>
      <dsp:txXfrm>
        <a:off x="4115415" y="2275839"/>
        <a:ext cx="3992165" cy="2275839"/>
      </dsp:txXfrm>
    </dsp:sp>
    <dsp:sp modelId="{C5A4C5A2-5E31-4B43-8C92-1A8439F09EE2}">
      <dsp:nvSpPr>
        <dsp:cNvPr id="0" name=""/>
        <dsp:cNvSpPr/>
      </dsp:nvSpPr>
      <dsp:spPr>
        <a:xfrm>
          <a:off x="5164180" y="341375"/>
          <a:ext cx="1894636" cy="18946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2621840"/>
              <a:satOff val="28259"/>
              <a:lumOff val="27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0A56BB-9348-B54C-BD43-D570446E1EA0}">
      <dsp:nvSpPr>
        <dsp:cNvPr id="0" name=""/>
        <dsp:cNvSpPr/>
      </dsp:nvSpPr>
      <dsp:spPr>
        <a:xfrm>
          <a:off x="324442" y="4551679"/>
          <a:ext cx="7462181" cy="853439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0898B-5DBF-8741-9C79-BD2A76B29207}">
      <dsp:nvSpPr>
        <dsp:cNvPr id="0" name=""/>
        <dsp:cNvSpPr/>
      </dsp:nvSpPr>
      <dsp:spPr>
        <a:xfrm>
          <a:off x="3434" y="0"/>
          <a:ext cx="3933824" cy="5638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Hadash</a:t>
          </a:r>
          <a:r>
            <a:rPr lang="en-US" sz="2400" kern="1200" dirty="0" smtClean="0"/>
            <a:t> – Left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Supports evacuation of all Israeli settlements.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Supports right of return for Palestinian refugees or compensation.</a:t>
          </a:r>
          <a:endParaRPr lang="en-US" sz="2400" kern="1200" dirty="0"/>
        </a:p>
      </dsp:txBody>
      <dsp:txXfrm>
        <a:off x="3434" y="2255520"/>
        <a:ext cx="3933824" cy="2255520"/>
      </dsp:txXfrm>
    </dsp:sp>
    <dsp:sp modelId="{8584BB40-3A06-FF4A-AB58-4B6D8B3C010E}">
      <dsp:nvSpPr>
        <dsp:cNvPr id="0" name=""/>
        <dsp:cNvSpPr/>
      </dsp:nvSpPr>
      <dsp:spPr>
        <a:xfrm>
          <a:off x="1031486" y="338327"/>
          <a:ext cx="1877720" cy="18777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D7270-0519-A441-ADB2-579F1E9CAEA7}">
      <dsp:nvSpPr>
        <dsp:cNvPr id="0" name=""/>
        <dsp:cNvSpPr/>
      </dsp:nvSpPr>
      <dsp:spPr>
        <a:xfrm>
          <a:off x="4055273" y="0"/>
          <a:ext cx="3933824" cy="5638800"/>
        </a:xfrm>
        <a:prstGeom prst="roundRect">
          <a:avLst>
            <a:gd name="adj" fmla="val 10000"/>
          </a:avLst>
        </a:prstGeom>
        <a:solidFill>
          <a:schemeClr val="accent4">
            <a:hueOff val="-1938231"/>
            <a:satOff val="54372"/>
            <a:lumOff val="-9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1938231"/>
              <a:satOff val="54372"/>
              <a:lumOff val="-96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Shas</a:t>
          </a:r>
          <a:r>
            <a:rPr lang="en-US" sz="2200" kern="1200" dirty="0" smtClean="0"/>
            <a:t> – Ultra Orthodox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Judaism as foundation for Israeli law and society.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Promotes settlement of West Bank.</a:t>
          </a:r>
          <a:endParaRPr lang="en-US" sz="2200" kern="1200" dirty="0"/>
        </a:p>
      </dsp:txBody>
      <dsp:txXfrm>
        <a:off x="4055273" y="2255520"/>
        <a:ext cx="3933824" cy="2255520"/>
      </dsp:txXfrm>
    </dsp:sp>
    <dsp:sp modelId="{2CFD6033-D95C-AE4C-8DFD-6AC83BC6737D}">
      <dsp:nvSpPr>
        <dsp:cNvPr id="0" name=""/>
        <dsp:cNvSpPr/>
      </dsp:nvSpPr>
      <dsp:spPr>
        <a:xfrm>
          <a:off x="5083325" y="338327"/>
          <a:ext cx="1877720" cy="18777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2621840"/>
              <a:satOff val="28259"/>
              <a:lumOff val="27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7D720-ACF3-CF42-A847-A36CA2D599FD}">
      <dsp:nvSpPr>
        <dsp:cNvPr id="0" name=""/>
        <dsp:cNvSpPr/>
      </dsp:nvSpPr>
      <dsp:spPr>
        <a:xfrm>
          <a:off x="319701" y="4511040"/>
          <a:ext cx="7353129" cy="84582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2E2AA-39A4-2F43-80CD-863E285B3641}">
      <dsp:nvSpPr>
        <dsp:cNvPr id="0" name=""/>
        <dsp:cNvSpPr/>
      </dsp:nvSpPr>
      <dsp:spPr>
        <a:xfrm>
          <a:off x="0" y="0"/>
          <a:ext cx="8398932" cy="25907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4E0BD-A384-B848-BB46-8BD3A9659913}">
      <dsp:nvSpPr>
        <dsp:cNvPr id="0" name=""/>
        <dsp:cNvSpPr/>
      </dsp:nvSpPr>
      <dsp:spPr>
        <a:xfrm>
          <a:off x="251967" y="345439"/>
          <a:ext cx="2467186" cy="1899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647B20-DFB7-4F42-84C4-52FC7CD6C8E2}">
      <dsp:nvSpPr>
        <dsp:cNvPr id="0" name=""/>
        <dsp:cNvSpPr/>
      </dsp:nvSpPr>
      <dsp:spPr>
        <a:xfrm rot="10800000">
          <a:off x="251967" y="2590799"/>
          <a:ext cx="2467186" cy="31665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David Ben </a:t>
          </a:r>
          <a:r>
            <a:rPr lang="en-US" sz="2400" kern="1200" dirty="0" err="1" smtClean="0"/>
            <a:t>Gurion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PM of Israel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 1948 – 54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1955 – 63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Suez Crisis</a:t>
          </a:r>
          <a:endParaRPr lang="en-US" sz="2400" kern="1200" dirty="0"/>
        </a:p>
      </dsp:txBody>
      <dsp:txXfrm rot="10800000">
        <a:off x="251967" y="2590799"/>
        <a:ext cx="2467186" cy="3166533"/>
      </dsp:txXfrm>
    </dsp:sp>
    <dsp:sp modelId="{238A9372-41A4-7A40-B8FA-ED94213B722C}">
      <dsp:nvSpPr>
        <dsp:cNvPr id="0" name=""/>
        <dsp:cNvSpPr/>
      </dsp:nvSpPr>
      <dsp:spPr>
        <a:xfrm>
          <a:off x="2965872" y="345439"/>
          <a:ext cx="2467186" cy="1899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1310920"/>
              <a:satOff val="14129"/>
              <a:lumOff val="13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5D07C-5BF8-4047-A1B7-1447131CBD3B}">
      <dsp:nvSpPr>
        <dsp:cNvPr id="0" name=""/>
        <dsp:cNvSpPr/>
      </dsp:nvSpPr>
      <dsp:spPr>
        <a:xfrm rot="10800000">
          <a:off x="2965872" y="2590799"/>
          <a:ext cx="2467186" cy="31665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969115"/>
            <a:satOff val="27186"/>
            <a:lumOff val="-480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969115"/>
              <a:satOff val="27186"/>
              <a:lumOff val="-4804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Levi Eshkol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 1963 – 69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Six Day War</a:t>
          </a:r>
          <a:endParaRPr lang="en-US" sz="2400" kern="1200" dirty="0"/>
        </a:p>
      </dsp:txBody>
      <dsp:txXfrm rot="10800000">
        <a:off x="2965872" y="2590799"/>
        <a:ext cx="2467186" cy="3166533"/>
      </dsp:txXfrm>
    </dsp:sp>
    <dsp:sp modelId="{13A11C9D-24F0-5347-9DCA-9B0757F0C41F}">
      <dsp:nvSpPr>
        <dsp:cNvPr id="0" name=""/>
        <dsp:cNvSpPr/>
      </dsp:nvSpPr>
      <dsp:spPr>
        <a:xfrm>
          <a:off x="5679777" y="345439"/>
          <a:ext cx="2467186" cy="1899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2621840"/>
              <a:satOff val="28259"/>
              <a:lumOff val="27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A87D56-BD3F-0148-BCB6-234186E49555}">
      <dsp:nvSpPr>
        <dsp:cNvPr id="0" name=""/>
        <dsp:cNvSpPr/>
      </dsp:nvSpPr>
      <dsp:spPr>
        <a:xfrm rot="10800000">
          <a:off x="5679777" y="2590799"/>
          <a:ext cx="2467186" cy="31665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938231"/>
            <a:satOff val="54372"/>
            <a:lumOff val="-9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1938231"/>
              <a:satOff val="54372"/>
              <a:lumOff val="-96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Golda Meir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 1969 – 74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Munich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Yom Kippur War 1973 </a:t>
          </a:r>
          <a:endParaRPr lang="en-US" sz="2400" kern="1200" dirty="0"/>
        </a:p>
      </dsp:txBody>
      <dsp:txXfrm rot="10800000">
        <a:off x="5679777" y="2590799"/>
        <a:ext cx="2467186" cy="31665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7184F-F350-D74D-9D4B-E67447179409}">
      <dsp:nvSpPr>
        <dsp:cNvPr id="0" name=""/>
        <dsp:cNvSpPr/>
      </dsp:nvSpPr>
      <dsp:spPr>
        <a:xfrm>
          <a:off x="0" y="0"/>
          <a:ext cx="8246533" cy="26289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ED4DC-B8EA-0D41-951A-F56F6EBA8650}">
      <dsp:nvSpPr>
        <dsp:cNvPr id="0" name=""/>
        <dsp:cNvSpPr/>
      </dsp:nvSpPr>
      <dsp:spPr>
        <a:xfrm>
          <a:off x="247395" y="350519"/>
          <a:ext cx="2422419" cy="1927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E07CFC-1C05-3D43-A0A3-4FD37AB672B3}">
      <dsp:nvSpPr>
        <dsp:cNvPr id="0" name=""/>
        <dsp:cNvSpPr/>
      </dsp:nvSpPr>
      <dsp:spPr>
        <a:xfrm rot="10800000">
          <a:off x="247395" y="2628899"/>
          <a:ext cx="2422419" cy="32131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Menachim</a:t>
          </a:r>
          <a:r>
            <a:rPr lang="en-US" sz="2400" kern="1200" dirty="0" smtClean="0"/>
            <a:t> Begin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 1977 – 83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Camp David Accords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Lebanon War</a:t>
          </a:r>
          <a:endParaRPr lang="en-US" sz="2400" kern="1200" dirty="0"/>
        </a:p>
      </dsp:txBody>
      <dsp:txXfrm rot="10800000">
        <a:off x="247395" y="2628899"/>
        <a:ext cx="2422419" cy="3213100"/>
      </dsp:txXfrm>
    </dsp:sp>
    <dsp:sp modelId="{2A49236A-4005-6F4A-8BBF-9D6B788ED54F}">
      <dsp:nvSpPr>
        <dsp:cNvPr id="0" name=""/>
        <dsp:cNvSpPr/>
      </dsp:nvSpPr>
      <dsp:spPr>
        <a:xfrm>
          <a:off x="2912056" y="350519"/>
          <a:ext cx="2422419" cy="1927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1310920"/>
              <a:satOff val="14129"/>
              <a:lumOff val="13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E7B518-60F1-2142-88B7-180F8C7829A7}">
      <dsp:nvSpPr>
        <dsp:cNvPr id="0" name=""/>
        <dsp:cNvSpPr/>
      </dsp:nvSpPr>
      <dsp:spPr>
        <a:xfrm rot="10800000">
          <a:off x="2912056" y="2628899"/>
          <a:ext cx="2422419" cy="32131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969115"/>
            <a:satOff val="27186"/>
            <a:lumOff val="-480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969115"/>
              <a:satOff val="27186"/>
              <a:lumOff val="-4804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Yitzak</a:t>
          </a:r>
          <a:r>
            <a:rPr lang="en-US" sz="2400" kern="1200" dirty="0" smtClean="0"/>
            <a:t> Rabin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 1992 – 95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Oslo Accords</a:t>
          </a:r>
          <a:endParaRPr lang="en-US" sz="2400" kern="1200" dirty="0"/>
        </a:p>
      </dsp:txBody>
      <dsp:txXfrm rot="10800000">
        <a:off x="2912056" y="2628899"/>
        <a:ext cx="2422419" cy="3213100"/>
      </dsp:txXfrm>
    </dsp:sp>
    <dsp:sp modelId="{1746F2E5-8BB0-F143-8F8E-0FAC529619A5}">
      <dsp:nvSpPr>
        <dsp:cNvPr id="0" name=""/>
        <dsp:cNvSpPr/>
      </dsp:nvSpPr>
      <dsp:spPr>
        <a:xfrm>
          <a:off x="5576717" y="350519"/>
          <a:ext cx="2422419" cy="19278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tint val="50000"/>
              <a:hueOff val="-2621840"/>
              <a:satOff val="28259"/>
              <a:lumOff val="27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74B1CE-4065-354B-803D-27F5F5FD7BD3}">
      <dsp:nvSpPr>
        <dsp:cNvPr id="0" name=""/>
        <dsp:cNvSpPr/>
      </dsp:nvSpPr>
      <dsp:spPr>
        <a:xfrm rot="10800000">
          <a:off x="5576717" y="2628899"/>
          <a:ext cx="2422419" cy="32131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938231"/>
            <a:satOff val="54372"/>
            <a:lumOff val="-960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-1938231"/>
              <a:satOff val="54372"/>
              <a:lumOff val="-96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Ariel Sharon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PM 2001 – 2006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Pulled settlements out of Gaza Strip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Intifada</a:t>
          </a:r>
          <a:endParaRPr lang="en-US" sz="2400" kern="1200" dirty="0"/>
        </a:p>
      </dsp:txBody>
      <dsp:txXfrm rot="10800000">
        <a:off x="5576717" y="2628899"/>
        <a:ext cx="2422419" cy="3213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D403-8E6D-470F-9368-65BF869872DD}" type="datetime1">
              <a:rPr lang="en-US" smtClean="0"/>
              <a:pPr/>
              <a:t>1/22/13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5430CE-7AE1-4932-AF69-F3595ED989BA}" type="datetime1">
              <a:rPr lang="en-US"/>
              <a:pPr/>
              <a:t>1/22/13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26B2-0DCD-4FC8-BB6D-71A89413C313}" type="datetime1">
              <a:rPr lang="en-US" smtClean="0"/>
              <a:pPr/>
              <a:t>1/22/13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EEEEF9-17DC-124F-A472-D0915ED647AF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46AAE6-CCE8-F645-A210-528F09860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Israeli Knesset</a:t>
            </a:r>
            <a:endParaRPr lang="en-US" dirty="0"/>
          </a:p>
        </p:txBody>
      </p:sp>
      <p:pic>
        <p:nvPicPr>
          <p:cNvPr id="9" name="Picture 8" descr="israel_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3" y="2760659"/>
            <a:ext cx="4706940" cy="350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4931" y="440267"/>
          <a:ext cx="8111067" cy="56895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75732" y="474132"/>
          <a:ext cx="7992532" cy="563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55599" y="338667"/>
          <a:ext cx="8398932" cy="57573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198" y="321733"/>
          <a:ext cx="8246533" cy="584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897467"/>
          </a:xfrm>
        </p:spPr>
        <p:txBody>
          <a:bodyPr/>
          <a:lstStyle/>
          <a:p>
            <a:r>
              <a:rPr lang="en-US" dirty="0" smtClean="0"/>
              <a:t>Israel has a multi-party parliamentary system.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52133"/>
          </a:xfrm>
        </p:spPr>
        <p:txBody>
          <a:bodyPr/>
          <a:lstStyle/>
          <a:p>
            <a:r>
              <a:rPr lang="en-US" dirty="0" smtClean="0"/>
              <a:t>Ballots are not cast for candidates but for political parties, whose members receive seats on a proportional basis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4822" y="2302918"/>
            <a:ext cx="4038600" cy="8974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legislative authority is the Knesset.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01758" y="3268102"/>
            <a:ext cx="4038600" cy="19642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Knesset is composed of 120 members elected for 4 year terms in national elections.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800603" y="3623692"/>
            <a:ext cx="4038600" cy="22521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party must receive at least 2% of the vote to get seats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with a Parliamentary System</a:t>
            </a:r>
            <a:endParaRPr lang="en-US" dirty="0"/>
          </a:p>
        </p:txBody>
      </p:sp>
      <p:pic>
        <p:nvPicPr>
          <p:cNvPr id="6" name="Picture 5" descr="Form_of_government_parliament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" y="1676396"/>
            <a:ext cx="8535616" cy="394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Countries </a:t>
            </a:r>
            <a:r>
              <a:rPr lang="en-US" dirty="0" smtClean="0"/>
              <a:t>with Unicameral Legislature</a:t>
            </a:r>
            <a:endParaRPr lang="en-US" dirty="0"/>
          </a:p>
        </p:txBody>
      </p:sp>
      <p:pic>
        <p:nvPicPr>
          <p:cNvPr id="3" name="Picture 2" descr="p171kq1f1i1b3ib811beuhki2h0_672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8" y="1510023"/>
            <a:ext cx="8517467" cy="423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150533"/>
          </a:xfrm>
        </p:spPr>
        <p:txBody>
          <a:bodyPr>
            <a:normAutofit/>
          </a:bodyPr>
          <a:lstStyle/>
          <a:p>
            <a:r>
              <a:rPr lang="en-US" dirty="0" smtClean="0"/>
              <a:t>The Prime Minister is usually, but not always a member of the party which wins the most seats.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351826"/>
          </a:xfrm>
        </p:spPr>
        <p:txBody>
          <a:bodyPr>
            <a:normAutofit/>
          </a:bodyPr>
          <a:lstStyle/>
          <a:p>
            <a:r>
              <a:rPr lang="en-US" dirty="0" smtClean="0"/>
              <a:t>The Knesset and the PM have the power to dissolve the Knesset and hold elections early, this normally only happens when the PM has difficulty holding together a coalition or passing a budget.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755" y="3572893"/>
            <a:ext cx="4038600" cy="21505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PM is tasked with forming a coalition government and cabinet from allied political parties.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Senior military officers must wait 3 years after military service before entering civilian politics</a:t>
            </a:r>
          </a:p>
          <a:p>
            <a:r>
              <a:rPr lang="en-US" dirty="0" smtClean="0"/>
              <a:t>Parliamentary election campaigns use public funding, which is given to parties based on the number of seats it has in the Knesset</a:t>
            </a:r>
          </a:p>
          <a:p>
            <a:r>
              <a:rPr lang="en-US" dirty="0" smtClean="0"/>
              <a:t>Israel has no constitution</a:t>
            </a:r>
            <a:endParaRPr lang="en-US" dirty="0"/>
          </a:p>
        </p:txBody>
      </p:sp>
      <p:pic>
        <p:nvPicPr>
          <p:cNvPr id="8" name="Content Placeholder 7" descr="israel7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298" r="-132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Benjamin Netanyahu became PM from the Likud Party</a:t>
            </a:r>
            <a:endParaRPr lang="en-US" dirty="0"/>
          </a:p>
        </p:txBody>
      </p:sp>
      <p:pic>
        <p:nvPicPr>
          <p:cNvPr id="8" name="Content Placeholder 7" descr="55076557-benjamin-netanyah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187" r="-41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03197" y="990600"/>
            <a:ext cx="3000374" cy="5257800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/>
              <a:t>18</a:t>
            </a:r>
            <a:r>
              <a:rPr lang="en-US" sz="2400" u="sng" baseline="30000" dirty="0" smtClean="0"/>
              <a:t>th</a:t>
            </a:r>
            <a:r>
              <a:rPr lang="en-US" sz="2400" u="sng" dirty="0" smtClean="0"/>
              <a:t> Knesset</a:t>
            </a:r>
          </a:p>
          <a:p>
            <a:r>
              <a:rPr lang="en-US" sz="2400" i="1" dirty="0" smtClean="0"/>
              <a:t>12 Parties</a:t>
            </a:r>
          </a:p>
          <a:p>
            <a:r>
              <a:rPr lang="en-US" sz="2400" dirty="0" err="1" smtClean="0"/>
              <a:t>Kadima</a:t>
            </a:r>
            <a:r>
              <a:rPr lang="en-US" sz="2400" dirty="0" smtClean="0"/>
              <a:t> – 28 </a:t>
            </a:r>
          </a:p>
          <a:p>
            <a:r>
              <a:rPr lang="en-US" sz="2400" dirty="0" smtClean="0"/>
              <a:t>Likud – 27</a:t>
            </a:r>
          </a:p>
          <a:p>
            <a:r>
              <a:rPr lang="en-US" sz="2200" dirty="0" err="1" smtClean="0"/>
              <a:t>Yisrael</a:t>
            </a:r>
            <a:r>
              <a:rPr lang="en-US" sz="2200" dirty="0" smtClean="0"/>
              <a:t> </a:t>
            </a:r>
            <a:r>
              <a:rPr lang="en-US" sz="2200" dirty="0" err="1" smtClean="0"/>
              <a:t>Beitienu</a:t>
            </a:r>
            <a:r>
              <a:rPr lang="en-US" sz="2200" dirty="0" smtClean="0"/>
              <a:t> – 15</a:t>
            </a:r>
          </a:p>
          <a:p>
            <a:r>
              <a:rPr lang="en-US" sz="2400" dirty="0" smtClean="0"/>
              <a:t>Labor – 13</a:t>
            </a:r>
          </a:p>
          <a:p>
            <a:r>
              <a:rPr lang="en-US" sz="2400" dirty="0" err="1" smtClean="0"/>
              <a:t>Shas</a:t>
            </a:r>
            <a:r>
              <a:rPr lang="en-US" sz="2400" dirty="0" smtClean="0"/>
              <a:t> - 11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74133" y="245532"/>
          <a:ext cx="8229600" cy="59012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72533" y="474133"/>
          <a:ext cx="8348133" cy="58250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9673"/>
      </a:accent1>
      <a:accent2>
        <a:srgbClr val="987A62"/>
      </a:accent2>
      <a:accent3>
        <a:srgbClr val="9BBB59"/>
      </a:accent3>
      <a:accent4>
        <a:srgbClr val="A2A171"/>
      </a:accent4>
      <a:accent5>
        <a:srgbClr val="C6671C"/>
      </a:accent5>
      <a:accent6>
        <a:srgbClr val="F5D54B"/>
      </a:accent6>
      <a:hlink>
        <a:srgbClr val="0000FF"/>
      </a:hlink>
      <a:folHlink>
        <a:srgbClr val="7000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337</TotalTime>
  <Words>423</Words>
  <Application>Microsoft Macintosh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Israeli Knesset</vt:lpstr>
      <vt:lpstr>The Basics</vt:lpstr>
      <vt:lpstr>Countries with a Parliamentary System</vt:lpstr>
      <vt:lpstr>Countries with Unicameral Legislature</vt:lpstr>
      <vt:lpstr>The Basics</vt:lpstr>
      <vt:lpstr>Did you Know?</vt:lpstr>
      <vt:lpstr>Benjamin Netanyahu became PM from the Likud Party</vt:lpstr>
      <vt:lpstr>Slide 8</vt:lpstr>
      <vt:lpstr>Slide 9</vt:lpstr>
      <vt:lpstr>Slide 10</vt:lpstr>
      <vt:lpstr>Slide 11</vt:lpstr>
      <vt:lpstr>Slide 12</vt:lpstr>
      <vt:lpstr>Slide 13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Israeli Knesset</dc:title>
  <dc:creator>Arram Dreyer</dc:creator>
  <cp:lastModifiedBy>Arram Dreyer</cp:lastModifiedBy>
  <cp:revision>15</cp:revision>
  <dcterms:created xsi:type="dcterms:W3CDTF">2013-01-22T13:08:56Z</dcterms:created>
  <dcterms:modified xsi:type="dcterms:W3CDTF">2013-01-22T15:45:52Z</dcterms:modified>
</cp:coreProperties>
</file>