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Default Extension="png" ContentType="image/png"/>
  <Override PartName="/ppt/diagrams/drawing4.xml" ContentType="application/vnd.ms-office.drawingml.diagramDrawing+xml"/>
  <Override PartName="/ppt/diagrams/data4.xml" ContentType="application/vnd.openxmlformats-officedocument.drawingml.diagramData+xml"/>
  <Default Extension="gif" ContentType="image/gif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2" r:id="rId9"/>
    <p:sldId id="261" r:id="rId10"/>
    <p:sldId id="268" r:id="rId11"/>
    <p:sldId id="269" r:id="rId12"/>
    <p:sldId id="263" r:id="rId13"/>
    <p:sldId id="270" r:id="rId14"/>
    <p:sldId id="264" r:id="rId15"/>
    <p:sldId id="265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E04A8C-28FC-F74B-8626-FA3E06592F52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E8B090-5D43-FF4B-AE62-9D33D890E7AB}">
      <dgm:prSet phldrT="[Text]"/>
      <dgm:spPr/>
      <dgm:t>
        <a:bodyPr/>
        <a:lstStyle/>
        <a:p>
          <a:r>
            <a:rPr lang="en-US" dirty="0" smtClean="0"/>
            <a:t>Christian knights tried to free Jerusalem from Muslim control</a:t>
          </a:r>
          <a:endParaRPr lang="en-US" dirty="0"/>
        </a:p>
      </dgm:t>
    </dgm:pt>
    <dgm:pt modelId="{32C592AA-C279-5744-A2B0-B1B0738B87B7}" type="parTrans" cxnId="{A9BC0D8F-D64F-DF49-A38F-DF11A1A601B4}">
      <dgm:prSet/>
      <dgm:spPr/>
      <dgm:t>
        <a:bodyPr/>
        <a:lstStyle/>
        <a:p>
          <a:endParaRPr lang="en-US"/>
        </a:p>
      </dgm:t>
    </dgm:pt>
    <dgm:pt modelId="{98DC2E71-3405-1A4E-8008-BB462416CA71}" type="sibTrans" cxnId="{A9BC0D8F-D64F-DF49-A38F-DF11A1A601B4}">
      <dgm:prSet/>
      <dgm:spPr/>
      <dgm:t>
        <a:bodyPr/>
        <a:lstStyle/>
        <a:p>
          <a:endParaRPr lang="en-US"/>
        </a:p>
      </dgm:t>
    </dgm:pt>
    <dgm:pt modelId="{C1EC1919-963E-1242-8BEF-B0C4BB32F52B}">
      <dgm:prSet phldrT="[Text]"/>
      <dgm:spPr/>
      <dgm:t>
        <a:bodyPr/>
        <a:lstStyle/>
        <a:p>
          <a:r>
            <a:rPr lang="en-US" dirty="0" smtClean="0"/>
            <a:t>Pope Urban called the 1</a:t>
          </a:r>
          <a:r>
            <a:rPr lang="en-US" baseline="30000" dirty="0" smtClean="0"/>
            <a:t>st</a:t>
          </a:r>
          <a:r>
            <a:rPr lang="en-US" dirty="0" smtClean="0"/>
            <a:t> Crusade at the Council of Clermont in 1095</a:t>
          </a:r>
          <a:endParaRPr lang="en-US" dirty="0"/>
        </a:p>
      </dgm:t>
    </dgm:pt>
    <dgm:pt modelId="{D754A3B4-612E-2E42-8B87-B27E09B6F755}" type="parTrans" cxnId="{F87E2255-4972-FB43-AB94-23E18627F5C1}">
      <dgm:prSet/>
      <dgm:spPr/>
      <dgm:t>
        <a:bodyPr/>
        <a:lstStyle/>
        <a:p>
          <a:endParaRPr lang="en-US"/>
        </a:p>
      </dgm:t>
    </dgm:pt>
    <dgm:pt modelId="{A94DC7EE-437D-534B-B339-02F5C0945526}" type="sibTrans" cxnId="{F87E2255-4972-FB43-AB94-23E18627F5C1}">
      <dgm:prSet/>
      <dgm:spPr/>
      <dgm:t>
        <a:bodyPr/>
        <a:lstStyle/>
        <a:p>
          <a:endParaRPr lang="en-US"/>
        </a:p>
      </dgm:t>
    </dgm:pt>
    <dgm:pt modelId="{E7ACB05B-F3AC-B54F-B6D6-405C6F5ACAE2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Crusade went to holy land in 1096</a:t>
          </a:r>
          <a:endParaRPr lang="en-US" dirty="0"/>
        </a:p>
      </dgm:t>
    </dgm:pt>
    <dgm:pt modelId="{41319A88-39D4-5349-A96C-3929E82D64E7}" type="parTrans" cxnId="{27D84CB7-1BCE-B54F-B197-B192496F1207}">
      <dgm:prSet/>
      <dgm:spPr/>
      <dgm:t>
        <a:bodyPr/>
        <a:lstStyle/>
        <a:p>
          <a:endParaRPr lang="en-US"/>
        </a:p>
      </dgm:t>
    </dgm:pt>
    <dgm:pt modelId="{E55CDEF5-9929-CF41-B0E4-F7293ADD1DCB}" type="sibTrans" cxnId="{27D84CB7-1BCE-B54F-B197-B192496F1207}">
      <dgm:prSet/>
      <dgm:spPr/>
      <dgm:t>
        <a:bodyPr/>
        <a:lstStyle/>
        <a:p>
          <a:endParaRPr lang="en-US"/>
        </a:p>
      </dgm:t>
    </dgm:pt>
    <dgm:pt modelId="{ABE712B6-EC5E-9D46-B907-5DA53BD8912A}" type="pres">
      <dgm:prSet presAssocID="{83E04A8C-28FC-F74B-8626-FA3E06592F5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9243BE-6759-4742-9531-F14FD82E90ED}" type="pres">
      <dgm:prSet presAssocID="{43E8B090-5D43-FF4B-AE62-9D33D890E7A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89AAA-858F-9C4C-B2C3-D09648296CBC}" type="pres">
      <dgm:prSet presAssocID="{98DC2E71-3405-1A4E-8008-BB462416CA71}" presName="spacer" presStyleCnt="0"/>
      <dgm:spPr/>
    </dgm:pt>
    <dgm:pt modelId="{3959E9B3-0133-5247-BC44-486AFC2CC05C}" type="pres">
      <dgm:prSet presAssocID="{C1EC1919-963E-1242-8BEF-B0C4BB32F5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6BE16-97FE-C14A-8C1F-39C4048520B4}" type="pres">
      <dgm:prSet presAssocID="{A94DC7EE-437D-534B-B339-02F5C0945526}" presName="spacer" presStyleCnt="0"/>
      <dgm:spPr/>
    </dgm:pt>
    <dgm:pt modelId="{912F57ED-11D6-BF43-95B8-952F48FE84A8}" type="pres">
      <dgm:prSet presAssocID="{E7ACB05B-F3AC-B54F-B6D6-405C6F5ACAE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A1C545-56B2-EC4B-877C-BBEF5F24655F}" type="presOf" srcId="{43E8B090-5D43-FF4B-AE62-9D33D890E7AB}" destId="{879243BE-6759-4742-9531-F14FD82E90ED}" srcOrd="0" destOrd="0" presId="urn:microsoft.com/office/officeart/2005/8/layout/vList2"/>
    <dgm:cxn modelId="{27D84CB7-1BCE-B54F-B197-B192496F1207}" srcId="{83E04A8C-28FC-F74B-8626-FA3E06592F52}" destId="{E7ACB05B-F3AC-B54F-B6D6-405C6F5ACAE2}" srcOrd="2" destOrd="0" parTransId="{41319A88-39D4-5349-A96C-3929E82D64E7}" sibTransId="{E55CDEF5-9929-CF41-B0E4-F7293ADD1DCB}"/>
    <dgm:cxn modelId="{B05B5896-CDF1-484F-A1A8-28981ACF766C}" type="presOf" srcId="{E7ACB05B-F3AC-B54F-B6D6-405C6F5ACAE2}" destId="{912F57ED-11D6-BF43-95B8-952F48FE84A8}" srcOrd="0" destOrd="0" presId="urn:microsoft.com/office/officeart/2005/8/layout/vList2"/>
    <dgm:cxn modelId="{91F9829E-C30C-2249-BDF0-A8352A2AA05E}" type="presOf" srcId="{C1EC1919-963E-1242-8BEF-B0C4BB32F52B}" destId="{3959E9B3-0133-5247-BC44-486AFC2CC05C}" srcOrd="0" destOrd="0" presId="urn:microsoft.com/office/officeart/2005/8/layout/vList2"/>
    <dgm:cxn modelId="{F87E2255-4972-FB43-AB94-23E18627F5C1}" srcId="{83E04A8C-28FC-F74B-8626-FA3E06592F52}" destId="{C1EC1919-963E-1242-8BEF-B0C4BB32F52B}" srcOrd="1" destOrd="0" parTransId="{D754A3B4-612E-2E42-8B87-B27E09B6F755}" sibTransId="{A94DC7EE-437D-534B-B339-02F5C0945526}"/>
    <dgm:cxn modelId="{D2A39686-F0F3-1549-A433-1010DB3B79D0}" type="presOf" srcId="{83E04A8C-28FC-F74B-8626-FA3E06592F52}" destId="{ABE712B6-EC5E-9D46-B907-5DA53BD8912A}" srcOrd="0" destOrd="0" presId="urn:microsoft.com/office/officeart/2005/8/layout/vList2"/>
    <dgm:cxn modelId="{A9BC0D8F-D64F-DF49-A38F-DF11A1A601B4}" srcId="{83E04A8C-28FC-F74B-8626-FA3E06592F52}" destId="{43E8B090-5D43-FF4B-AE62-9D33D890E7AB}" srcOrd="0" destOrd="0" parTransId="{32C592AA-C279-5744-A2B0-B1B0738B87B7}" sibTransId="{98DC2E71-3405-1A4E-8008-BB462416CA71}"/>
    <dgm:cxn modelId="{473130C7-26D6-8E4F-B777-50FEBB5A735A}" type="presParOf" srcId="{ABE712B6-EC5E-9D46-B907-5DA53BD8912A}" destId="{879243BE-6759-4742-9531-F14FD82E90ED}" srcOrd="0" destOrd="0" presId="urn:microsoft.com/office/officeart/2005/8/layout/vList2"/>
    <dgm:cxn modelId="{444F2C17-4C53-104C-9DDF-086435B3FF4F}" type="presParOf" srcId="{ABE712B6-EC5E-9D46-B907-5DA53BD8912A}" destId="{7F489AAA-858F-9C4C-B2C3-D09648296CBC}" srcOrd="1" destOrd="0" presId="urn:microsoft.com/office/officeart/2005/8/layout/vList2"/>
    <dgm:cxn modelId="{2ACA96C1-D9B3-F647-9DCC-0920FD8A8365}" type="presParOf" srcId="{ABE712B6-EC5E-9D46-B907-5DA53BD8912A}" destId="{3959E9B3-0133-5247-BC44-486AFC2CC05C}" srcOrd="2" destOrd="0" presId="urn:microsoft.com/office/officeart/2005/8/layout/vList2"/>
    <dgm:cxn modelId="{72BF0475-897D-2A48-9810-3065BFA585E5}" type="presParOf" srcId="{ABE712B6-EC5E-9D46-B907-5DA53BD8912A}" destId="{A9A6BE16-97FE-C14A-8C1F-39C4048520B4}" srcOrd="3" destOrd="0" presId="urn:microsoft.com/office/officeart/2005/8/layout/vList2"/>
    <dgm:cxn modelId="{871A368E-70D7-344D-9926-0C979C82EC53}" type="presParOf" srcId="{ABE712B6-EC5E-9D46-B907-5DA53BD8912A}" destId="{912F57ED-11D6-BF43-95B8-952F48FE84A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F1C4CC-F152-C940-8FB7-DF615CB1EB7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F86FE1-0F1D-D643-8913-8BD064189717}">
      <dgm:prSet phldrT="[Text]"/>
      <dgm:spPr/>
      <dgm:t>
        <a:bodyPr/>
        <a:lstStyle/>
        <a:p>
          <a:r>
            <a:rPr lang="en-US" dirty="0" smtClean="0"/>
            <a:t>1099 - Christian knights capture Jerusalem</a:t>
          </a:r>
          <a:endParaRPr lang="en-US" dirty="0"/>
        </a:p>
      </dgm:t>
    </dgm:pt>
    <dgm:pt modelId="{0FCA572A-D9C7-BD4A-8124-5B1672200ED6}" type="parTrans" cxnId="{C27D2665-38DE-6B47-B682-70C3F9CA0A3F}">
      <dgm:prSet/>
      <dgm:spPr/>
      <dgm:t>
        <a:bodyPr/>
        <a:lstStyle/>
        <a:p>
          <a:endParaRPr lang="en-US"/>
        </a:p>
      </dgm:t>
    </dgm:pt>
    <dgm:pt modelId="{2D3C0E7B-A6CA-F94B-9778-BDFC1626A610}" type="sibTrans" cxnId="{C27D2665-38DE-6B47-B682-70C3F9CA0A3F}">
      <dgm:prSet/>
      <dgm:spPr/>
      <dgm:t>
        <a:bodyPr/>
        <a:lstStyle/>
        <a:p>
          <a:endParaRPr lang="en-US"/>
        </a:p>
      </dgm:t>
    </dgm:pt>
    <dgm:pt modelId="{A82320EE-6C47-6045-8F4B-28D58DA29BFA}">
      <dgm:prSet phldrT="[Text]"/>
      <dgm:spPr/>
      <dgm:t>
        <a:bodyPr/>
        <a:lstStyle/>
        <a:p>
          <a:r>
            <a:rPr lang="en-US" dirty="0" smtClean="0"/>
            <a:t>Crusader kingdoms established in holy land</a:t>
          </a:r>
          <a:endParaRPr lang="en-US" dirty="0"/>
        </a:p>
      </dgm:t>
    </dgm:pt>
    <dgm:pt modelId="{A98BE604-6B10-674C-8500-42B347F3C41E}" type="parTrans" cxnId="{9E31B1B1-F340-9748-B883-F453F820A8B6}">
      <dgm:prSet/>
      <dgm:spPr/>
      <dgm:t>
        <a:bodyPr/>
        <a:lstStyle/>
        <a:p>
          <a:endParaRPr lang="en-US"/>
        </a:p>
      </dgm:t>
    </dgm:pt>
    <dgm:pt modelId="{529C2817-1874-A343-847C-55B736E1E585}" type="sibTrans" cxnId="{9E31B1B1-F340-9748-B883-F453F820A8B6}">
      <dgm:prSet/>
      <dgm:spPr/>
      <dgm:t>
        <a:bodyPr/>
        <a:lstStyle/>
        <a:p>
          <a:endParaRPr lang="en-US"/>
        </a:p>
      </dgm:t>
    </dgm:pt>
    <dgm:pt modelId="{B1D2C750-37EB-A24D-93F8-FDD296E010B1}">
      <dgm:prSet phldrT="[Text]"/>
      <dgm:spPr/>
      <dgm:t>
        <a:bodyPr/>
        <a:lstStyle/>
        <a:p>
          <a:r>
            <a:rPr lang="en-US" dirty="0" smtClean="0"/>
            <a:t>1187 - Jerusalem recaptured by Muslim general Saladin</a:t>
          </a:r>
          <a:endParaRPr lang="en-US" dirty="0"/>
        </a:p>
      </dgm:t>
    </dgm:pt>
    <dgm:pt modelId="{5B268F4D-1D3F-5547-ADED-409D43E921AA}" type="parTrans" cxnId="{67B29521-F3AB-E745-9523-4B4EFBBFD491}">
      <dgm:prSet/>
      <dgm:spPr/>
      <dgm:t>
        <a:bodyPr/>
        <a:lstStyle/>
        <a:p>
          <a:endParaRPr lang="en-US"/>
        </a:p>
      </dgm:t>
    </dgm:pt>
    <dgm:pt modelId="{31986BD3-A27F-5B4A-8EF8-847E9FB515CF}" type="sibTrans" cxnId="{67B29521-F3AB-E745-9523-4B4EFBBFD491}">
      <dgm:prSet/>
      <dgm:spPr/>
      <dgm:t>
        <a:bodyPr/>
        <a:lstStyle/>
        <a:p>
          <a:endParaRPr lang="en-US"/>
        </a:p>
      </dgm:t>
    </dgm:pt>
    <dgm:pt modelId="{E0ECF623-7994-0A49-B634-1538DD547365}">
      <dgm:prSet phldrT="[Text]"/>
      <dgm:spPr/>
      <dgm:t>
        <a:bodyPr/>
        <a:lstStyle/>
        <a:p>
          <a:r>
            <a:rPr lang="en-US" dirty="0" smtClean="0"/>
            <a:t>1204 – Crusaders capture and sack Constantinople</a:t>
          </a:r>
          <a:endParaRPr lang="en-US" dirty="0"/>
        </a:p>
      </dgm:t>
    </dgm:pt>
    <dgm:pt modelId="{528BC27D-918A-1B40-9E3B-C0D3D43E7098}" type="parTrans" cxnId="{2D4FD837-7680-AE4F-AD0B-AF2A2967D860}">
      <dgm:prSet/>
      <dgm:spPr/>
    </dgm:pt>
    <dgm:pt modelId="{F7F7D15E-632D-694C-B7EA-F358C0B10441}" type="sibTrans" cxnId="{2D4FD837-7680-AE4F-AD0B-AF2A2967D860}">
      <dgm:prSet/>
      <dgm:spPr/>
    </dgm:pt>
    <dgm:pt modelId="{ED58E3B3-C7DA-6A4A-AA32-9D8E5CD726A7}" type="pres">
      <dgm:prSet presAssocID="{D2F1C4CC-F152-C940-8FB7-DF615CB1EB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179BBD-4ED4-254A-8742-4A08B4949D73}" type="pres">
      <dgm:prSet presAssocID="{F3F86FE1-0F1D-D643-8913-8BD06418971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5CF4EC-A231-5D4D-BDA6-1CF13593DBA5}" type="pres">
      <dgm:prSet presAssocID="{2D3C0E7B-A6CA-F94B-9778-BDFC1626A610}" presName="spacer" presStyleCnt="0"/>
      <dgm:spPr/>
    </dgm:pt>
    <dgm:pt modelId="{53CED4A5-22BA-0B47-9598-D3C4353AAF28}" type="pres">
      <dgm:prSet presAssocID="{A82320EE-6C47-6045-8F4B-28D58DA29BF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F1FA48-55CF-B04C-BCCE-B6BBF438548B}" type="pres">
      <dgm:prSet presAssocID="{529C2817-1874-A343-847C-55B736E1E585}" presName="spacer" presStyleCnt="0"/>
      <dgm:spPr/>
    </dgm:pt>
    <dgm:pt modelId="{95848603-363E-9548-A9D7-3EEDE40E05A1}" type="pres">
      <dgm:prSet presAssocID="{B1D2C750-37EB-A24D-93F8-FDD296E010B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A5517-61C8-CF41-857A-85EC30A5ED53}" type="pres">
      <dgm:prSet presAssocID="{31986BD3-A27F-5B4A-8EF8-847E9FB515CF}" presName="spacer" presStyleCnt="0"/>
      <dgm:spPr/>
    </dgm:pt>
    <dgm:pt modelId="{4672291E-2062-6A46-845D-CBF492A38899}" type="pres">
      <dgm:prSet presAssocID="{E0ECF623-7994-0A49-B634-1538DD54736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7D2665-38DE-6B47-B682-70C3F9CA0A3F}" srcId="{D2F1C4CC-F152-C940-8FB7-DF615CB1EB7A}" destId="{F3F86FE1-0F1D-D643-8913-8BD064189717}" srcOrd="0" destOrd="0" parTransId="{0FCA572A-D9C7-BD4A-8124-5B1672200ED6}" sibTransId="{2D3C0E7B-A6CA-F94B-9778-BDFC1626A610}"/>
    <dgm:cxn modelId="{2D4FD837-7680-AE4F-AD0B-AF2A2967D860}" srcId="{D2F1C4CC-F152-C940-8FB7-DF615CB1EB7A}" destId="{E0ECF623-7994-0A49-B634-1538DD547365}" srcOrd="3" destOrd="0" parTransId="{528BC27D-918A-1B40-9E3B-C0D3D43E7098}" sibTransId="{F7F7D15E-632D-694C-B7EA-F358C0B10441}"/>
    <dgm:cxn modelId="{9E31B1B1-F340-9748-B883-F453F820A8B6}" srcId="{D2F1C4CC-F152-C940-8FB7-DF615CB1EB7A}" destId="{A82320EE-6C47-6045-8F4B-28D58DA29BFA}" srcOrd="1" destOrd="0" parTransId="{A98BE604-6B10-674C-8500-42B347F3C41E}" sibTransId="{529C2817-1874-A343-847C-55B736E1E585}"/>
    <dgm:cxn modelId="{67B29521-F3AB-E745-9523-4B4EFBBFD491}" srcId="{D2F1C4CC-F152-C940-8FB7-DF615CB1EB7A}" destId="{B1D2C750-37EB-A24D-93F8-FDD296E010B1}" srcOrd="2" destOrd="0" parTransId="{5B268F4D-1D3F-5547-ADED-409D43E921AA}" sibTransId="{31986BD3-A27F-5B4A-8EF8-847E9FB515CF}"/>
    <dgm:cxn modelId="{5D60E79A-49CC-B342-BB14-88507713463F}" type="presOf" srcId="{A82320EE-6C47-6045-8F4B-28D58DA29BFA}" destId="{53CED4A5-22BA-0B47-9598-D3C4353AAF28}" srcOrd="0" destOrd="0" presId="urn:microsoft.com/office/officeart/2005/8/layout/vList2"/>
    <dgm:cxn modelId="{A262AAB7-CB0B-084F-99B2-70948C6E0138}" type="presOf" srcId="{F3F86FE1-0F1D-D643-8913-8BD064189717}" destId="{5C179BBD-4ED4-254A-8742-4A08B4949D73}" srcOrd="0" destOrd="0" presId="urn:microsoft.com/office/officeart/2005/8/layout/vList2"/>
    <dgm:cxn modelId="{54CF5FB3-486B-2243-A5C6-4EDC69E25095}" type="presOf" srcId="{E0ECF623-7994-0A49-B634-1538DD547365}" destId="{4672291E-2062-6A46-845D-CBF492A38899}" srcOrd="0" destOrd="0" presId="urn:microsoft.com/office/officeart/2005/8/layout/vList2"/>
    <dgm:cxn modelId="{41FCCAB0-5036-CE47-A279-F3A7B8184B25}" type="presOf" srcId="{D2F1C4CC-F152-C940-8FB7-DF615CB1EB7A}" destId="{ED58E3B3-C7DA-6A4A-AA32-9D8E5CD726A7}" srcOrd="0" destOrd="0" presId="urn:microsoft.com/office/officeart/2005/8/layout/vList2"/>
    <dgm:cxn modelId="{1F4AE0EF-0868-D147-8650-6918977FD70C}" type="presOf" srcId="{B1D2C750-37EB-A24D-93F8-FDD296E010B1}" destId="{95848603-363E-9548-A9D7-3EEDE40E05A1}" srcOrd="0" destOrd="0" presId="urn:microsoft.com/office/officeart/2005/8/layout/vList2"/>
    <dgm:cxn modelId="{A808B665-B9F0-2249-AEF4-8B4FC38BEDA5}" type="presParOf" srcId="{ED58E3B3-C7DA-6A4A-AA32-9D8E5CD726A7}" destId="{5C179BBD-4ED4-254A-8742-4A08B4949D73}" srcOrd="0" destOrd="0" presId="urn:microsoft.com/office/officeart/2005/8/layout/vList2"/>
    <dgm:cxn modelId="{12E96B5D-2E28-6543-82E5-05BA9F86914C}" type="presParOf" srcId="{ED58E3B3-C7DA-6A4A-AA32-9D8E5CD726A7}" destId="{F75CF4EC-A231-5D4D-BDA6-1CF13593DBA5}" srcOrd="1" destOrd="0" presId="urn:microsoft.com/office/officeart/2005/8/layout/vList2"/>
    <dgm:cxn modelId="{F946F083-54B4-9543-9D47-6A835B3FBA7C}" type="presParOf" srcId="{ED58E3B3-C7DA-6A4A-AA32-9D8E5CD726A7}" destId="{53CED4A5-22BA-0B47-9598-D3C4353AAF28}" srcOrd="2" destOrd="0" presId="urn:microsoft.com/office/officeart/2005/8/layout/vList2"/>
    <dgm:cxn modelId="{ECD22D6E-172D-B14A-9010-1A04410CF7A9}" type="presParOf" srcId="{ED58E3B3-C7DA-6A4A-AA32-9D8E5CD726A7}" destId="{4EF1FA48-55CF-B04C-BCCE-B6BBF438548B}" srcOrd="3" destOrd="0" presId="urn:microsoft.com/office/officeart/2005/8/layout/vList2"/>
    <dgm:cxn modelId="{7D2D0D0A-BCBA-9847-947F-291F6B843D59}" type="presParOf" srcId="{ED58E3B3-C7DA-6A4A-AA32-9D8E5CD726A7}" destId="{95848603-363E-9548-A9D7-3EEDE40E05A1}" srcOrd="4" destOrd="0" presId="urn:microsoft.com/office/officeart/2005/8/layout/vList2"/>
    <dgm:cxn modelId="{683A9474-23A9-EB48-B183-46DE3AE73471}" type="presParOf" srcId="{ED58E3B3-C7DA-6A4A-AA32-9D8E5CD726A7}" destId="{71AA5517-61C8-CF41-857A-85EC30A5ED53}" srcOrd="5" destOrd="0" presId="urn:microsoft.com/office/officeart/2005/8/layout/vList2"/>
    <dgm:cxn modelId="{B4ECD350-6611-284A-A975-6EAE53A7415D}" type="presParOf" srcId="{ED58E3B3-C7DA-6A4A-AA32-9D8E5CD726A7}" destId="{4672291E-2062-6A46-845D-CBF492A3889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500DDC-86C2-044C-BEAA-67814F4C44B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C479E6-C9A0-9144-BE99-F5E440C17564}">
      <dgm:prSet phldrT="[Text]"/>
      <dgm:spPr/>
      <dgm:t>
        <a:bodyPr/>
        <a:lstStyle/>
        <a:p>
          <a:r>
            <a:rPr lang="en-US" dirty="0" smtClean="0"/>
            <a:t>Nomadic people from Central Asia</a:t>
          </a:r>
          <a:endParaRPr lang="en-US" dirty="0"/>
        </a:p>
      </dgm:t>
    </dgm:pt>
    <dgm:pt modelId="{FE75C54C-C437-DB42-84B7-73A98EF06291}" type="parTrans" cxnId="{E0EF52A9-4571-7148-B6BE-356B2DC4A567}">
      <dgm:prSet/>
      <dgm:spPr/>
      <dgm:t>
        <a:bodyPr/>
        <a:lstStyle/>
        <a:p>
          <a:endParaRPr lang="en-US"/>
        </a:p>
      </dgm:t>
    </dgm:pt>
    <dgm:pt modelId="{0B453183-A7A4-0349-9770-F7D39424188C}" type="sibTrans" cxnId="{E0EF52A9-4571-7148-B6BE-356B2DC4A567}">
      <dgm:prSet/>
      <dgm:spPr/>
      <dgm:t>
        <a:bodyPr/>
        <a:lstStyle/>
        <a:p>
          <a:endParaRPr lang="en-US"/>
        </a:p>
      </dgm:t>
    </dgm:pt>
    <dgm:pt modelId="{8466CB2F-9B12-5A4E-9AFD-257A2189D463}">
      <dgm:prSet phldrT="[Text]"/>
      <dgm:spPr/>
      <dgm:t>
        <a:bodyPr/>
        <a:lstStyle/>
        <a:p>
          <a:r>
            <a:rPr lang="en-US" dirty="0" smtClean="0"/>
            <a:t>Unified by Genghis Khan in early 1200s</a:t>
          </a:r>
          <a:endParaRPr lang="en-US" dirty="0"/>
        </a:p>
      </dgm:t>
    </dgm:pt>
    <dgm:pt modelId="{5FBB2DE1-32DA-FE45-8B2B-01D99EB6F950}" type="parTrans" cxnId="{E5EE0385-9367-B34F-917D-482ACE6017E8}">
      <dgm:prSet/>
      <dgm:spPr/>
      <dgm:t>
        <a:bodyPr/>
        <a:lstStyle/>
        <a:p>
          <a:endParaRPr lang="en-US"/>
        </a:p>
      </dgm:t>
    </dgm:pt>
    <dgm:pt modelId="{BAAB341B-D196-784A-B7CE-529AB6A8D666}" type="sibTrans" cxnId="{E5EE0385-9367-B34F-917D-482ACE6017E8}">
      <dgm:prSet/>
      <dgm:spPr/>
      <dgm:t>
        <a:bodyPr/>
        <a:lstStyle/>
        <a:p>
          <a:endParaRPr lang="en-US"/>
        </a:p>
      </dgm:t>
    </dgm:pt>
    <dgm:pt modelId="{B5913D4E-8634-D541-8E04-6D67BA99039D}">
      <dgm:prSet phldrT="[Text]"/>
      <dgm:spPr/>
      <dgm:t>
        <a:bodyPr/>
        <a:lstStyle/>
        <a:p>
          <a:r>
            <a:rPr lang="en-US" dirty="0" smtClean="0"/>
            <a:t>Invaded and took over Russia, China, and Muslim states in Southwest Asia</a:t>
          </a:r>
          <a:endParaRPr lang="en-US" dirty="0"/>
        </a:p>
      </dgm:t>
    </dgm:pt>
    <dgm:pt modelId="{3C4CF68D-A7B1-7B4F-A3A1-2A946EB2DA36}" type="parTrans" cxnId="{D8DBB133-D928-2746-A7F1-95C5E5981C39}">
      <dgm:prSet/>
      <dgm:spPr/>
      <dgm:t>
        <a:bodyPr/>
        <a:lstStyle/>
        <a:p>
          <a:endParaRPr lang="en-US"/>
        </a:p>
      </dgm:t>
    </dgm:pt>
    <dgm:pt modelId="{FB413E8F-8DEE-6342-BBDA-ED3D607E8822}" type="sibTrans" cxnId="{D8DBB133-D928-2746-A7F1-95C5E5981C39}">
      <dgm:prSet/>
      <dgm:spPr/>
      <dgm:t>
        <a:bodyPr/>
        <a:lstStyle/>
        <a:p>
          <a:endParaRPr lang="en-US"/>
        </a:p>
      </dgm:t>
    </dgm:pt>
    <dgm:pt modelId="{5B6BB375-EBB0-2049-B88F-8E37F6552E8B}" type="pres">
      <dgm:prSet presAssocID="{13500DDC-86C2-044C-BEAA-67814F4C44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537AB1-681F-2749-9140-6FCCB3FB7695}" type="pres">
      <dgm:prSet presAssocID="{96C479E6-C9A0-9144-BE99-F5E440C1756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03278-E783-D441-9CE2-8FE0DC5A1E20}" type="pres">
      <dgm:prSet presAssocID="{0B453183-A7A4-0349-9770-F7D39424188C}" presName="spacer" presStyleCnt="0"/>
      <dgm:spPr/>
    </dgm:pt>
    <dgm:pt modelId="{CC3DCAE6-E93D-6A43-8B54-9F1B05BB2DA5}" type="pres">
      <dgm:prSet presAssocID="{8466CB2F-9B12-5A4E-9AFD-257A2189D46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A8E6F-A8A6-EC48-BF12-4269F000A93D}" type="pres">
      <dgm:prSet presAssocID="{BAAB341B-D196-784A-B7CE-529AB6A8D666}" presName="spacer" presStyleCnt="0"/>
      <dgm:spPr/>
    </dgm:pt>
    <dgm:pt modelId="{0A2B5F4D-297D-5048-824F-5310879A7E01}" type="pres">
      <dgm:prSet presAssocID="{B5913D4E-8634-D541-8E04-6D67BA99039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EE0385-9367-B34F-917D-482ACE6017E8}" srcId="{13500DDC-86C2-044C-BEAA-67814F4C44BB}" destId="{8466CB2F-9B12-5A4E-9AFD-257A2189D463}" srcOrd="1" destOrd="0" parTransId="{5FBB2DE1-32DA-FE45-8B2B-01D99EB6F950}" sibTransId="{BAAB341B-D196-784A-B7CE-529AB6A8D666}"/>
    <dgm:cxn modelId="{BD4A637E-570F-564B-9AB4-2FE95B7459A0}" type="presOf" srcId="{B5913D4E-8634-D541-8E04-6D67BA99039D}" destId="{0A2B5F4D-297D-5048-824F-5310879A7E01}" srcOrd="0" destOrd="0" presId="urn:microsoft.com/office/officeart/2005/8/layout/vList2"/>
    <dgm:cxn modelId="{613B909A-C94F-604A-9122-97E941A01F54}" type="presOf" srcId="{13500DDC-86C2-044C-BEAA-67814F4C44BB}" destId="{5B6BB375-EBB0-2049-B88F-8E37F6552E8B}" srcOrd="0" destOrd="0" presId="urn:microsoft.com/office/officeart/2005/8/layout/vList2"/>
    <dgm:cxn modelId="{C7696273-9879-594F-9A94-10444B785317}" type="presOf" srcId="{8466CB2F-9B12-5A4E-9AFD-257A2189D463}" destId="{CC3DCAE6-E93D-6A43-8B54-9F1B05BB2DA5}" srcOrd="0" destOrd="0" presId="urn:microsoft.com/office/officeart/2005/8/layout/vList2"/>
    <dgm:cxn modelId="{E0EF52A9-4571-7148-B6BE-356B2DC4A567}" srcId="{13500DDC-86C2-044C-BEAA-67814F4C44BB}" destId="{96C479E6-C9A0-9144-BE99-F5E440C17564}" srcOrd="0" destOrd="0" parTransId="{FE75C54C-C437-DB42-84B7-73A98EF06291}" sibTransId="{0B453183-A7A4-0349-9770-F7D39424188C}"/>
    <dgm:cxn modelId="{ED7D2A16-0C45-1F41-A985-56EEA10DCFF3}" type="presOf" srcId="{96C479E6-C9A0-9144-BE99-F5E440C17564}" destId="{4C537AB1-681F-2749-9140-6FCCB3FB7695}" srcOrd="0" destOrd="0" presId="urn:microsoft.com/office/officeart/2005/8/layout/vList2"/>
    <dgm:cxn modelId="{D8DBB133-D928-2746-A7F1-95C5E5981C39}" srcId="{13500DDC-86C2-044C-BEAA-67814F4C44BB}" destId="{B5913D4E-8634-D541-8E04-6D67BA99039D}" srcOrd="2" destOrd="0" parTransId="{3C4CF68D-A7B1-7B4F-A3A1-2A946EB2DA36}" sibTransId="{FB413E8F-8DEE-6342-BBDA-ED3D607E8822}"/>
    <dgm:cxn modelId="{348C3C6B-3BDA-1142-8D89-2940FF441E9E}" type="presParOf" srcId="{5B6BB375-EBB0-2049-B88F-8E37F6552E8B}" destId="{4C537AB1-681F-2749-9140-6FCCB3FB7695}" srcOrd="0" destOrd="0" presId="urn:microsoft.com/office/officeart/2005/8/layout/vList2"/>
    <dgm:cxn modelId="{72684654-CAE9-0746-8C07-FF57DD956573}" type="presParOf" srcId="{5B6BB375-EBB0-2049-B88F-8E37F6552E8B}" destId="{23F03278-E783-D441-9CE2-8FE0DC5A1E20}" srcOrd="1" destOrd="0" presId="urn:microsoft.com/office/officeart/2005/8/layout/vList2"/>
    <dgm:cxn modelId="{D0736B38-4C35-F344-A972-8A64DFC4E0A9}" type="presParOf" srcId="{5B6BB375-EBB0-2049-B88F-8E37F6552E8B}" destId="{CC3DCAE6-E93D-6A43-8B54-9F1B05BB2DA5}" srcOrd="2" destOrd="0" presId="urn:microsoft.com/office/officeart/2005/8/layout/vList2"/>
    <dgm:cxn modelId="{A5DA2CDC-151B-C24B-ACFF-AE3B60169720}" type="presParOf" srcId="{5B6BB375-EBB0-2049-B88F-8E37F6552E8B}" destId="{04CA8E6F-A8A6-EC48-BF12-4269F000A93D}" srcOrd="3" destOrd="0" presId="urn:microsoft.com/office/officeart/2005/8/layout/vList2"/>
    <dgm:cxn modelId="{5DC0CEA6-178F-8D43-A8C9-B04C67C320EB}" type="presParOf" srcId="{5B6BB375-EBB0-2049-B88F-8E37F6552E8B}" destId="{0A2B5F4D-297D-5048-824F-5310879A7E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8D94DA-BECC-7143-AE4D-FFC8537322A2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1D46D1-C65D-254B-BC68-56241F848BC8}">
      <dgm:prSet phldrT="[Text]"/>
      <dgm:spPr/>
      <dgm:t>
        <a:bodyPr/>
        <a:lstStyle/>
        <a:p>
          <a:r>
            <a:rPr lang="en-US" dirty="0" smtClean="0"/>
            <a:t>Population decline</a:t>
          </a:r>
          <a:endParaRPr lang="en-US" dirty="0"/>
        </a:p>
      </dgm:t>
    </dgm:pt>
    <dgm:pt modelId="{760CB1AA-162A-FF4E-B091-1D8BF9609774}" type="parTrans" cxnId="{B0C42CC6-85F2-6247-872F-3CCD1845A468}">
      <dgm:prSet/>
      <dgm:spPr/>
      <dgm:t>
        <a:bodyPr/>
        <a:lstStyle/>
        <a:p>
          <a:endParaRPr lang="en-US"/>
        </a:p>
      </dgm:t>
    </dgm:pt>
    <dgm:pt modelId="{3EE3A533-1A41-D144-ABAA-E1FD047DB2CF}" type="sibTrans" cxnId="{B0C42CC6-85F2-6247-872F-3CCD1845A468}">
      <dgm:prSet/>
      <dgm:spPr/>
      <dgm:t>
        <a:bodyPr/>
        <a:lstStyle/>
        <a:p>
          <a:endParaRPr lang="en-US"/>
        </a:p>
      </dgm:t>
    </dgm:pt>
    <dgm:pt modelId="{E5DCA8EE-02CA-E04F-978B-C3AC18FC80F9}">
      <dgm:prSet phldrT="[Text]"/>
      <dgm:spPr/>
      <dgm:t>
        <a:bodyPr/>
        <a:lstStyle/>
        <a:p>
          <a:r>
            <a:rPr lang="en-US" dirty="0" smtClean="0"/>
            <a:t>Towns freed from feudal obligations</a:t>
          </a:r>
          <a:endParaRPr lang="en-US" dirty="0"/>
        </a:p>
      </dgm:t>
    </dgm:pt>
    <dgm:pt modelId="{12423FBE-D01E-FF4C-8629-78E75CBEC531}" type="parTrans" cxnId="{1E74E7BB-DC31-164D-A906-F2C5E1D9057F}">
      <dgm:prSet/>
      <dgm:spPr/>
      <dgm:t>
        <a:bodyPr/>
        <a:lstStyle/>
        <a:p>
          <a:endParaRPr lang="en-US"/>
        </a:p>
      </dgm:t>
    </dgm:pt>
    <dgm:pt modelId="{509ADEEE-889D-0C40-9D51-A7FE2AE42897}" type="sibTrans" cxnId="{1E74E7BB-DC31-164D-A906-F2C5E1D9057F}">
      <dgm:prSet/>
      <dgm:spPr/>
      <dgm:t>
        <a:bodyPr/>
        <a:lstStyle/>
        <a:p>
          <a:endParaRPr lang="en-US"/>
        </a:p>
      </dgm:t>
    </dgm:pt>
    <dgm:pt modelId="{2DA071BE-203F-484D-970C-D0055765EA70}">
      <dgm:prSet phldrT="[Text]"/>
      <dgm:spPr/>
      <dgm:t>
        <a:bodyPr/>
        <a:lstStyle/>
        <a:p>
          <a:r>
            <a:rPr lang="en-US" dirty="0" smtClean="0"/>
            <a:t>Decline of church influence</a:t>
          </a:r>
          <a:endParaRPr lang="en-US" dirty="0"/>
        </a:p>
      </dgm:t>
    </dgm:pt>
    <dgm:pt modelId="{7C8470C9-4B8A-9744-92C4-1B2CA6D8BD48}" type="parTrans" cxnId="{398FE160-0EC3-6643-BAD3-63157F3916A2}">
      <dgm:prSet/>
      <dgm:spPr/>
      <dgm:t>
        <a:bodyPr/>
        <a:lstStyle/>
        <a:p>
          <a:endParaRPr lang="en-US"/>
        </a:p>
      </dgm:t>
    </dgm:pt>
    <dgm:pt modelId="{84D478FB-23E2-0640-95E3-B0B6C6C53B70}" type="sibTrans" cxnId="{398FE160-0EC3-6643-BAD3-63157F3916A2}">
      <dgm:prSet/>
      <dgm:spPr/>
      <dgm:t>
        <a:bodyPr/>
        <a:lstStyle/>
        <a:p>
          <a:endParaRPr lang="en-US"/>
        </a:p>
      </dgm:t>
    </dgm:pt>
    <dgm:pt modelId="{4FCA0201-AD87-4E4C-B5FE-7C22A746D202}">
      <dgm:prSet phldrT="[Text]"/>
      <dgm:spPr/>
      <dgm:t>
        <a:bodyPr/>
        <a:lstStyle/>
        <a:p>
          <a:r>
            <a:rPr lang="en-US" dirty="0" smtClean="0"/>
            <a:t>Scarcity of labor</a:t>
          </a:r>
          <a:endParaRPr lang="en-US" dirty="0"/>
        </a:p>
      </dgm:t>
    </dgm:pt>
    <dgm:pt modelId="{354ECB46-05B7-1F4E-82F6-8A264875A57E}" type="parTrans" cxnId="{B98C791B-3EED-174B-ABCF-DEAB584A0A7E}">
      <dgm:prSet/>
      <dgm:spPr/>
    </dgm:pt>
    <dgm:pt modelId="{D3CA22B0-0C81-D44D-AD44-BFD2DB4A5216}" type="sibTrans" cxnId="{B98C791B-3EED-174B-ABCF-DEAB584A0A7E}">
      <dgm:prSet/>
      <dgm:spPr/>
    </dgm:pt>
    <dgm:pt modelId="{AF01FA6B-D8A1-9344-978E-633CB579D862}">
      <dgm:prSet phldrT="[Text]"/>
      <dgm:spPr/>
      <dgm:t>
        <a:bodyPr/>
        <a:lstStyle/>
        <a:p>
          <a:r>
            <a:rPr lang="en-US" dirty="0" smtClean="0"/>
            <a:t>Disruption of trade</a:t>
          </a:r>
          <a:endParaRPr lang="en-US" dirty="0"/>
        </a:p>
      </dgm:t>
    </dgm:pt>
    <dgm:pt modelId="{513DBC36-2384-794D-9E47-014B031E0D63}" type="parTrans" cxnId="{937E545A-360E-E44B-B346-88C537B1A789}">
      <dgm:prSet/>
      <dgm:spPr/>
    </dgm:pt>
    <dgm:pt modelId="{5862DD08-5050-1649-B34F-4D3EE9F1ED30}" type="sibTrans" cxnId="{937E545A-360E-E44B-B346-88C537B1A789}">
      <dgm:prSet/>
      <dgm:spPr/>
    </dgm:pt>
    <dgm:pt modelId="{8E755A84-3D9A-A941-91C0-A1DF19F66709}" type="pres">
      <dgm:prSet presAssocID="{9C8D94DA-BECC-7143-AE4D-FFC8537322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A36F55-88EF-994C-B8FA-8B3CEA908A64}" type="pres">
      <dgm:prSet presAssocID="{B51D46D1-C65D-254B-BC68-56241F848BC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F8F2F5-B59E-174F-BED5-C436672830CA}" type="pres">
      <dgm:prSet presAssocID="{3EE3A533-1A41-D144-ABAA-E1FD047DB2CF}" presName="spacer" presStyleCnt="0"/>
      <dgm:spPr/>
    </dgm:pt>
    <dgm:pt modelId="{8FDC4D42-492C-EE48-AF99-9938F63AF0F5}" type="pres">
      <dgm:prSet presAssocID="{4FCA0201-AD87-4E4C-B5FE-7C22A746D20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018278-1B1F-7D4C-86EB-C17945DC9ADB}" type="pres">
      <dgm:prSet presAssocID="{D3CA22B0-0C81-D44D-AD44-BFD2DB4A5216}" presName="spacer" presStyleCnt="0"/>
      <dgm:spPr/>
    </dgm:pt>
    <dgm:pt modelId="{36A3806C-A6C9-4741-B24D-4AC6006B8872}" type="pres">
      <dgm:prSet presAssocID="{E5DCA8EE-02CA-E04F-978B-C3AC18FC80F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EFE31-B62A-6743-BE7B-7EEFF9822EB4}" type="pres">
      <dgm:prSet presAssocID="{509ADEEE-889D-0C40-9D51-A7FE2AE42897}" presName="spacer" presStyleCnt="0"/>
      <dgm:spPr/>
    </dgm:pt>
    <dgm:pt modelId="{F3ECDB8D-5A62-6440-9EFF-00258130DF64}" type="pres">
      <dgm:prSet presAssocID="{2DA071BE-203F-484D-970C-D0055765EA7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034441-7852-744F-8B56-B6368CFEFD6D}" type="pres">
      <dgm:prSet presAssocID="{84D478FB-23E2-0640-95E3-B0B6C6C53B70}" presName="spacer" presStyleCnt="0"/>
      <dgm:spPr/>
    </dgm:pt>
    <dgm:pt modelId="{67B8C994-7949-D445-8708-461259F682F1}" type="pres">
      <dgm:prSet presAssocID="{AF01FA6B-D8A1-9344-978E-633CB579D86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C369B2-5020-CB4F-9458-BCA9EDE58CC4}" type="presOf" srcId="{E5DCA8EE-02CA-E04F-978B-C3AC18FC80F9}" destId="{36A3806C-A6C9-4741-B24D-4AC6006B8872}" srcOrd="0" destOrd="0" presId="urn:microsoft.com/office/officeart/2005/8/layout/vList2"/>
    <dgm:cxn modelId="{4D95249D-AF43-564B-B893-302DEAFA2F2B}" type="presOf" srcId="{9C8D94DA-BECC-7143-AE4D-FFC8537322A2}" destId="{8E755A84-3D9A-A941-91C0-A1DF19F66709}" srcOrd="0" destOrd="0" presId="urn:microsoft.com/office/officeart/2005/8/layout/vList2"/>
    <dgm:cxn modelId="{C8FD60D0-91EB-9B48-A74C-F09D641FE2E7}" type="presOf" srcId="{2DA071BE-203F-484D-970C-D0055765EA70}" destId="{F3ECDB8D-5A62-6440-9EFF-00258130DF64}" srcOrd="0" destOrd="0" presId="urn:microsoft.com/office/officeart/2005/8/layout/vList2"/>
    <dgm:cxn modelId="{543FE41F-C7D5-EF4B-BE17-02A6244E6FDF}" type="presOf" srcId="{B51D46D1-C65D-254B-BC68-56241F848BC8}" destId="{9CA36F55-88EF-994C-B8FA-8B3CEA908A64}" srcOrd="0" destOrd="0" presId="urn:microsoft.com/office/officeart/2005/8/layout/vList2"/>
    <dgm:cxn modelId="{398FE160-0EC3-6643-BAD3-63157F3916A2}" srcId="{9C8D94DA-BECC-7143-AE4D-FFC8537322A2}" destId="{2DA071BE-203F-484D-970C-D0055765EA70}" srcOrd="3" destOrd="0" parTransId="{7C8470C9-4B8A-9744-92C4-1B2CA6D8BD48}" sibTransId="{84D478FB-23E2-0640-95E3-B0B6C6C53B70}"/>
    <dgm:cxn modelId="{B0C42CC6-85F2-6247-872F-3CCD1845A468}" srcId="{9C8D94DA-BECC-7143-AE4D-FFC8537322A2}" destId="{B51D46D1-C65D-254B-BC68-56241F848BC8}" srcOrd="0" destOrd="0" parTransId="{760CB1AA-162A-FF4E-B091-1D8BF9609774}" sibTransId="{3EE3A533-1A41-D144-ABAA-E1FD047DB2CF}"/>
    <dgm:cxn modelId="{78513FFB-3F3F-A247-B437-308C63E92563}" type="presOf" srcId="{AF01FA6B-D8A1-9344-978E-633CB579D862}" destId="{67B8C994-7949-D445-8708-461259F682F1}" srcOrd="0" destOrd="0" presId="urn:microsoft.com/office/officeart/2005/8/layout/vList2"/>
    <dgm:cxn modelId="{937E545A-360E-E44B-B346-88C537B1A789}" srcId="{9C8D94DA-BECC-7143-AE4D-FFC8537322A2}" destId="{AF01FA6B-D8A1-9344-978E-633CB579D862}" srcOrd="4" destOrd="0" parTransId="{513DBC36-2384-794D-9E47-014B031E0D63}" sibTransId="{5862DD08-5050-1649-B34F-4D3EE9F1ED30}"/>
    <dgm:cxn modelId="{1E74E7BB-DC31-164D-A906-F2C5E1D9057F}" srcId="{9C8D94DA-BECC-7143-AE4D-FFC8537322A2}" destId="{E5DCA8EE-02CA-E04F-978B-C3AC18FC80F9}" srcOrd="2" destOrd="0" parTransId="{12423FBE-D01E-FF4C-8629-78E75CBEC531}" sibTransId="{509ADEEE-889D-0C40-9D51-A7FE2AE42897}"/>
    <dgm:cxn modelId="{B98C791B-3EED-174B-ABCF-DEAB584A0A7E}" srcId="{9C8D94DA-BECC-7143-AE4D-FFC8537322A2}" destId="{4FCA0201-AD87-4E4C-B5FE-7C22A746D202}" srcOrd="1" destOrd="0" parTransId="{354ECB46-05B7-1F4E-82F6-8A264875A57E}" sibTransId="{D3CA22B0-0C81-D44D-AD44-BFD2DB4A5216}"/>
    <dgm:cxn modelId="{8CA9F145-E01F-3E49-A09C-60611B75507A}" type="presOf" srcId="{4FCA0201-AD87-4E4C-B5FE-7C22A746D202}" destId="{8FDC4D42-492C-EE48-AF99-9938F63AF0F5}" srcOrd="0" destOrd="0" presId="urn:microsoft.com/office/officeart/2005/8/layout/vList2"/>
    <dgm:cxn modelId="{7A170F9F-F9A6-FF44-B925-BECC507757F1}" type="presParOf" srcId="{8E755A84-3D9A-A941-91C0-A1DF19F66709}" destId="{9CA36F55-88EF-994C-B8FA-8B3CEA908A64}" srcOrd="0" destOrd="0" presId="urn:microsoft.com/office/officeart/2005/8/layout/vList2"/>
    <dgm:cxn modelId="{FA2A53F2-FB10-0F4F-BE36-CC8AF05EB583}" type="presParOf" srcId="{8E755A84-3D9A-A941-91C0-A1DF19F66709}" destId="{F7F8F2F5-B59E-174F-BED5-C436672830CA}" srcOrd="1" destOrd="0" presId="urn:microsoft.com/office/officeart/2005/8/layout/vList2"/>
    <dgm:cxn modelId="{6C9B18D7-7BA1-1A4E-9F41-17AF5D69DBAB}" type="presParOf" srcId="{8E755A84-3D9A-A941-91C0-A1DF19F66709}" destId="{8FDC4D42-492C-EE48-AF99-9938F63AF0F5}" srcOrd="2" destOrd="0" presId="urn:microsoft.com/office/officeart/2005/8/layout/vList2"/>
    <dgm:cxn modelId="{B00BB627-C4A4-984F-8DDA-506A7CD20E7E}" type="presParOf" srcId="{8E755A84-3D9A-A941-91C0-A1DF19F66709}" destId="{1D018278-1B1F-7D4C-86EB-C17945DC9ADB}" srcOrd="3" destOrd="0" presId="urn:microsoft.com/office/officeart/2005/8/layout/vList2"/>
    <dgm:cxn modelId="{97D12289-7EC2-2B4E-8B6E-8B2AE30DF55F}" type="presParOf" srcId="{8E755A84-3D9A-A941-91C0-A1DF19F66709}" destId="{36A3806C-A6C9-4741-B24D-4AC6006B8872}" srcOrd="4" destOrd="0" presId="urn:microsoft.com/office/officeart/2005/8/layout/vList2"/>
    <dgm:cxn modelId="{ADEF2DF8-9920-F346-8383-CCD021D243AA}" type="presParOf" srcId="{8E755A84-3D9A-A941-91C0-A1DF19F66709}" destId="{ED6EFE31-B62A-6743-BE7B-7EEFF9822EB4}" srcOrd="5" destOrd="0" presId="urn:microsoft.com/office/officeart/2005/8/layout/vList2"/>
    <dgm:cxn modelId="{1C67CD11-F751-964A-9EB2-8D1A5AD498B7}" type="presParOf" srcId="{8E755A84-3D9A-A941-91C0-A1DF19F66709}" destId="{F3ECDB8D-5A62-6440-9EFF-00258130DF64}" srcOrd="6" destOrd="0" presId="urn:microsoft.com/office/officeart/2005/8/layout/vList2"/>
    <dgm:cxn modelId="{C1C087C0-F56A-5944-8358-8EF66AC9182B}" type="presParOf" srcId="{8E755A84-3D9A-A941-91C0-A1DF19F66709}" destId="{76034441-7852-744F-8B56-B6368CFEFD6D}" srcOrd="7" destOrd="0" presId="urn:microsoft.com/office/officeart/2005/8/layout/vList2"/>
    <dgm:cxn modelId="{734CE7BB-B2D8-C743-BA9C-42E2948E0292}" type="presParOf" srcId="{8E755A84-3D9A-A941-91C0-A1DF19F66709}" destId="{67B8C994-7949-D445-8708-461259F682F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9243BE-6759-4742-9531-F14FD82E90ED}">
      <dsp:nvSpPr>
        <dsp:cNvPr id="0" name=""/>
        <dsp:cNvSpPr/>
      </dsp:nvSpPr>
      <dsp:spPr>
        <a:xfrm>
          <a:off x="0" y="4987"/>
          <a:ext cx="7878763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Christian knights tried to free Jerusalem from Muslim control</a:t>
          </a:r>
          <a:endParaRPr lang="en-US" sz="3700" kern="1200" dirty="0"/>
        </a:p>
      </dsp:txBody>
      <dsp:txXfrm>
        <a:off x="0" y="4987"/>
        <a:ext cx="7878763" cy="1471860"/>
      </dsp:txXfrm>
    </dsp:sp>
    <dsp:sp modelId="{3959E9B3-0133-5247-BC44-486AFC2CC05C}">
      <dsp:nvSpPr>
        <dsp:cNvPr id="0" name=""/>
        <dsp:cNvSpPr/>
      </dsp:nvSpPr>
      <dsp:spPr>
        <a:xfrm>
          <a:off x="0" y="1583407"/>
          <a:ext cx="7878763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Pope Urban called the 1</a:t>
          </a:r>
          <a:r>
            <a:rPr lang="en-US" sz="3700" kern="1200" baseline="30000" dirty="0" smtClean="0"/>
            <a:t>st</a:t>
          </a:r>
          <a:r>
            <a:rPr lang="en-US" sz="3700" kern="1200" dirty="0" smtClean="0"/>
            <a:t> Crusade at the Council of Clermont in 1095</a:t>
          </a:r>
          <a:endParaRPr lang="en-US" sz="3700" kern="1200" dirty="0"/>
        </a:p>
      </dsp:txBody>
      <dsp:txXfrm>
        <a:off x="0" y="1583407"/>
        <a:ext cx="7878763" cy="1471860"/>
      </dsp:txXfrm>
    </dsp:sp>
    <dsp:sp modelId="{912F57ED-11D6-BF43-95B8-952F48FE84A8}">
      <dsp:nvSpPr>
        <dsp:cNvPr id="0" name=""/>
        <dsp:cNvSpPr/>
      </dsp:nvSpPr>
      <dsp:spPr>
        <a:xfrm>
          <a:off x="0" y="3161827"/>
          <a:ext cx="7878763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1</a:t>
          </a:r>
          <a:r>
            <a:rPr lang="en-US" sz="3700" kern="1200" baseline="30000" dirty="0" smtClean="0"/>
            <a:t>st</a:t>
          </a:r>
          <a:r>
            <a:rPr lang="en-US" sz="3700" kern="1200" dirty="0" smtClean="0"/>
            <a:t> Crusade went to holy land in 1096</a:t>
          </a:r>
          <a:endParaRPr lang="en-US" sz="3700" kern="1200" dirty="0"/>
        </a:p>
      </dsp:txBody>
      <dsp:txXfrm>
        <a:off x="0" y="3161827"/>
        <a:ext cx="7878763" cy="14718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179BBD-4ED4-254A-8742-4A08B4949D73}">
      <dsp:nvSpPr>
        <dsp:cNvPr id="0" name=""/>
        <dsp:cNvSpPr/>
      </dsp:nvSpPr>
      <dsp:spPr>
        <a:xfrm>
          <a:off x="0" y="16230"/>
          <a:ext cx="8585200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1099 - Christian knights capture Jerusalem</a:t>
          </a:r>
          <a:endParaRPr lang="en-US" sz="3700" kern="1200" dirty="0"/>
        </a:p>
      </dsp:txBody>
      <dsp:txXfrm>
        <a:off x="0" y="16230"/>
        <a:ext cx="8585200" cy="1469830"/>
      </dsp:txXfrm>
    </dsp:sp>
    <dsp:sp modelId="{53CED4A5-22BA-0B47-9598-D3C4353AAF28}">
      <dsp:nvSpPr>
        <dsp:cNvPr id="0" name=""/>
        <dsp:cNvSpPr/>
      </dsp:nvSpPr>
      <dsp:spPr>
        <a:xfrm>
          <a:off x="0" y="1592621"/>
          <a:ext cx="8585200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Crusader kingdoms established in holy land</a:t>
          </a:r>
          <a:endParaRPr lang="en-US" sz="3700" kern="1200" dirty="0"/>
        </a:p>
      </dsp:txBody>
      <dsp:txXfrm>
        <a:off x="0" y="1592621"/>
        <a:ext cx="8585200" cy="1469830"/>
      </dsp:txXfrm>
    </dsp:sp>
    <dsp:sp modelId="{95848603-363E-9548-A9D7-3EEDE40E05A1}">
      <dsp:nvSpPr>
        <dsp:cNvPr id="0" name=""/>
        <dsp:cNvSpPr/>
      </dsp:nvSpPr>
      <dsp:spPr>
        <a:xfrm>
          <a:off x="0" y="3169012"/>
          <a:ext cx="8585200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1187 - Jerusalem recaptured by Muslim general Saladin</a:t>
          </a:r>
          <a:endParaRPr lang="en-US" sz="3700" kern="1200" dirty="0"/>
        </a:p>
      </dsp:txBody>
      <dsp:txXfrm>
        <a:off x="0" y="3169012"/>
        <a:ext cx="8585200" cy="1469830"/>
      </dsp:txXfrm>
    </dsp:sp>
    <dsp:sp modelId="{4672291E-2062-6A46-845D-CBF492A38899}">
      <dsp:nvSpPr>
        <dsp:cNvPr id="0" name=""/>
        <dsp:cNvSpPr/>
      </dsp:nvSpPr>
      <dsp:spPr>
        <a:xfrm>
          <a:off x="0" y="4745403"/>
          <a:ext cx="8585200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1204 – Crusaders capture and sack Constantinople</a:t>
          </a:r>
          <a:endParaRPr lang="en-US" sz="3700" kern="1200" dirty="0"/>
        </a:p>
      </dsp:txBody>
      <dsp:txXfrm>
        <a:off x="0" y="4745403"/>
        <a:ext cx="8585200" cy="146983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537AB1-681F-2749-9140-6FCCB3FB7695}">
      <dsp:nvSpPr>
        <dsp:cNvPr id="0" name=""/>
        <dsp:cNvSpPr/>
      </dsp:nvSpPr>
      <dsp:spPr>
        <a:xfrm>
          <a:off x="0" y="8311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Nomadic people from Central Asia</a:t>
          </a:r>
          <a:endParaRPr lang="en-US" sz="3700" kern="1200" dirty="0"/>
        </a:p>
      </dsp:txBody>
      <dsp:txXfrm>
        <a:off x="0" y="8311"/>
        <a:ext cx="7878788" cy="1469830"/>
      </dsp:txXfrm>
    </dsp:sp>
    <dsp:sp modelId="{CC3DCAE6-E93D-6A43-8B54-9F1B05BB2DA5}">
      <dsp:nvSpPr>
        <dsp:cNvPr id="0" name=""/>
        <dsp:cNvSpPr/>
      </dsp:nvSpPr>
      <dsp:spPr>
        <a:xfrm>
          <a:off x="0" y="1584702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Unified by Genghis Khan in early 1200s</a:t>
          </a:r>
          <a:endParaRPr lang="en-US" sz="3700" kern="1200" dirty="0"/>
        </a:p>
      </dsp:txBody>
      <dsp:txXfrm>
        <a:off x="0" y="1584702"/>
        <a:ext cx="7878788" cy="1469830"/>
      </dsp:txXfrm>
    </dsp:sp>
    <dsp:sp modelId="{0A2B5F4D-297D-5048-824F-5310879A7E01}">
      <dsp:nvSpPr>
        <dsp:cNvPr id="0" name=""/>
        <dsp:cNvSpPr/>
      </dsp:nvSpPr>
      <dsp:spPr>
        <a:xfrm>
          <a:off x="0" y="3161092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Invaded and took over Russia, China, and Muslim states in Southwest Asia</a:t>
          </a:r>
          <a:endParaRPr lang="en-US" sz="3700" kern="1200" dirty="0"/>
        </a:p>
      </dsp:txBody>
      <dsp:txXfrm>
        <a:off x="0" y="3161092"/>
        <a:ext cx="7878788" cy="146983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A36F55-88EF-994C-B8FA-8B3CEA908A64}">
      <dsp:nvSpPr>
        <dsp:cNvPr id="0" name=""/>
        <dsp:cNvSpPr/>
      </dsp:nvSpPr>
      <dsp:spPr>
        <a:xfrm>
          <a:off x="0" y="19330"/>
          <a:ext cx="7878788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Population decline</a:t>
          </a:r>
          <a:endParaRPr lang="en-US" sz="3500" kern="1200" dirty="0"/>
        </a:p>
      </dsp:txBody>
      <dsp:txXfrm>
        <a:off x="0" y="19330"/>
        <a:ext cx="7878788" cy="839474"/>
      </dsp:txXfrm>
    </dsp:sp>
    <dsp:sp modelId="{8FDC4D42-492C-EE48-AF99-9938F63AF0F5}">
      <dsp:nvSpPr>
        <dsp:cNvPr id="0" name=""/>
        <dsp:cNvSpPr/>
      </dsp:nvSpPr>
      <dsp:spPr>
        <a:xfrm>
          <a:off x="0" y="959605"/>
          <a:ext cx="7878788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Scarcity of labor</a:t>
          </a:r>
          <a:endParaRPr lang="en-US" sz="3500" kern="1200" dirty="0"/>
        </a:p>
      </dsp:txBody>
      <dsp:txXfrm>
        <a:off x="0" y="959605"/>
        <a:ext cx="7878788" cy="839474"/>
      </dsp:txXfrm>
    </dsp:sp>
    <dsp:sp modelId="{36A3806C-A6C9-4741-B24D-4AC6006B8872}">
      <dsp:nvSpPr>
        <dsp:cNvPr id="0" name=""/>
        <dsp:cNvSpPr/>
      </dsp:nvSpPr>
      <dsp:spPr>
        <a:xfrm>
          <a:off x="0" y="1899880"/>
          <a:ext cx="7878788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Towns freed from feudal obligations</a:t>
          </a:r>
          <a:endParaRPr lang="en-US" sz="3500" kern="1200" dirty="0"/>
        </a:p>
      </dsp:txBody>
      <dsp:txXfrm>
        <a:off x="0" y="1899880"/>
        <a:ext cx="7878788" cy="839474"/>
      </dsp:txXfrm>
    </dsp:sp>
    <dsp:sp modelId="{F3ECDB8D-5A62-6440-9EFF-00258130DF64}">
      <dsp:nvSpPr>
        <dsp:cNvPr id="0" name=""/>
        <dsp:cNvSpPr/>
      </dsp:nvSpPr>
      <dsp:spPr>
        <a:xfrm>
          <a:off x="0" y="2840154"/>
          <a:ext cx="7878788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Decline of church influence</a:t>
          </a:r>
          <a:endParaRPr lang="en-US" sz="3500" kern="1200" dirty="0"/>
        </a:p>
      </dsp:txBody>
      <dsp:txXfrm>
        <a:off x="0" y="2840154"/>
        <a:ext cx="7878788" cy="839474"/>
      </dsp:txXfrm>
    </dsp:sp>
    <dsp:sp modelId="{67B8C994-7949-D445-8708-461259F682F1}">
      <dsp:nvSpPr>
        <dsp:cNvPr id="0" name=""/>
        <dsp:cNvSpPr/>
      </dsp:nvSpPr>
      <dsp:spPr>
        <a:xfrm>
          <a:off x="0" y="3780429"/>
          <a:ext cx="7878788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Disruption of trade</a:t>
          </a:r>
          <a:endParaRPr lang="en-US" sz="3500" kern="1200" dirty="0"/>
        </a:p>
      </dsp:txBody>
      <dsp:txXfrm>
        <a:off x="0" y="3780429"/>
        <a:ext cx="7878788" cy="839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414C28C-69FA-B642-BE0A-F47FF55596F7}" type="datetimeFigureOut">
              <a:rPr lang="en-US" smtClean="0"/>
              <a:pPr/>
              <a:t>12/13/11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395557D1-8DC6-0841-8F40-065724073D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templars.jp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-1686" r="-1686"/>
          <a:stretch>
            <a:fillRect/>
          </a:stretch>
        </p:blipFill>
        <p:spPr/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Crusades, Mongols, and the Black Plague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SOL WHI 12b, </a:t>
            </a:r>
            <a:r>
              <a:rPr lang="en-US" sz="2000" dirty="0" err="1" smtClean="0"/>
              <a:t>c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ongols_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67" y="287185"/>
            <a:ext cx="7924800" cy="64208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ngol_empire_mv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" y="279930"/>
            <a:ext cx="7935383" cy="6237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Black Death (Plague)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600200"/>
            <a:ext cx="8602133" cy="4639235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Black Death was the bubonic plague that spread rapidly through Europe starting in the 1300s</a:t>
            </a:r>
          </a:p>
          <a:p>
            <a:r>
              <a:rPr lang="en-US" sz="3000" dirty="0" smtClean="0"/>
              <a:t>The Black Death killed one third of the population of Europe – more than 25 million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ck_deat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4" y="395593"/>
            <a:ext cx="8737600" cy="57971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the Black Plague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of Constantinople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Byzantine Empire ended in 1453, when the Ottoman Turks took the capital of Constantinople</a:t>
            </a:r>
          </a:p>
          <a:p>
            <a:r>
              <a:rPr lang="en-US" sz="2800" dirty="0" smtClean="0"/>
              <a:t>Constantinople became the capital of the Ottoman Empire and they changed the name to Istanbul</a:t>
            </a:r>
          </a:p>
          <a:p>
            <a:r>
              <a:rPr lang="en-US" sz="2800" dirty="0" smtClean="0"/>
              <a:t>Muslims ruled all of Turkey and most of the Balkan Peninsula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ttoma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867" y="150844"/>
            <a:ext cx="6874933" cy="646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83101" y="1600200"/>
            <a:ext cx="8237568" cy="463923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were the key events and effects of the Crusades?</a:t>
            </a:r>
          </a:p>
          <a:p>
            <a:r>
              <a:rPr lang="en-US" sz="3200" dirty="0" smtClean="0"/>
              <a:t>What were the effects of the Mongol invasions?</a:t>
            </a:r>
          </a:p>
          <a:p>
            <a:r>
              <a:rPr lang="en-US" sz="3200" dirty="0" smtClean="0"/>
              <a:t>What were the effects of the Ottoman invasions of Europe?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Crusades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9125" y="1600200"/>
          <a:ext cx="7878763" cy="463867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usades_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37" y="667512"/>
            <a:ext cx="8737600" cy="52775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usader_stat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311150"/>
            <a:ext cx="5080000" cy="623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389467"/>
          <a:ext cx="8585200" cy="623146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Weakened the Pope and nobles; strengthened monarchs</a:t>
            </a:r>
          </a:p>
          <a:p>
            <a:r>
              <a:rPr lang="en-US" sz="3000" dirty="0" smtClean="0"/>
              <a:t>Stimulated trade throughout the Mediterranean area and the Middle East</a:t>
            </a:r>
          </a:p>
          <a:p>
            <a:r>
              <a:rPr lang="en-US" sz="3000" dirty="0" smtClean="0"/>
              <a:t>Left a legacy of bitterness among Christians, Jews, and Muslims</a:t>
            </a:r>
          </a:p>
          <a:p>
            <a:r>
              <a:rPr lang="en-US" sz="3000" dirty="0" smtClean="0"/>
              <a:t>Weakened the Byzantine Empire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Effects of the Crusades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Increased demand of Middle Eastern products such as spices</a:t>
            </a:r>
          </a:p>
          <a:p>
            <a:r>
              <a:rPr lang="en-US" sz="3000" dirty="0" smtClean="0"/>
              <a:t>Stimulated production of goods to trade in Middle Eastern markets</a:t>
            </a:r>
          </a:p>
          <a:p>
            <a:r>
              <a:rPr lang="en-US" sz="3000" dirty="0" smtClean="0"/>
              <a:t>Encouraged the use of credit and banking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Mongols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201</TotalTime>
  <Words>307</Words>
  <Application>Microsoft Macintosh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Exhibit</vt:lpstr>
      <vt:lpstr>The Crusades, Mongols, and the Black Plague</vt:lpstr>
      <vt:lpstr>Essential Questions</vt:lpstr>
      <vt:lpstr>Crusades</vt:lpstr>
      <vt:lpstr>Slide 4</vt:lpstr>
      <vt:lpstr>Slide 5</vt:lpstr>
      <vt:lpstr>Slide 6</vt:lpstr>
      <vt:lpstr>Effects of Crusades</vt:lpstr>
      <vt:lpstr>Economic Effects of the Crusades</vt:lpstr>
      <vt:lpstr>The Mongols</vt:lpstr>
      <vt:lpstr>Slide 10</vt:lpstr>
      <vt:lpstr>Slide 11</vt:lpstr>
      <vt:lpstr>The Black Death (Plague)</vt:lpstr>
      <vt:lpstr>Slide 13</vt:lpstr>
      <vt:lpstr>Impact of the Black Plague</vt:lpstr>
      <vt:lpstr>Fall of Constantinople</vt:lpstr>
      <vt:lpstr>Slide 16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Crusades, Mongols, and the Black Plague</dc:title>
  <dc:creator>Arram Dreyer</dc:creator>
  <cp:lastModifiedBy>Arram Dreyer</cp:lastModifiedBy>
  <cp:revision>6</cp:revision>
  <dcterms:created xsi:type="dcterms:W3CDTF">2011-12-14T02:26:50Z</dcterms:created>
  <dcterms:modified xsi:type="dcterms:W3CDTF">2011-12-14T02:40:58Z</dcterms:modified>
</cp:coreProperties>
</file>