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diagrams/data2.xml" ContentType="application/vnd.openxmlformats-officedocument.drawingml.diagramData+xml"/>
  <Override PartName="/ppt/diagrams/colors5.xml" ContentType="application/vnd.openxmlformats-officedocument.drawingml.diagramColors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diagrams/drawing7.xml" ContentType="application/vnd.ms-office.drawingml.diagramDrawing+xml"/>
  <Override PartName="/ppt/diagrams/data7.xml" ContentType="application/vnd.openxmlformats-officedocument.drawingml.diagramData+xml"/>
  <Default Extension="xml" ContentType="application/xml"/>
  <Override PartName="/ppt/diagrams/drawing3.xml" ContentType="application/vnd.ms-office.drawingml.diagramDrawing+xml"/>
  <Override PartName="/ppt/tableStyles.xml" ContentType="application/vnd.openxmlformats-officedocument.presentationml.tableStyles+xml"/>
  <Override PartName="/ppt/diagrams/data3.xml" ContentType="application/vnd.openxmlformats-officedocument.drawingml.diagramData+xml"/>
  <Override PartName="/ppt/diagrams/colors6.xml" ContentType="application/vnd.openxmlformats-officedocument.drawingml.diagramColor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ppt/diagrams/colors2.xml" ContentType="application/vnd.openxmlformats-officedocument.drawingml.diagramColors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layout5.xml" ContentType="application/vnd.openxmlformats-officedocument.drawingml.diagramLayout+xml"/>
  <Override PartName="/ppt/slides/slide2.xml" ContentType="application/vnd.openxmlformats-officedocument.presentationml.slide+xml"/>
  <Override PartName="/ppt/diagrams/quickStyle5.xml" ContentType="application/vnd.openxmlformats-officedocument.drawingml.diagramStyle+xml"/>
  <Default Extension="png" ContentType="image/png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diagrams/layout1.xml" ContentType="application/vnd.openxmlformats-officedocument.drawingml.diagramLayout+xml"/>
  <Override PartName="/ppt/diagrams/drawing4.xml" ContentType="application/vnd.ms-office.drawingml.diagramDrawing+xml"/>
  <Override PartName="/ppt/diagrams/data4.xml" ContentType="application/vnd.openxmlformats-officedocument.drawingml.diagramData+xml"/>
  <Override PartName="/ppt/diagrams/colors7.xml" ContentType="application/vnd.openxmlformats-officedocument.drawingml.diagramColors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diagrams/colors3.xml" ContentType="application/vnd.openxmlformats-officedocument.drawingml.diagramColors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layout6.xml" ContentType="application/vnd.openxmlformats-officedocument.drawingml.diagramLayout+xml"/>
  <Override PartName="/ppt/slides/slide3.xml" ContentType="application/vnd.openxmlformats-officedocument.presentationml.slide+xml"/>
  <Override PartName="/ppt/diagrams/quickStyle6.xml" ContentType="application/vnd.openxmlformats-officedocument.drawingml.diagramStyle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slideLayouts/slideLayout3.xml" ContentType="application/vnd.openxmlformats-officedocument.presentationml.slideLayout+xml"/>
  <Override PartName="/ppt/diagrams/drawing5.xml" ContentType="application/vnd.ms-office.drawingml.diagramDrawing+xml"/>
  <Override PartName="/ppt/diagrams/data5.xml" ContentType="application/vnd.openxmlformats-officedocument.drawingml.diagramData+xml"/>
  <Override PartName="/ppt/diagrams/drawing1.xml" ContentType="application/vnd.ms-office.drawingml.diagramDrawing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4.xml" ContentType="application/vnd.openxmlformats-officedocument.drawingml.diagramColors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layout3.xml" ContentType="application/vnd.openxmlformats-officedocument.drawingml.diagramLayout+xml"/>
  <Override PartName="/ppt/slideLayouts/slideLayout4.xml" ContentType="application/vnd.openxmlformats-officedocument.presentationml.slideLayout+xml"/>
  <Override PartName="/ppt/diagrams/quickStyle3.xml" ContentType="application/vnd.openxmlformats-officedocument.drawingml.diagramStyl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diagrams/drawing6.xml" ContentType="application/vnd.ms-office.drawingml.diagramDrawing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diagrams/data6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5" r:id="rId12"/>
    <p:sldId id="269" r:id="rId13"/>
    <p:sldId id="266" r:id="rId14"/>
    <p:sldId id="270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6155B0-D1BA-7541-A2D6-6249B0DA74B1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B6A9005-1F5C-A047-9722-54936D46E473}">
      <dgm:prSet phldrT="[Text]"/>
      <dgm:spPr/>
      <dgm:t>
        <a:bodyPr/>
        <a:lstStyle/>
        <a:p>
          <a:r>
            <a:rPr lang="en-US" dirty="0" smtClean="0"/>
            <a:t>William the Conqueror, leader of the Norman Conquest - 1066 </a:t>
          </a:r>
          <a:endParaRPr lang="en-US" dirty="0"/>
        </a:p>
      </dgm:t>
    </dgm:pt>
    <dgm:pt modelId="{700CA4A1-C2C9-DD4D-AE7F-98913C78B7B1}" type="parTrans" cxnId="{6168F066-2C6E-E44B-BDBC-8E55FE587022}">
      <dgm:prSet/>
      <dgm:spPr/>
      <dgm:t>
        <a:bodyPr/>
        <a:lstStyle/>
        <a:p>
          <a:endParaRPr lang="en-US"/>
        </a:p>
      </dgm:t>
    </dgm:pt>
    <dgm:pt modelId="{E3D141B7-AB68-084D-B9BF-EEE68E64D544}" type="sibTrans" cxnId="{6168F066-2C6E-E44B-BDBC-8E55FE587022}">
      <dgm:prSet/>
      <dgm:spPr/>
      <dgm:t>
        <a:bodyPr/>
        <a:lstStyle/>
        <a:p>
          <a:endParaRPr lang="en-US"/>
        </a:p>
      </dgm:t>
    </dgm:pt>
    <dgm:pt modelId="{CEB704C4-A406-9043-9E82-3B2DA1ABCCD7}">
      <dgm:prSet phldrT="[Text]"/>
      <dgm:spPr/>
      <dgm:t>
        <a:bodyPr/>
        <a:lstStyle/>
        <a:p>
          <a:r>
            <a:rPr lang="en-US" dirty="0" smtClean="0"/>
            <a:t>Henry II established common law -  1154</a:t>
          </a:r>
          <a:endParaRPr lang="en-US" dirty="0"/>
        </a:p>
      </dgm:t>
    </dgm:pt>
    <dgm:pt modelId="{8038D1CE-858D-0240-BD17-EF47AA2AD857}" type="parTrans" cxnId="{F8FE6B09-77E0-2146-ABB5-BD446D7BB201}">
      <dgm:prSet/>
      <dgm:spPr/>
      <dgm:t>
        <a:bodyPr/>
        <a:lstStyle/>
        <a:p>
          <a:endParaRPr lang="en-US"/>
        </a:p>
      </dgm:t>
    </dgm:pt>
    <dgm:pt modelId="{48C527A2-059A-6A47-AB8E-FC766856A3E7}" type="sibTrans" cxnId="{F8FE6B09-77E0-2146-ABB5-BD446D7BB201}">
      <dgm:prSet/>
      <dgm:spPr/>
      <dgm:t>
        <a:bodyPr/>
        <a:lstStyle/>
        <a:p>
          <a:endParaRPr lang="en-US"/>
        </a:p>
      </dgm:t>
    </dgm:pt>
    <dgm:pt modelId="{EF26FA9E-83A9-D747-BB78-597E66AB1B43}">
      <dgm:prSet phldrT="[Text]" custT="1"/>
      <dgm:spPr/>
      <dgm:t>
        <a:bodyPr/>
        <a:lstStyle/>
        <a:p>
          <a:r>
            <a:rPr lang="en-US" sz="3600" dirty="0" smtClean="0"/>
            <a:t>King John signed the Magna </a:t>
          </a:r>
          <a:r>
            <a:rPr lang="en-US" sz="3600" dirty="0" err="1" smtClean="0"/>
            <a:t>Carta</a:t>
          </a:r>
          <a:r>
            <a:rPr lang="en-US" sz="3600" dirty="0" smtClean="0"/>
            <a:t> - 1215</a:t>
          </a:r>
          <a:endParaRPr lang="en-US" sz="3600" dirty="0"/>
        </a:p>
      </dgm:t>
    </dgm:pt>
    <dgm:pt modelId="{C9BA6AAE-EA89-2D40-AD70-786DFCC6E36B}" type="parTrans" cxnId="{25224C9A-33EC-1042-B0CF-72D89AA0A2CA}">
      <dgm:prSet/>
      <dgm:spPr/>
      <dgm:t>
        <a:bodyPr/>
        <a:lstStyle/>
        <a:p>
          <a:endParaRPr lang="en-US"/>
        </a:p>
      </dgm:t>
    </dgm:pt>
    <dgm:pt modelId="{B4E0BDF2-CE04-3249-996E-799CE76D15CC}" type="sibTrans" cxnId="{25224C9A-33EC-1042-B0CF-72D89AA0A2CA}">
      <dgm:prSet/>
      <dgm:spPr/>
      <dgm:t>
        <a:bodyPr/>
        <a:lstStyle/>
        <a:p>
          <a:endParaRPr lang="en-US"/>
        </a:p>
      </dgm:t>
    </dgm:pt>
    <dgm:pt modelId="{4BED23F0-C1C7-F543-BFAA-026157A657F7}" type="pres">
      <dgm:prSet presAssocID="{046155B0-D1BA-7541-A2D6-6249B0DA74B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8E9113-2B9E-7045-9FFB-7C556B6C3BB7}" type="pres">
      <dgm:prSet presAssocID="{1B6A9005-1F5C-A047-9722-54936D46E47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81C15C-9220-404F-96FF-3BF2AF8ED9DC}" type="pres">
      <dgm:prSet presAssocID="{E3D141B7-AB68-084D-B9BF-EEE68E64D544}" presName="spacer" presStyleCnt="0"/>
      <dgm:spPr/>
    </dgm:pt>
    <dgm:pt modelId="{D14B4C38-FFF2-F940-803B-CD5AAB40529A}" type="pres">
      <dgm:prSet presAssocID="{CEB704C4-A406-9043-9E82-3B2DA1ABCCD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E6BC96-F590-4140-91B7-98694E3F18EF}" type="pres">
      <dgm:prSet presAssocID="{48C527A2-059A-6A47-AB8E-FC766856A3E7}" presName="spacer" presStyleCnt="0"/>
      <dgm:spPr/>
    </dgm:pt>
    <dgm:pt modelId="{ECBEA6A4-FE1B-D942-8932-14C9EAB8EE3A}" type="pres">
      <dgm:prSet presAssocID="{EF26FA9E-83A9-D747-BB78-597E66AB1B4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68F066-2C6E-E44B-BDBC-8E55FE587022}" srcId="{046155B0-D1BA-7541-A2D6-6249B0DA74B1}" destId="{1B6A9005-1F5C-A047-9722-54936D46E473}" srcOrd="0" destOrd="0" parTransId="{700CA4A1-C2C9-DD4D-AE7F-98913C78B7B1}" sibTransId="{E3D141B7-AB68-084D-B9BF-EEE68E64D544}"/>
    <dgm:cxn modelId="{25224C9A-33EC-1042-B0CF-72D89AA0A2CA}" srcId="{046155B0-D1BA-7541-A2D6-6249B0DA74B1}" destId="{EF26FA9E-83A9-D747-BB78-597E66AB1B43}" srcOrd="2" destOrd="0" parTransId="{C9BA6AAE-EA89-2D40-AD70-786DFCC6E36B}" sibTransId="{B4E0BDF2-CE04-3249-996E-799CE76D15CC}"/>
    <dgm:cxn modelId="{7FAA75F5-AE12-E441-8B92-F266548A98CC}" type="presOf" srcId="{EF26FA9E-83A9-D747-BB78-597E66AB1B43}" destId="{ECBEA6A4-FE1B-D942-8932-14C9EAB8EE3A}" srcOrd="0" destOrd="0" presId="urn:microsoft.com/office/officeart/2005/8/layout/vList2"/>
    <dgm:cxn modelId="{2F7DFB57-6B21-034C-A9C7-38558E0EC826}" type="presOf" srcId="{CEB704C4-A406-9043-9E82-3B2DA1ABCCD7}" destId="{D14B4C38-FFF2-F940-803B-CD5AAB40529A}" srcOrd="0" destOrd="0" presId="urn:microsoft.com/office/officeart/2005/8/layout/vList2"/>
    <dgm:cxn modelId="{CDC4315A-F968-E74A-8ED6-74B49AF3AB18}" type="presOf" srcId="{1B6A9005-1F5C-A047-9722-54936D46E473}" destId="{B68E9113-2B9E-7045-9FFB-7C556B6C3BB7}" srcOrd="0" destOrd="0" presId="urn:microsoft.com/office/officeart/2005/8/layout/vList2"/>
    <dgm:cxn modelId="{CBA8384D-EFBF-C74F-B37B-F74DCB69C093}" type="presOf" srcId="{046155B0-D1BA-7541-A2D6-6249B0DA74B1}" destId="{4BED23F0-C1C7-F543-BFAA-026157A657F7}" srcOrd="0" destOrd="0" presId="urn:microsoft.com/office/officeart/2005/8/layout/vList2"/>
    <dgm:cxn modelId="{F8FE6B09-77E0-2146-ABB5-BD446D7BB201}" srcId="{046155B0-D1BA-7541-A2D6-6249B0DA74B1}" destId="{CEB704C4-A406-9043-9E82-3B2DA1ABCCD7}" srcOrd="1" destOrd="0" parTransId="{8038D1CE-858D-0240-BD17-EF47AA2AD857}" sibTransId="{48C527A2-059A-6A47-AB8E-FC766856A3E7}"/>
    <dgm:cxn modelId="{6DABDF27-DE1C-8343-859F-980B0BD2DC75}" type="presParOf" srcId="{4BED23F0-C1C7-F543-BFAA-026157A657F7}" destId="{B68E9113-2B9E-7045-9FFB-7C556B6C3BB7}" srcOrd="0" destOrd="0" presId="urn:microsoft.com/office/officeart/2005/8/layout/vList2"/>
    <dgm:cxn modelId="{D08D6028-825B-954F-8E19-A66A2CC540E8}" type="presParOf" srcId="{4BED23F0-C1C7-F543-BFAA-026157A657F7}" destId="{9081C15C-9220-404F-96FF-3BF2AF8ED9DC}" srcOrd="1" destOrd="0" presId="urn:microsoft.com/office/officeart/2005/8/layout/vList2"/>
    <dgm:cxn modelId="{B4808659-B9B8-704C-9BFE-55F3897C2059}" type="presParOf" srcId="{4BED23F0-C1C7-F543-BFAA-026157A657F7}" destId="{D14B4C38-FFF2-F940-803B-CD5AAB40529A}" srcOrd="2" destOrd="0" presId="urn:microsoft.com/office/officeart/2005/8/layout/vList2"/>
    <dgm:cxn modelId="{C2B5DD46-4BF7-564D-9FD1-023B30C66B9B}" type="presParOf" srcId="{4BED23F0-C1C7-F543-BFAA-026157A657F7}" destId="{DAE6BC96-F590-4140-91B7-98694E3F18EF}" srcOrd="3" destOrd="0" presId="urn:microsoft.com/office/officeart/2005/8/layout/vList2"/>
    <dgm:cxn modelId="{76650C00-9C7C-E148-8A94-7997B6EDB817}" type="presParOf" srcId="{4BED23F0-C1C7-F543-BFAA-026157A657F7}" destId="{ECBEA6A4-FE1B-D942-8932-14C9EAB8EE3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1269EC-72BF-9C42-9DD7-3480D32EF335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CF742C-89DA-9E4C-A12A-AD40BD88E5D2}">
      <dgm:prSet phldrT="[Text]"/>
      <dgm:spPr/>
      <dgm:t>
        <a:bodyPr/>
        <a:lstStyle/>
        <a:p>
          <a:r>
            <a:rPr lang="en-US" dirty="0" smtClean="0"/>
            <a:t>It protected freeman from arrest</a:t>
          </a:r>
          <a:endParaRPr lang="en-US" dirty="0"/>
        </a:p>
      </dgm:t>
    </dgm:pt>
    <dgm:pt modelId="{D0508CCD-35F2-5743-BB9C-EC11DB544A43}" type="parTrans" cxnId="{01FC88DB-BB3C-A24D-9F27-F5BF677173C7}">
      <dgm:prSet/>
      <dgm:spPr/>
      <dgm:t>
        <a:bodyPr/>
        <a:lstStyle/>
        <a:p>
          <a:endParaRPr lang="en-US"/>
        </a:p>
      </dgm:t>
    </dgm:pt>
    <dgm:pt modelId="{C1341E99-3688-D64C-8DCF-290357D3A110}" type="sibTrans" cxnId="{01FC88DB-BB3C-A24D-9F27-F5BF677173C7}">
      <dgm:prSet/>
      <dgm:spPr/>
      <dgm:t>
        <a:bodyPr/>
        <a:lstStyle/>
        <a:p>
          <a:endParaRPr lang="en-US"/>
        </a:p>
      </dgm:t>
    </dgm:pt>
    <dgm:pt modelId="{E46DAC90-C660-524F-8B33-B6C8E8313542}">
      <dgm:prSet phldrT="[Text]"/>
      <dgm:spPr/>
      <dgm:t>
        <a:bodyPr/>
        <a:lstStyle/>
        <a:p>
          <a:r>
            <a:rPr lang="en-US" dirty="0" smtClean="0"/>
            <a:t>It protected the rights of the Nobles</a:t>
          </a:r>
          <a:endParaRPr lang="en-US" dirty="0"/>
        </a:p>
      </dgm:t>
    </dgm:pt>
    <dgm:pt modelId="{7E0549E6-120C-CD48-BF92-8F0B3FEE784D}" type="parTrans" cxnId="{371BC966-4F81-FD44-B53E-4434E2814E84}">
      <dgm:prSet/>
      <dgm:spPr/>
      <dgm:t>
        <a:bodyPr/>
        <a:lstStyle/>
        <a:p>
          <a:endParaRPr lang="en-US"/>
        </a:p>
      </dgm:t>
    </dgm:pt>
    <dgm:pt modelId="{D05490C9-FBB8-3A4B-8016-7AD80CD0735F}" type="sibTrans" cxnId="{371BC966-4F81-FD44-B53E-4434E2814E84}">
      <dgm:prSet/>
      <dgm:spPr/>
      <dgm:t>
        <a:bodyPr/>
        <a:lstStyle/>
        <a:p>
          <a:endParaRPr lang="en-US"/>
        </a:p>
      </dgm:t>
    </dgm:pt>
    <dgm:pt modelId="{48497DAB-DFC7-CF4E-8A09-6371995AACBD}">
      <dgm:prSet phldrT="[Text]"/>
      <dgm:spPr/>
      <dgm:t>
        <a:bodyPr/>
        <a:lstStyle/>
        <a:p>
          <a:r>
            <a:rPr lang="en-US" dirty="0" smtClean="0"/>
            <a:t>It established due process of law</a:t>
          </a:r>
          <a:endParaRPr lang="en-US" dirty="0"/>
        </a:p>
      </dgm:t>
    </dgm:pt>
    <dgm:pt modelId="{C1A182B4-4CC6-1E4A-93AB-2CD6A6DE7CB6}" type="parTrans" cxnId="{97F523C8-1635-CD46-A666-5C3D4D32DED3}">
      <dgm:prSet/>
      <dgm:spPr/>
      <dgm:t>
        <a:bodyPr/>
        <a:lstStyle/>
        <a:p>
          <a:endParaRPr lang="en-US"/>
        </a:p>
      </dgm:t>
    </dgm:pt>
    <dgm:pt modelId="{F1939057-AD2C-4A4D-956D-4DE8A7BBF9CD}" type="sibTrans" cxnId="{97F523C8-1635-CD46-A666-5C3D4D32DED3}">
      <dgm:prSet/>
      <dgm:spPr/>
      <dgm:t>
        <a:bodyPr/>
        <a:lstStyle/>
        <a:p>
          <a:endParaRPr lang="en-US"/>
        </a:p>
      </dgm:t>
    </dgm:pt>
    <dgm:pt modelId="{9DEAEA6A-C41F-A647-B848-4D63B42EB7B8}" type="pres">
      <dgm:prSet presAssocID="{051269EC-72BF-9C42-9DD7-3480D32EF33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F7342FC-43B8-7D4C-B7F1-1191B99864AC}" type="pres">
      <dgm:prSet presAssocID="{75CF742C-89DA-9E4C-A12A-AD40BD88E5D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B2A0B7-3A05-0048-8468-53AA1CA2A376}" type="pres">
      <dgm:prSet presAssocID="{C1341E99-3688-D64C-8DCF-290357D3A110}" presName="spacer" presStyleCnt="0"/>
      <dgm:spPr/>
    </dgm:pt>
    <dgm:pt modelId="{E2172FA4-1B79-4343-BD72-F7FBC281A964}" type="pres">
      <dgm:prSet presAssocID="{E46DAC90-C660-524F-8B33-B6C8E831354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D27763-3B71-B044-8CB1-6452F8320569}" type="pres">
      <dgm:prSet presAssocID="{D05490C9-FBB8-3A4B-8016-7AD80CD0735F}" presName="spacer" presStyleCnt="0"/>
      <dgm:spPr/>
    </dgm:pt>
    <dgm:pt modelId="{74B6C559-0E82-DF4B-A7D2-2E4FF116D8AE}" type="pres">
      <dgm:prSet presAssocID="{48497DAB-DFC7-CF4E-8A09-6371995AACB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1FC88DB-BB3C-A24D-9F27-F5BF677173C7}" srcId="{051269EC-72BF-9C42-9DD7-3480D32EF335}" destId="{75CF742C-89DA-9E4C-A12A-AD40BD88E5D2}" srcOrd="0" destOrd="0" parTransId="{D0508CCD-35F2-5743-BB9C-EC11DB544A43}" sibTransId="{C1341E99-3688-D64C-8DCF-290357D3A110}"/>
    <dgm:cxn modelId="{2C6F6656-1B2A-894C-902B-ED35EBC6CC79}" type="presOf" srcId="{75CF742C-89DA-9E4C-A12A-AD40BD88E5D2}" destId="{5F7342FC-43B8-7D4C-B7F1-1191B99864AC}" srcOrd="0" destOrd="0" presId="urn:microsoft.com/office/officeart/2005/8/layout/vList2"/>
    <dgm:cxn modelId="{14E779DB-F6A0-774A-A36D-B04D060C3964}" type="presOf" srcId="{48497DAB-DFC7-CF4E-8A09-6371995AACBD}" destId="{74B6C559-0E82-DF4B-A7D2-2E4FF116D8AE}" srcOrd="0" destOrd="0" presId="urn:microsoft.com/office/officeart/2005/8/layout/vList2"/>
    <dgm:cxn modelId="{97F523C8-1635-CD46-A666-5C3D4D32DED3}" srcId="{051269EC-72BF-9C42-9DD7-3480D32EF335}" destId="{48497DAB-DFC7-CF4E-8A09-6371995AACBD}" srcOrd="2" destOrd="0" parTransId="{C1A182B4-4CC6-1E4A-93AB-2CD6A6DE7CB6}" sibTransId="{F1939057-AD2C-4A4D-956D-4DE8A7BBF9CD}"/>
    <dgm:cxn modelId="{BEAA13D7-16D0-3C40-8E34-0E268EB2F584}" type="presOf" srcId="{E46DAC90-C660-524F-8B33-B6C8E8313542}" destId="{E2172FA4-1B79-4343-BD72-F7FBC281A964}" srcOrd="0" destOrd="0" presId="urn:microsoft.com/office/officeart/2005/8/layout/vList2"/>
    <dgm:cxn modelId="{B24AB856-E111-D749-A975-5B9A1D99CAE7}" type="presOf" srcId="{051269EC-72BF-9C42-9DD7-3480D32EF335}" destId="{9DEAEA6A-C41F-A647-B848-4D63B42EB7B8}" srcOrd="0" destOrd="0" presId="urn:microsoft.com/office/officeart/2005/8/layout/vList2"/>
    <dgm:cxn modelId="{371BC966-4F81-FD44-B53E-4434E2814E84}" srcId="{051269EC-72BF-9C42-9DD7-3480D32EF335}" destId="{E46DAC90-C660-524F-8B33-B6C8E8313542}" srcOrd="1" destOrd="0" parTransId="{7E0549E6-120C-CD48-BF92-8F0B3FEE784D}" sibTransId="{D05490C9-FBB8-3A4B-8016-7AD80CD0735F}"/>
    <dgm:cxn modelId="{6B4EE9C4-3118-BB44-B699-A00A422F52DA}" type="presParOf" srcId="{9DEAEA6A-C41F-A647-B848-4D63B42EB7B8}" destId="{5F7342FC-43B8-7D4C-B7F1-1191B99864AC}" srcOrd="0" destOrd="0" presId="urn:microsoft.com/office/officeart/2005/8/layout/vList2"/>
    <dgm:cxn modelId="{E5B3E884-4C87-9A46-92F1-DC1CF01ACB3D}" type="presParOf" srcId="{9DEAEA6A-C41F-A647-B848-4D63B42EB7B8}" destId="{2FB2A0B7-3A05-0048-8468-53AA1CA2A376}" srcOrd="1" destOrd="0" presId="urn:microsoft.com/office/officeart/2005/8/layout/vList2"/>
    <dgm:cxn modelId="{B76AF239-D670-4F4E-BDDC-46999B53F69E}" type="presParOf" srcId="{9DEAEA6A-C41F-A647-B848-4D63B42EB7B8}" destId="{E2172FA4-1B79-4343-BD72-F7FBC281A964}" srcOrd="2" destOrd="0" presId="urn:microsoft.com/office/officeart/2005/8/layout/vList2"/>
    <dgm:cxn modelId="{7FB71AE6-65D8-6548-B3BF-286075352E33}" type="presParOf" srcId="{9DEAEA6A-C41F-A647-B848-4D63B42EB7B8}" destId="{57D27763-3B71-B044-8CB1-6452F8320569}" srcOrd="3" destOrd="0" presId="urn:microsoft.com/office/officeart/2005/8/layout/vList2"/>
    <dgm:cxn modelId="{D6526810-08A5-3549-9C14-2AC2CE7A6EE1}" type="presParOf" srcId="{9DEAEA6A-C41F-A647-B848-4D63B42EB7B8}" destId="{74B6C559-0E82-DF4B-A7D2-2E4FF116D8A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015528-1527-3C46-BB15-003FF3D7E3EC}" type="doc">
      <dgm:prSet loTypeId="urn:microsoft.com/office/officeart/2005/8/layout/hierarchy3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ABEAEF-3CF8-484C-8616-1576EE85138C}">
      <dgm:prSet phldrT="[Text]"/>
      <dgm:spPr/>
      <dgm:t>
        <a:bodyPr/>
        <a:lstStyle/>
        <a:p>
          <a:r>
            <a:rPr lang="en-US" dirty="0" smtClean="0"/>
            <a:t>Fought between England and France from 1337 </a:t>
          </a:r>
          <a:r>
            <a:rPr lang="en-US" smtClean="0"/>
            <a:t>- </a:t>
          </a:r>
          <a:r>
            <a:rPr lang="en-US" smtClean="0"/>
            <a:t>1453</a:t>
          </a:r>
          <a:endParaRPr lang="en-US" dirty="0"/>
        </a:p>
      </dgm:t>
    </dgm:pt>
    <dgm:pt modelId="{2A06842B-FA53-E047-BE9D-F6E70AF96CA1}" type="parTrans" cxnId="{0CAEE7FD-F307-0943-941A-6C23C3FCF52C}">
      <dgm:prSet/>
      <dgm:spPr/>
      <dgm:t>
        <a:bodyPr/>
        <a:lstStyle/>
        <a:p>
          <a:endParaRPr lang="en-US"/>
        </a:p>
      </dgm:t>
    </dgm:pt>
    <dgm:pt modelId="{747C267C-4838-B146-9896-7BF3373F3E84}" type="sibTrans" cxnId="{0CAEE7FD-F307-0943-941A-6C23C3FCF52C}">
      <dgm:prSet/>
      <dgm:spPr/>
      <dgm:t>
        <a:bodyPr/>
        <a:lstStyle/>
        <a:p>
          <a:endParaRPr lang="en-US"/>
        </a:p>
      </dgm:t>
    </dgm:pt>
    <dgm:pt modelId="{6B963351-E4B4-F548-8066-1800266D3935}">
      <dgm:prSet phldrT="[Text]"/>
      <dgm:spPr/>
      <dgm:t>
        <a:bodyPr/>
        <a:lstStyle/>
        <a:p>
          <a:r>
            <a:rPr lang="en-US" dirty="0" smtClean="0"/>
            <a:t>Causes</a:t>
          </a:r>
          <a:endParaRPr lang="en-US" dirty="0"/>
        </a:p>
      </dgm:t>
    </dgm:pt>
    <dgm:pt modelId="{CD03C555-E2EE-1F4B-886A-40D61AD889FE}" type="parTrans" cxnId="{91C4F384-FFB1-BC49-8BDB-4D1DCE3CE4A8}">
      <dgm:prSet/>
      <dgm:spPr/>
      <dgm:t>
        <a:bodyPr/>
        <a:lstStyle/>
        <a:p>
          <a:endParaRPr lang="en-US"/>
        </a:p>
      </dgm:t>
    </dgm:pt>
    <dgm:pt modelId="{074FF3EA-E1E2-7743-8723-20840A710FBB}" type="sibTrans" cxnId="{91C4F384-FFB1-BC49-8BDB-4D1DCE3CE4A8}">
      <dgm:prSet/>
      <dgm:spPr/>
      <dgm:t>
        <a:bodyPr/>
        <a:lstStyle/>
        <a:p>
          <a:endParaRPr lang="en-US"/>
        </a:p>
      </dgm:t>
    </dgm:pt>
    <dgm:pt modelId="{80C09F29-1181-6B4B-97AA-30CF5E31BA35}">
      <dgm:prSet/>
      <dgm:spPr/>
      <dgm:t>
        <a:bodyPr/>
        <a:lstStyle/>
        <a:p>
          <a:r>
            <a:rPr lang="en-US" dirty="0" smtClean="0"/>
            <a:t>Trade Rivalries</a:t>
          </a:r>
          <a:endParaRPr lang="en-US" dirty="0"/>
        </a:p>
      </dgm:t>
    </dgm:pt>
    <dgm:pt modelId="{BB6700FD-FCBD-BC4D-B695-8BBC7BC955CD}" type="parTrans" cxnId="{D25C9B87-EDF7-9549-9687-B2341AF05FCE}">
      <dgm:prSet/>
      <dgm:spPr/>
      <dgm:t>
        <a:bodyPr/>
        <a:lstStyle/>
        <a:p>
          <a:endParaRPr lang="en-US"/>
        </a:p>
      </dgm:t>
    </dgm:pt>
    <dgm:pt modelId="{50494D14-F6FD-1543-A009-7BED3821BA55}" type="sibTrans" cxnId="{D25C9B87-EDF7-9549-9687-B2341AF05FCE}">
      <dgm:prSet/>
      <dgm:spPr/>
      <dgm:t>
        <a:bodyPr/>
        <a:lstStyle/>
        <a:p>
          <a:endParaRPr lang="en-US"/>
        </a:p>
      </dgm:t>
    </dgm:pt>
    <dgm:pt modelId="{0F23DC4E-92A0-DE49-A3D1-C3A43BC3E097}">
      <dgm:prSet/>
      <dgm:spPr/>
      <dgm:t>
        <a:bodyPr/>
        <a:lstStyle/>
        <a:p>
          <a:r>
            <a:rPr lang="en-US" dirty="0" smtClean="0"/>
            <a:t>National Pride</a:t>
          </a:r>
          <a:endParaRPr lang="en-US" dirty="0"/>
        </a:p>
      </dgm:t>
    </dgm:pt>
    <dgm:pt modelId="{7F8FDCB5-7D3A-124D-A212-5D47850AE43D}" type="parTrans" cxnId="{3AA682E3-C7D4-0B45-8005-C3FDCBC084A0}">
      <dgm:prSet/>
      <dgm:spPr/>
      <dgm:t>
        <a:bodyPr/>
        <a:lstStyle/>
        <a:p>
          <a:endParaRPr lang="en-US"/>
        </a:p>
      </dgm:t>
    </dgm:pt>
    <dgm:pt modelId="{41FC4BF8-C187-414D-BA6A-9E9017A3C3E5}" type="sibTrans" cxnId="{3AA682E3-C7D4-0B45-8005-C3FDCBC084A0}">
      <dgm:prSet/>
      <dgm:spPr/>
      <dgm:t>
        <a:bodyPr/>
        <a:lstStyle/>
        <a:p>
          <a:endParaRPr lang="en-US"/>
        </a:p>
      </dgm:t>
    </dgm:pt>
    <dgm:pt modelId="{EE77F0F4-A3AF-D84E-8D7D-302F091C2E0B}">
      <dgm:prSet/>
      <dgm:spPr/>
      <dgm:t>
        <a:bodyPr/>
        <a:lstStyle/>
        <a:p>
          <a:r>
            <a:rPr lang="en-US" dirty="0" smtClean="0"/>
            <a:t>English King owned land in France</a:t>
          </a:r>
          <a:endParaRPr lang="en-US" dirty="0"/>
        </a:p>
      </dgm:t>
    </dgm:pt>
    <dgm:pt modelId="{E5810FCA-E577-E142-AEA5-AEA88937F7FE}" type="parTrans" cxnId="{7FDE1EED-DC16-794E-A7AE-49994E917429}">
      <dgm:prSet/>
      <dgm:spPr/>
      <dgm:t>
        <a:bodyPr/>
        <a:lstStyle/>
        <a:p>
          <a:endParaRPr lang="en-US"/>
        </a:p>
      </dgm:t>
    </dgm:pt>
    <dgm:pt modelId="{F3D5694A-BA08-A84F-9C87-2BA44520EA7D}" type="sibTrans" cxnId="{7FDE1EED-DC16-794E-A7AE-49994E917429}">
      <dgm:prSet/>
      <dgm:spPr/>
      <dgm:t>
        <a:bodyPr/>
        <a:lstStyle/>
        <a:p>
          <a:endParaRPr lang="en-US"/>
        </a:p>
      </dgm:t>
    </dgm:pt>
    <dgm:pt modelId="{CE41A8EE-FEB7-424F-A7D5-A7421208015F}" type="pres">
      <dgm:prSet presAssocID="{92015528-1527-3C46-BB15-003FF3D7E3E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033D70C-7DC6-EE41-B6FA-AA3DC9537220}" type="pres">
      <dgm:prSet presAssocID="{5EABEAEF-3CF8-484C-8616-1576EE85138C}" presName="root" presStyleCnt="0"/>
      <dgm:spPr/>
    </dgm:pt>
    <dgm:pt modelId="{5D5C0BEA-FF6D-8348-8EAE-3D8168D26806}" type="pres">
      <dgm:prSet presAssocID="{5EABEAEF-3CF8-484C-8616-1576EE85138C}" presName="rootComposite" presStyleCnt="0"/>
      <dgm:spPr/>
    </dgm:pt>
    <dgm:pt modelId="{CAA151F5-3C68-8C41-A5F1-D8383A69C7A5}" type="pres">
      <dgm:prSet presAssocID="{5EABEAEF-3CF8-484C-8616-1576EE85138C}" presName="rootText" presStyleLbl="node1" presStyleIdx="0" presStyleCnt="2" custScaleX="188473" custScaleY="226355" custLinFactNeighborX="-89483" custLinFactNeighborY="52770"/>
      <dgm:spPr/>
      <dgm:t>
        <a:bodyPr/>
        <a:lstStyle/>
        <a:p>
          <a:endParaRPr lang="en-US"/>
        </a:p>
      </dgm:t>
    </dgm:pt>
    <dgm:pt modelId="{82A2AF36-1B73-8740-BDC1-BB0FFF0358D4}" type="pres">
      <dgm:prSet presAssocID="{5EABEAEF-3CF8-484C-8616-1576EE85138C}" presName="rootConnector" presStyleLbl="node1" presStyleIdx="0" presStyleCnt="2"/>
      <dgm:spPr/>
      <dgm:t>
        <a:bodyPr/>
        <a:lstStyle/>
        <a:p>
          <a:endParaRPr lang="en-US"/>
        </a:p>
      </dgm:t>
    </dgm:pt>
    <dgm:pt modelId="{C9BCB2C4-FE4C-B64B-8BA9-6932ABE4E802}" type="pres">
      <dgm:prSet presAssocID="{5EABEAEF-3CF8-484C-8616-1576EE85138C}" presName="childShape" presStyleCnt="0"/>
      <dgm:spPr/>
    </dgm:pt>
    <dgm:pt modelId="{6ED793CB-4ADC-6947-887E-A0609B551318}" type="pres">
      <dgm:prSet presAssocID="{6B963351-E4B4-F548-8066-1800266D3935}" presName="root" presStyleCnt="0"/>
      <dgm:spPr/>
    </dgm:pt>
    <dgm:pt modelId="{1122BFEB-98D7-0F46-BDAC-B8FD63A890A8}" type="pres">
      <dgm:prSet presAssocID="{6B963351-E4B4-F548-8066-1800266D3935}" presName="rootComposite" presStyleCnt="0"/>
      <dgm:spPr/>
    </dgm:pt>
    <dgm:pt modelId="{5BA03E40-FC79-C648-868D-4A7D36CCA0B6}" type="pres">
      <dgm:prSet presAssocID="{6B963351-E4B4-F548-8066-1800266D3935}" presName="rootText" presStyleLbl="node1" presStyleIdx="1" presStyleCnt="2" custLinFactY="-24901" custLinFactNeighborX="92547" custLinFactNeighborY="-100000"/>
      <dgm:spPr/>
      <dgm:t>
        <a:bodyPr/>
        <a:lstStyle/>
        <a:p>
          <a:endParaRPr lang="en-US"/>
        </a:p>
      </dgm:t>
    </dgm:pt>
    <dgm:pt modelId="{6EC0DBB6-CA6C-3840-B3A7-6E298C673934}" type="pres">
      <dgm:prSet presAssocID="{6B963351-E4B4-F548-8066-1800266D3935}" presName="rootConnector" presStyleLbl="node1" presStyleIdx="1" presStyleCnt="2"/>
      <dgm:spPr/>
      <dgm:t>
        <a:bodyPr/>
        <a:lstStyle/>
        <a:p>
          <a:endParaRPr lang="en-US"/>
        </a:p>
      </dgm:t>
    </dgm:pt>
    <dgm:pt modelId="{ED845BC1-76C9-6245-A2E2-7EAC2D4B32BA}" type="pres">
      <dgm:prSet presAssocID="{6B963351-E4B4-F548-8066-1800266D3935}" presName="childShape" presStyleCnt="0"/>
      <dgm:spPr/>
    </dgm:pt>
    <dgm:pt modelId="{93758E3B-FAB9-D24E-B1F8-DB872597FE56}" type="pres">
      <dgm:prSet presAssocID="{BB6700FD-FCBD-BC4D-B695-8BBC7BC955CD}" presName="Name13" presStyleLbl="parChTrans1D2" presStyleIdx="0" presStyleCnt="3"/>
      <dgm:spPr/>
      <dgm:t>
        <a:bodyPr/>
        <a:lstStyle/>
        <a:p>
          <a:endParaRPr lang="en-US"/>
        </a:p>
      </dgm:t>
    </dgm:pt>
    <dgm:pt modelId="{D72947E8-393D-0D4C-B386-188EA5522F60}" type="pres">
      <dgm:prSet presAssocID="{80C09F29-1181-6B4B-97AA-30CF5E31BA35}" presName="childText" presStyleLbl="bgAcc1" presStyleIdx="0" presStyleCnt="3" custScaleX="132299" custScaleY="176001" custLinFactX="31862" custLinFactNeighborX="100000" custLinFactNeighborY="515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3558DA-AC58-6949-9DFB-014B3CA4E562}" type="pres">
      <dgm:prSet presAssocID="{7F8FDCB5-7D3A-124D-A212-5D47850AE43D}" presName="Name13" presStyleLbl="parChTrans1D2" presStyleIdx="1" presStyleCnt="3"/>
      <dgm:spPr/>
      <dgm:t>
        <a:bodyPr/>
        <a:lstStyle/>
        <a:p>
          <a:endParaRPr lang="en-US"/>
        </a:p>
      </dgm:t>
    </dgm:pt>
    <dgm:pt modelId="{57433626-FDDC-F943-B048-FFE726D40714}" type="pres">
      <dgm:prSet presAssocID="{0F23DC4E-92A0-DE49-A3D1-C3A43BC3E097}" presName="childText" presStyleLbl="bgAcc1" presStyleIdx="1" presStyleCnt="3" custScaleX="190468" custScaleY="196029" custLinFactX="-193744" custLinFactY="20258" custLinFactNeighborX="-20000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31D238-8CD2-AF43-827B-E8F0EE0E011F}" type="pres">
      <dgm:prSet presAssocID="{E5810FCA-E577-E142-AEA5-AEA88937F7FE}" presName="Name13" presStyleLbl="parChTrans1D2" presStyleIdx="2" presStyleCnt="3"/>
      <dgm:spPr/>
      <dgm:t>
        <a:bodyPr/>
        <a:lstStyle/>
        <a:p>
          <a:endParaRPr lang="en-US"/>
        </a:p>
      </dgm:t>
    </dgm:pt>
    <dgm:pt modelId="{E079CB5B-BF65-FB40-9253-75C3F7F11ABE}" type="pres">
      <dgm:prSet presAssocID="{EE77F0F4-A3AF-D84E-8D7D-302F091C2E0B}" presName="childText" presStyleLbl="bgAcc1" presStyleIdx="2" presStyleCnt="3" custScaleX="193020" custScaleY="178902" custLinFactY="-494" custLinFactNeighborX="-8968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1C4F384-FFB1-BC49-8BDB-4D1DCE3CE4A8}" srcId="{92015528-1527-3C46-BB15-003FF3D7E3EC}" destId="{6B963351-E4B4-F548-8066-1800266D3935}" srcOrd="1" destOrd="0" parTransId="{CD03C555-E2EE-1F4B-886A-40D61AD889FE}" sibTransId="{074FF3EA-E1E2-7743-8723-20840A710FBB}"/>
    <dgm:cxn modelId="{7FDE1EED-DC16-794E-A7AE-49994E917429}" srcId="{6B963351-E4B4-F548-8066-1800266D3935}" destId="{EE77F0F4-A3AF-D84E-8D7D-302F091C2E0B}" srcOrd="2" destOrd="0" parTransId="{E5810FCA-E577-E142-AEA5-AEA88937F7FE}" sibTransId="{F3D5694A-BA08-A84F-9C87-2BA44520EA7D}"/>
    <dgm:cxn modelId="{F4D71043-2304-894B-A9B9-1AAB6E545845}" type="presOf" srcId="{7F8FDCB5-7D3A-124D-A212-5D47850AE43D}" destId="{A63558DA-AC58-6949-9DFB-014B3CA4E562}" srcOrd="0" destOrd="0" presId="urn:microsoft.com/office/officeart/2005/8/layout/hierarchy3"/>
    <dgm:cxn modelId="{9F40AF61-4A00-624C-8129-BCB28FEB1B9A}" type="presOf" srcId="{92015528-1527-3C46-BB15-003FF3D7E3EC}" destId="{CE41A8EE-FEB7-424F-A7D5-A7421208015F}" srcOrd="0" destOrd="0" presId="urn:microsoft.com/office/officeart/2005/8/layout/hierarchy3"/>
    <dgm:cxn modelId="{122DA5D6-124D-DD4A-A034-B01D214021C3}" type="presOf" srcId="{BB6700FD-FCBD-BC4D-B695-8BBC7BC955CD}" destId="{93758E3B-FAB9-D24E-B1F8-DB872597FE56}" srcOrd="0" destOrd="0" presId="urn:microsoft.com/office/officeart/2005/8/layout/hierarchy3"/>
    <dgm:cxn modelId="{367CE5F2-FC88-0D49-91D3-601C971F03AB}" type="presOf" srcId="{0F23DC4E-92A0-DE49-A3D1-C3A43BC3E097}" destId="{57433626-FDDC-F943-B048-FFE726D40714}" srcOrd="0" destOrd="0" presId="urn:microsoft.com/office/officeart/2005/8/layout/hierarchy3"/>
    <dgm:cxn modelId="{10268D00-F918-2D42-A7CF-507E6057A930}" type="presOf" srcId="{6B963351-E4B4-F548-8066-1800266D3935}" destId="{6EC0DBB6-CA6C-3840-B3A7-6E298C673934}" srcOrd="1" destOrd="0" presId="urn:microsoft.com/office/officeart/2005/8/layout/hierarchy3"/>
    <dgm:cxn modelId="{3A1BF223-1E1C-A644-AC97-DDF5B4668F5C}" type="presOf" srcId="{5EABEAEF-3CF8-484C-8616-1576EE85138C}" destId="{CAA151F5-3C68-8C41-A5F1-D8383A69C7A5}" srcOrd="0" destOrd="0" presId="urn:microsoft.com/office/officeart/2005/8/layout/hierarchy3"/>
    <dgm:cxn modelId="{63D4382A-A8D2-D641-B16D-3C97646E5076}" type="presOf" srcId="{EE77F0F4-A3AF-D84E-8D7D-302F091C2E0B}" destId="{E079CB5B-BF65-FB40-9253-75C3F7F11ABE}" srcOrd="0" destOrd="0" presId="urn:microsoft.com/office/officeart/2005/8/layout/hierarchy3"/>
    <dgm:cxn modelId="{0F4538BD-955D-8042-AF5A-BA59CA15A137}" type="presOf" srcId="{5EABEAEF-3CF8-484C-8616-1576EE85138C}" destId="{82A2AF36-1B73-8740-BDC1-BB0FFF0358D4}" srcOrd="1" destOrd="0" presId="urn:microsoft.com/office/officeart/2005/8/layout/hierarchy3"/>
    <dgm:cxn modelId="{D25C9B87-EDF7-9549-9687-B2341AF05FCE}" srcId="{6B963351-E4B4-F548-8066-1800266D3935}" destId="{80C09F29-1181-6B4B-97AA-30CF5E31BA35}" srcOrd="0" destOrd="0" parTransId="{BB6700FD-FCBD-BC4D-B695-8BBC7BC955CD}" sibTransId="{50494D14-F6FD-1543-A009-7BED3821BA55}"/>
    <dgm:cxn modelId="{EF8C5153-3F5A-A84D-82C7-23B2D88148BA}" type="presOf" srcId="{80C09F29-1181-6B4B-97AA-30CF5E31BA35}" destId="{D72947E8-393D-0D4C-B386-188EA5522F60}" srcOrd="0" destOrd="0" presId="urn:microsoft.com/office/officeart/2005/8/layout/hierarchy3"/>
    <dgm:cxn modelId="{0CAEE7FD-F307-0943-941A-6C23C3FCF52C}" srcId="{92015528-1527-3C46-BB15-003FF3D7E3EC}" destId="{5EABEAEF-3CF8-484C-8616-1576EE85138C}" srcOrd="0" destOrd="0" parTransId="{2A06842B-FA53-E047-BE9D-F6E70AF96CA1}" sibTransId="{747C267C-4838-B146-9896-7BF3373F3E84}"/>
    <dgm:cxn modelId="{2A2F3997-DF95-504F-ADEA-06651D75FB15}" type="presOf" srcId="{6B963351-E4B4-F548-8066-1800266D3935}" destId="{5BA03E40-FC79-C648-868D-4A7D36CCA0B6}" srcOrd="0" destOrd="0" presId="urn:microsoft.com/office/officeart/2005/8/layout/hierarchy3"/>
    <dgm:cxn modelId="{A89580B7-6237-7A47-A4D7-BB1C2340A8C7}" type="presOf" srcId="{E5810FCA-E577-E142-AEA5-AEA88937F7FE}" destId="{A531D238-8CD2-AF43-827B-E8F0EE0E011F}" srcOrd="0" destOrd="0" presId="urn:microsoft.com/office/officeart/2005/8/layout/hierarchy3"/>
    <dgm:cxn modelId="{3AA682E3-C7D4-0B45-8005-C3FDCBC084A0}" srcId="{6B963351-E4B4-F548-8066-1800266D3935}" destId="{0F23DC4E-92A0-DE49-A3D1-C3A43BC3E097}" srcOrd="1" destOrd="0" parTransId="{7F8FDCB5-7D3A-124D-A212-5D47850AE43D}" sibTransId="{41FC4BF8-C187-414D-BA6A-9E9017A3C3E5}"/>
    <dgm:cxn modelId="{BD5AC617-382B-4D40-859E-A691719C58A6}" type="presParOf" srcId="{CE41A8EE-FEB7-424F-A7D5-A7421208015F}" destId="{0033D70C-7DC6-EE41-B6FA-AA3DC9537220}" srcOrd="0" destOrd="0" presId="urn:microsoft.com/office/officeart/2005/8/layout/hierarchy3"/>
    <dgm:cxn modelId="{35908CA7-A605-124B-A606-12FB12346E21}" type="presParOf" srcId="{0033D70C-7DC6-EE41-B6FA-AA3DC9537220}" destId="{5D5C0BEA-FF6D-8348-8EAE-3D8168D26806}" srcOrd="0" destOrd="0" presId="urn:microsoft.com/office/officeart/2005/8/layout/hierarchy3"/>
    <dgm:cxn modelId="{765C9466-45D2-8A43-B1A3-92A43C088736}" type="presParOf" srcId="{5D5C0BEA-FF6D-8348-8EAE-3D8168D26806}" destId="{CAA151F5-3C68-8C41-A5F1-D8383A69C7A5}" srcOrd="0" destOrd="0" presId="urn:microsoft.com/office/officeart/2005/8/layout/hierarchy3"/>
    <dgm:cxn modelId="{E718FA42-A208-5E45-8539-8921ABCA43C2}" type="presParOf" srcId="{5D5C0BEA-FF6D-8348-8EAE-3D8168D26806}" destId="{82A2AF36-1B73-8740-BDC1-BB0FFF0358D4}" srcOrd="1" destOrd="0" presId="urn:microsoft.com/office/officeart/2005/8/layout/hierarchy3"/>
    <dgm:cxn modelId="{B15949D3-AC0C-264C-A867-7A621E99F247}" type="presParOf" srcId="{0033D70C-7DC6-EE41-B6FA-AA3DC9537220}" destId="{C9BCB2C4-FE4C-B64B-8BA9-6932ABE4E802}" srcOrd="1" destOrd="0" presId="urn:microsoft.com/office/officeart/2005/8/layout/hierarchy3"/>
    <dgm:cxn modelId="{7239F82A-DB99-DA4F-93FC-1C099B68D275}" type="presParOf" srcId="{CE41A8EE-FEB7-424F-A7D5-A7421208015F}" destId="{6ED793CB-4ADC-6947-887E-A0609B551318}" srcOrd="1" destOrd="0" presId="urn:microsoft.com/office/officeart/2005/8/layout/hierarchy3"/>
    <dgm:cxn modelId="{9236D465-EFBD-0943-BF13-DF4DC3AF1063}" type="presParOf" srcId="{6ED793CB-4ADC-6947-887E-A0609B551318}" destId="{1122BFEB-98D7-0F46-BDAC-B8FD63A890A8}" srcOrd="0" destOrd="0" presId="urn:microsoft.com/office/officeart/2005/8/layout/hierarchy3"/>
    <dgm:cxn modelId="{7CD469AD-EC6D-4143-A4F8-50C846B2A619}" type="presParOf" srcId="{1122BFEB-98D7-0F46-BDAC-B8FD63A890A8}" destId="{5BA03E40-FC79-C648-868D-4A7D36CCA0B6}" srcOrd="0" destOrd="0" presId="urn:microsoft.com/office/officeart/2005/8/layout/hierarchy3"/>
    <dgm:cxn modelId="{3A7017F6-EA49-A446-B144-D82AD1ED5B13}" type="presParOf" srcId="{1122BFEB-98D7-0F46-BDAC-B8FD63A890A8}" destId="{6EC0DBB6-CA6C-3840-B3A7-6E298C673934}" srcOrd="1" destOrd="0" presId="urn:microsoft.com/office/officeart/2005/8/layout/hierarchy3"/>
    <dgm:cxn modelId="{0FF827C5-14FC-374C-8184-D23E130258EA}" type="presParOf" srcId="{6ED793CB-4ADC-6947-887E-A0609B551318}" destId="{ED845BC1-76C9-6245-A2E2-7EAC2D4B32BA}" srcOrd="1" destOrd="0" presId="urn:microsoft.com/office/officeart/2005/8/layout/hierarchy3"/>
    <dgm:cxn modelId="{C44DD437-CE61-474C-B3CD-D3AD419CE0A1}" type="presParOf" srcId="{ED845BC1-76C9-6245-A2E2-7EAC2D4B32BA}" destId="{93758E3B-FAB9-D24E-B1F8-DB872597FE56}" srcOrd="0" destOrd="0" presId="urn:microsoft.com/office/officeart/2005/8/layout/hierarchy3"/>
    <dgm:cxn modelId="{33D42ECB-351D-214E-A259-E8113F092428}" type="presParOf" srcId="{ED845BC1-76C9-6245-A2E2-7EAC2D4B32BA}" destId="{D72947E8-393D-0D4C-B386-188EA5522F60}" srcOrd="1" destOrd="0" presId="urn:microsoft.com/office/officeart/2005/8/layout/hierarchy3"/>
    <dgm:cxn modelId="{C239F9E3-220D-2D46-9E00-0420C37504E3}" type="presParOf" srcId="{ED845BC1-76C9-6245-A2E2-7EAC2D4B32BA}" destId="{A63558DA-AC58-6949-9DFB-014B3CA4E562}" srcOrd="2" destOrd="0" presId="urn:microsoft.com/office/officeart/2005/8/layout/hierarchy3"/>
    <dgm:cxn modelId="{79346974-3F29-3C48-8C44-0752130631C0}" type="presParOf" srcId="{ED845BC1-76C9-6245-A2E2-7EAC2D4B32BA}" destId="{57433626-FDDC-F943-B048-FFE726D40714}" srcOrd="3" destOrd="0" presId="urn:microsoft.com/office/officeart/2005/8/layout/hierarchy3"/>
    <dgm:cxn modelId="{8E1ACB91-DECD-1049-813E-BD51D3C1225E}" type="presParOf" srcId="{ED845BC1-76C9-6245-A2E2-7EAC2D4B32BA}" destId="{A531D238-8CD2-AF43-827B-E8F0EE0E011F}" srcOrd="4" destOrd="0" presId="urn:microsoft.com/office/officeart/2005/8/layout/hierarchy3"/>
    <dgm:cxn modelId="{59927F60-BE8D-F243-B2A7-EF16E1109FE5}" type="presParOf" srcId="{ED845BC1-76C9-6245-A2E2-7EAC2D4B32BA}" destId="{E079CB5B-BF65-FB40-9253-75C3F7F11ABE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A7A4B67-6142-DC42-BB61-0B6303E59E20}" type="doc">
      <dgm:prSet loTypeId="urn:microsoft.com/office/officeart/2005/8/layout/vProcess5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D42E64-87FD-2740-98A6-A05E44E07DD4}">
      <dgm:prSet phldrT="[Text]"/>
      <dgm:spPr/>
      <dgm:t>
        <a:bodyPr/>
        <a:lstStyle/>
        <a:p>
          <a:r>
            <a:rPr lang="en-US" dirty="0" smtClean="0"/>
            <a:t>English victories – Crecy(1346), Poitiers(1356), Agincourt(1415)</a:t>
          </a:r>
          <a:endParaRPr lang="en-US" dirty="0"/>
        </a:p>
      </dgm:t>
    </dgm:pt>
    <dgm:pt modelId="{EDB3DA28-2139-5B4C-AD85-4951A023CB8D}" type="parTrans" cxnId="{5A650337-3E71-5F49-802B-D3469EE0369F}">
      <dgm:prSet/>
      <dgm:spPr/>
      <dgm:t>
        <a:bodyPr/>
        <a:lstStyle/>
        <a:p>
          <a:endParaRPr lang="en-US"/>
        </a:p>
      </dgm:t>
    </dgm:pt>
    <dgm:pt modelId="{5ACE8DDB-5848-F14B-BD1F-67D88A4C4991}" type="sibTrans" cxnId="{5A650337-3E71-5F49-802B-D3469EE0369F}">
      <dgm:prSet/>
      <dgm:spPr/>
      <dgm:t>
        <a:bodyPr/>
        <a:lstStyle/>
        <a:p>
          <a:endParaRPr lang="en-US"/>
        </a:p>
      </dgm:t>
    </dgm:pt>
    <dgm:pt modelId="{F100B034-D6E2-B24F-A370-4FF0E2EA6305}">
      <dgm:prSet phldrT="[Text]"/>
      <dgm:spPr/>
      <dgm:t>
        <a:bodyPr/>
        <a:lstStyle/>
        <a:p>
          <a:r>
            <a:rPr lang="en-US" dirty="0" smtClean="0"/>
            <a:t>Joan of Arc, a French peasant girl inspired the French army in 1426 and helped them win the war</a:t>
          </a:r>
          <a:endParaRPr lang="en-US" dirty="0"/>
        </a:p>
      </dgm:t>
    </dgm:pt>
    <dgm:pt modelId="{FB4B07DE-F0C4-BB4F-AB20-C5BE4D9ED36D}" type="parTrans" cxnId="{8AAE44B9-9F81-C943-9F01-CDEED0A7DE47}">
      <dgm:prSet/>
      <dgm:spPr/>
      <dgm:t>
        <a:bodyPr/>
        <a:lstStyle/>
        <a:p>
          <a:endParaRPr lang="en-US"/>
        </a:p>
      </dgm:t>
    </dgm:pt>
    <dgm:pt modelId="{2F6DC129-B95F-2C46-988F-4F13D7A6040B}" type="sibTrans" cxnId="{8AAE44B9-9F81-C943-9F01-CDEED0A7DE47}">
      <dgm:prSet/>
      <dgm:spPr/>
      <dgm:t>
        <a:bodyPr/>
        <a:lstStyle/>
        <a:p>
          <a:endParaRPr lang="en-US"/>
        </a:p>
      </dgm:t>
    </dgm:pt>
    <dgm:pt modelId="{C8E2B648-5CDB-BF46-BCB8-9CC5D5FADD73}" type="pres">
      <dgm:prSet presAssocID="{5A7A4B67-6142-DC42-BB61-0B6303E59E2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FC2FBFA-0CD1-3247-BADD-361197FA2A57}" type="pres">
      <dgm:prSet presAssocID="{5A7A4B67-6142-DC42-BB61-0B6303E59E20}" presName="dummyMaxCanvas" presStyleCnt="0">
        <dgm:presLayoutVars/>
      </dgm:prSet>
      <dgm:spPr/>
    </dgm:pt>
    <dgm:pt modelId="{14061C79-BB17-1F4B-85A1-71074DD16454}" type="pres">
      <dgm:prSet presAssocID="{5A7A4B67-6142-DC42-BB61-0B6303E59E20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7CFB13-EE6A-ED4F-B801-9759B08E7372}" type="pres">
      <dgm:prSet presAssocID="{5A7A4B67-6142-DC42-BB61-0B6303E59E20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64B1C1-13AD-B441-83F1-A128D00793D2}" type="pres">
      <dgm:prSet presAssocID="{5A7A4B67-6142-DC42-BB61-0B6303E59E20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A6BB6-9908-A34F-A9C1-C0B83F718AC0}" type="pres">
      <dgm:prSet presAssocID="{5A7A4B67-6142-DC42-BB61-0B6303E59E20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1E0B74-8A32-A746-BFBC-41FE4C7415D2}" type="pres">
      <dgm:prSet presAssocID="{5A7A4B67-6142-DC42-BB61-0B6303E59E20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B57D843-BE53-C046-A568-3195D28BB325}" type="presOf" srcId="{04D42E64-87FD-2740-98A6-A05E44E07DD4}" destId="{B5EA6BB6-9908-A34F-A9C1-C0B83F718AC0}" srcOrd="1" destOrd="0" presId="urn:microsoft.com/office/officeart/2005/8/layout/vProcess5"/>
    <dgm:cxn modelId="{3E691451-112A-054A-AFD7-C445296C425E}" type="presOf" srcId="{F100B034-D6E2-B24F-A370-4FF0E2EA6305}" destId="{DD1E0B74-8A32-A746-BFBC-41FE4C7415D2}" srcOrd="1" destOrd="0" presId="urn:microsoft.com/office/officeart/2005/8/layout/vProcess5"/>
    <dgm:cxn modelId="{8AAE44B9-9F81-C943-9F01-CDEED0A7DE47}" srcId="{5A7A4B67-6142-DC42-BB61-0B6303E59E20}" destId="{F100B034-D6E2-B24F-A370-4FF0E2EA6305}" srcOrd="1" destOrd="0" parTransId="{FB4B07DE-F0C4-BB4F-AB20-C5BE4D9ED36D}" sibTransId="{2F6DC129-B95F-2C46-988F-4F13D7A6040B}"/>
    <dgm:cxn modelId="{1AFF8BCE-9E5C-314F-8E8D-584A0D443B15}" type="presOf" srcId="{5ACE8DDB-5848-F14B-BD1F-67D88A4C4991}" destId="{B564B1C1-13AD-B441-83F1-A128D00793D2}" srcOrd="0" destOrd="0" presId="urn:microsoft.com/office/officeart/2005/8/layout/vProcess5"/>
    <dgm:cxn modelId="{ACD35C88-41F2-D546-9144-0991A80E2BC9}" type="presOf" srcId="{04D42E64-87FD-2740-98A6-A05E44E07DD4}" destId="{14061C79-BB17-1F4B-85A1-71074DD16454}" srcOrd="0" destOrd="0" presId="urn:microsoft.com/office/officeart/2005/8/layout/vProcess5"/>
    <dgm:cxn modelId="{1EB9F05B-F8F6-974A-86E9-6E48FD4B4321}" type="presOf" srcId="{5A7A4B67-6142-DC42-BB61-0B6303E59E20}" destId="{C8E2B648-5CDB-BF46-BCB8-9CC5D5FADD73}" srcOrd="0" destOrd="0" presId="urn:microsoft.com/office/officeart/2005/8/layout/vProcess5"/>
    <dgm:cxn modelId="{6B302977-9BF5-764B-9C1D-82DCBC457016}" type="presOf" srcId="{F100B034-D6E2-B24F-A370-4FF0E2EA6305}" destId="{FE7CFB13-EE6A-ED4F-B801-9759B08E7372}" srcOrd="0" destOrd="0" presId="urn:microsoft.com/office/officeart/2005/8/layout/vProcess5"/>
    <dgm:cxn modelId="{5A650337-3E71-5F49-802B-D3469EE0369F}" srcId="{5A7A4B67-6142-DC42-BB61-0B6303E59E20}" destId="{04D42E64-87FD-2740-98A6-A05E44E07DD4}" srcOrd="0" destOrd="0" parTransId="{EDB3DA28-2139-5B4C-AD85-4951A023CB8D}" sibTransId="{5ACE8DDB-5848-F14B-BD1F-67D88A4C4991}"/>
    <dgm:cxn modelId="{DDF2A274-65DE-1943-9B29-47C7BBB407D2}" type="presParOf" srcId="{C8E2B648-5CDB-BF46-BCB8-9CC5D5FADD73}" destId="{EFC2FBFA-0CD1-3247-BADD-361197FA2A57}" srcOrd="0" destOrd="0" presId="urn:microsoft.com/office/officeart/2005/8/layout/vProcess5"/>
    <dgm:cxn modelId="{EADF8534-70F5-944B-9E1D-F75772242135}" type="presParOf" srcId="{C8E2B648-5CDB-BF46-BCB8-9CC5D5FADD73}" destId="{14061C79-BB17-1F4B-85A1-71074DD16454}" srcOrd="1" destOrd="0" presId="urn:microsoft.com/office/officeart/2005/8/layout/vProcess5"/>
    <dgm:cxn modelId="{C3850D27-E446-134A-AC48-06C70DB711ED}" type="presParOf" srcId="{C8E2B648-5CDB-BF46-BCB8-9CC5D5FADD73}" destId="{FE7CFB13-EE6A-ED4F-B801-9759B08E7372}" srcOrd="2" destOrd="0" presId="urn:microsoft.com/office/officeart/2005/8/layout/vProcess5"/>
    <dgm:cxn modelId="{647303ED-294C-7A46-9A82-309858743719}" type="presParOf" srcId="{C8E2B648-5CDB-BF46-BCB8-9CC5D5FADD73}" destId="{B564B1C1-13AD-B441-83F1-A128D00793D2}" srcOrd="3" destOrd="0" presId="urn:microsoft.com/office/officeart/2005/8/layout/vProcess5"/>
    <dgm:cxn modelId="{A9A21A8E-2273-FD42-8167-3ADA1829542A}" type="presParOf" srcId="{C8E2B648-5CDB-BF46-BCB8-9CC5D5FADD73}" destId="{B5EA6BB6-9908-A34F-A9C1-C0B83F718AC0}" srcOrd="4" destOrd="0" presId="urn:microsoft.com/office/officeart/2005/8/layout/vProcess5"/>
    <dgm:cxn modelId="{522A84EC-4284-8C48-A2B3-395A0D580DAE}" type="presParOf" srcId="{C8E2B648-5CDB-BF46-BCB8-9CC5D5FADD73}" destId="{DD1E0B74-8A32-A746-BFBC-41FE4C7415D2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5652699-04CC-9948-B9D7-864DB7D2D3B3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ABD76-987E-6240-A2EF-4273C9DACAA0}">
      <dgm:prSet phldrT="[Text]"/>
      <dgm:spPr/>
      <dgm:t>
        <a:bodyPr/>
        <a:lstStyle/>
        <a:p>
          <a:r>
            <a:rPr lang="en-US" dirty="0" smtClean="0"/>
            <a:t>Ruled by Muslims during Middle Ages</a:t>
          </a:r>
          <a:endParaRPr lang="en-US" dirty="0"/>
        </a:p>
      </dgm:t>
    </dgm:pt>
    <dgm:pt modelId="{30D3D31D-F03A-C244-A542-BE345BC23C00}" type="parTrans" cxnId="{DE12E2C0-5C5D-7C43-AFB2-3157213335ED}">
      <dgm:prSet/>
      <dgm:spPr/>
      <dgm:t>
        <a:bodyPr/>
        <a:lstStyle/>
        <a:p>
          <a:endParaRPr lang="en-US"/>
        </a:p>
      </dgm:t>
    </dgm:pt>
    <dgm:pt modelId="{9759C030-45D7-4043-84F8-812F915ACA1F}" type="sibTrans" cxnId="{DE12E2C0-5C5D-7C43-AFB2-3157213335ED}">
      <dgm:prSet/>
      <dgm:spPr/>
      <dgm:t>
        <a:bodyPr/>
        <a:lstStyle/>
        <a:p>
          <a:endParaRPr lang="en-US"/>
        </a:p>
      </dgm:t>
    </dgm:pt>
    <dgm:pt modelId="{96AE1B52-E2B3-7643-9BEE-D109D8E91C1F}">
      <dgm:prSet phldrT="[Text]"/>
      <dgm:spPr/>
      <dgm:t>
        <a:bodyPr/>
        <a:lstStyle/>
        <a:p>
          <a:r>
            <a:rPr lang="en-US" dirty="0" smtClean="0"/>
            <a:t>Isabella and Ferdinand expelled Muslims from the country in 1492</a:t>
          </a:r>
          <a:endParaRPr lang="en-US" dirty="0"/>
        </a:p>
      </dgm:t>
    </dgm:pt>
    <dgm:pt modelId="{B553807D-7B4B-0942-A084-16AE489D707C}" type="parTrans" cxnId="{ACA7DA6F-0699-B043-82E8-D1BC73673DC1}">
      <dgm:prSet/>
      <dgm:spPr/>
      <dgm:t>
        <a:bodyPr/>
        <a:lstStyle/>
        <a:p>
          <a:endParaRPr lang="en-US"/>
        </a:p>
      </dgm:t>
    </dgm:pt>
    <dgm:pt modelId="{CCE06E70-980B-9E48-B761-A9A7E5E14FBD}" type="sibTrans" cxnId="{ACA7DA6F-0699-B043-82E8-D1BC73673DC1}">
      <dgm:prSet/>
      <dgm:spPr/>
      <dgm:t>
        <a:bodyPr/>
        <a:lstStyle/>
        <a:p>
          <a:endParaRPr lang="en-US"/>
        </a:p>
      </dgm:t>
    </dgm:pt>
    <dgm:pt modelId="{534B41FF-9B40-0F41-82D0-F82AB5D1E4CA}">
      <dgm:prSet phldrT="[Text]"/>
      <dgm:spPr/>
      <dgm:t>
        <a:bodyPr/>
        <a:lstStyle/>
        <a:p>
          <a:r>
            <a:rPr lang="en-US" dirty="0" smtClean="0"/>
            <a:t>Isabella and Ferdinand also expelled all Jews from Spain</a:t>
          </a:r>
          <a:endParaRPr lang="en-US" dirty="0"/>
        </a:p>
      </dgm:t>
    </dgm:pt>
    <dgm:pt modelId="{F8F88CEE-848B-1143-B0CD-F7A7D8464DA1}" type="parTrans" cxnId="{611F2B6C-2017-0F4D-A5DC-C8E803777C37}">
      <dgm:prSet/>
      <dgm:spPr/>
      <dgm:t>
        <a:bodyPr/>
        <a:lstStyle/>
        <a:p>
          <a:endParaRPr lang="en-US"/>
        </a:p>
      </dgm:t>
    </dgm:pt>
    <dgm:pt modelId="{14116704-03F9-C44C-B160-CD2AA439EBA8}" type="sibTrans" cxnId="{611F2B6C-2017-0F4D-A5DC-C8E803777C37}">
      <dgm:prSet/>
      <dgm:spPr/>
      <dgm:t>
        <a:bodyPr/>
        <a:lstStyle/>
        <a:p>
          <a:endParaRPr lang="en-US"/>
        </a:p>
      </dgm:t>
    </dgm:pt>
    <dgm:pt modelId="{0B809373-897D-2E43-AB33-6AD97EBA67DC}" type="pres">
      <dgm:prSet presAssocID="{A5652699-04CC-9948-B9D7-864DB7D2D3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F353347-7A37-364A-97A2-4F3196406FD5}" type="pres">
      <dgm:prSet presAssocID="{D2BABD76-987E-6240-A2EF-4273C9DACAA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66D70D-7990-874B-8C54-33C108247617}" type="pres">
      <dgm:prSet presAssocID="{9759C030-45D7-4043-84F8-812F915ACA1F}" presName="spacer" presStyleCnt="0"/>
      <dgm:spPr/>
    </dgm:pt>
    <dgm:pt modelId="{2E110318-0C32-D242-9953-6C813CA7B2C8}" type="pres">
      <dgm:prSet presAssocID="{96AE1B52-E2B3-7643-9BEE-D109D8E91C1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942C22-B98C-F049-AA62-B3CE085C0DF4}" type="pres">
      <dgm:prSet presAssocID="{CCE06E70-980B-9E48-B761-A9A7E5E14FBD}" presName="spacer" presStyleCnt="0"/>
      <dgm:spPr/>
    </dgm:pt>
    <dgm:pt modelId="{6A13A777-9B2F-6F40-AC97-59821761DEC1}" type="pres">
      <dgm:prSet presAssocID="{534B41FF-9B40-0F41-82D0-F82AB5D1E4C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115143-ED18-134C-812C-28EE7CC732D7}" type="presOf" srcId="{A5652699-04CC-9948-B9D7-864DB7D2D3B3}" destId="{0B809373-897D-2E43-AB33-6AD97EBA67DC}" srcOrd="0" destOrd="0" presId="urn:microsoft.com/office/officeart/2005/8/layout/vList2"/>
    <dgm:cxn modelId="{DD3442F5-8D12-CF4D-BBD9-F0A02A69ECBF}" type="presOf" srcId="{534B41FF-9B40-0F41-82D0-F82AB5D1E4CA}" destId="{6A13A777-9B2F-6F40-AC97-59821761DEC1}" srcOrd="0" destOrd="0" presId="urn:microsoft.com/office/officeart/2005/8/layout/vList2"/>
    <dgm:cxn modelId="{7BB60261-0628-0543-993B-0C7CC53F2105}" type="presOf" srcId="{D2BABD76-987E-6240-A2EF-4273C9DACAA0}" destId="{EF353347-7A37-364A-97A2-4F3196406FD5}" srcOrd="0" destOrd="0" presId="urn:microsoft.com/office/officeart/2005/8/layout/vList2"/>
    <dgm:cxn modelId="{733CFFDB-FCD6-9C41-B3A5-1DADBC6C780F}" type="presOf" srcId="{96AE1B52-E2B3-7643-9BEE-D109D8E91C1F}" destId="{2E110318-0C32-D242-9953-6C813CA7B2C8}" srcOrd="0" destOrd="0" presId="urn:microsoft.com/office/officeart/2005/8/layout/vList2"/>
    <dgm:cxn modelId="{611F2B6C-2017-0F4D-A5DC-C8E803777C37}" srcId="{A5652699-04CC-9948-B9D7-864DB7D2D3B3}" destId="{534B41FF-9B40-0F41-82D0-F82AB5D1E4CA}" srcOrd="2" destOrd="0" parTransId="{F8F88CEE-848B-1143-B0CD-F7A7D8464DA1}" sibTransId="{14116704-03F9-C44C-B160-CD2AA439EBA8}"/>
    <dgm:cxn modelId="{DE12E2C0-5C5D-7C43-AFB2-3157213335ED}" srcId="{A5652699-04CC-9948-B9D7-864DB7D2D3B3}" destId="{D2BABD76-987E-6240-A2EF-4273C9DACAA0}" srcOrd="0" destOrd="0" parTransId="{30D3D31D-F03A-C244-A542-BE345BC23C00}" sibTransId="{9759C030-45D7-4043-84F8-812F915ACA1F}"/>
    <dgm:cxn modelId="{ACA7DA6F-0699-B043-82E8-D1BC73673DC1}" srcId="{A5652699-04CC-9948-B9D7-864DB7D2D3B3}" destId="{96AE1B52-E2B3-7643-9BEE-D109D8E91C1F}" srcOrd="1" destOrd="0" parTransId="{B553807D-7B4B-0942-A084-16AE489D707C}" sibTransId="{CCE06E70-980B-9E48-B761-A9A7E5E14FBD}"/>
    <dgm:cxn modelId="{8929C392-081C-4C40-9E68-2EA44AA4E85C}" type="presParOf" srcId="{0B809373-897D-2E43-AB33-6AD97EBA67DC}" destId="{EF353347-7A37-364A-97A2-4F3196406FD5}" srcOrd="0" destOrd="0" presId="urn:microsoft.com/office/officeart/2005/8/layout/vList2"/>
    <dgm:cxn modelId="{3A27BD77-34E9-EC45-A160-FEF64B4768DC}" type="presParOf" srcId="{0B809373-897D-2E43-AB33-6AD97EBA67DC}" destId="{1966D70D-7990-874B-8C54-33C108247617}" srcOrd="1" destOrd="0" presId="urn:microsoft.com/office/officeart/2005/8/layout/vList2"/>
    <dgm:cxn modelId="{04A0AD1F-E0F9-8247-A50D-4A6E44AD0E1D}" type="presParOf" srcId="{0B809373-897D-2E43-AB33-6AD97EBA67DC}" destId="{2E110318-0C32-D242-9953-6C813CA7B2C8}" srcOrd="2" destOrd="0" presId="urn:microsoft.com/office/officeart/2005/8/layout/vList2"/>
    <dgm:cxn modelId="{ED59378F-B444-5E41-83BF-276CF45BD225}" type="presParOf" srcId="{0B809373-897D-2E43-AB33-6AD97EBA67DC}" destId="{8F942C22-B98C-F049-AA62-B3CE085C0DF4}" srcOrd="3" destOrd="0" presId="urn:microsoft.com/office/officeart/2005/8/layout/vList2"/>
    <dgm:cxn modelId="{A9F1DAAD-A9A7-E749-8F08-3460446468E8}" type="presParOf" srcId="{0B809373-897D-2E43-AB33-6AD97EBA67DC}" destId="{6A13A777-9B2F-6F40-AC97-59821761DEC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667C1D4-2332-304C-B0C4-53C44FE91E80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F92B35-5B4B-5148-AA35-C6343C3DB94F}">
      <dgm:prSet phldrT="[Text]"/>
      <dgm:spPr/>
      <dgm:t>
        <a:bodyPr/>
        <a:lstStyle/>
        <a:p>
          <a:r>
            <a:rPr lang="en-US" dirty="0" smtClean="0"/>
            <a:t>1492 Christopher Columbus sailed to the New World</a:t>
          </a:r>
          <a:endParaRPr lang="en-US" dirty="0"/>
        </a:p>
      </dgm:t>
    </dgm:pt>
    <dgm:pt modelId="{1D38E0D4-B42E-D34C-B463-421293B83E47}" type="parTrans" cxnId="{DF78F8E0-F318-224A-B7DD-6191D38BF1E9}">
      <dgm:prSet/>
      <dgm:spPr/>
      <dgm:t>
        <a:bodyPr/>
        <a:lstStyle/>
        <a:p>
          <a:endParaRPr lang="en-US"/>
        </a:p>
      </dgm:t>
    </dgm:pt>
    <dgm:pt modelId="{473DECEE-518B-4641-8A80-7AF220ECB2FC}" type="sibTrans" cxnId="{DF78F8E0-F318-224A-B7DD-6191D38BF1E9}">
      <dgm:prSet/>
      <dgm:spPr/>
      <dgm:t>
        <a:bodyPr/>
        <a:lstStyle/>
        <a:p>
          <a:endParaRPr lang="en-US"/>
        </a:p>
      </dgm:t>
    </dgm:pt>
    <dgm:pt modelId="{56175DB7-CC9D-E547-803C-39B1F7E66597}">
      <dgm:prSet phldrT="[Text]"/>
      <dgm:spPr/>
      <dgm:t>
        <a:bodyPr/>
        <a:lstStyle/>
        <a:p>
          <a:r>
            <a:rPr lang="en-US" dirty="0" smtClean="0"/>
            <a:t>Spain became wealthiest country in Europe with silver and gold from Mexico and South America and expanded its empire under Charles V</a:t>
          </a:r>
          <a:endParaRPr lang="en-US" dirty="0"/>
        </a:p>
      </dgm:t>
    </dgm:pt>
    <dgm:pt modelId="{7C2A5279-D5C7-A74F-B41F-AC9666CF1CA6}" type="parTrans" cxnId="{E42B03F7-79E7-C648-941F-199BD34EEA84}">
      <dgm:prSet/>
      <dgm:spPr/>
      <dgm:t>
        <a:bodyPr/>
        <a:lstStyle/>
        <a:p>
          <a:endParaRPr lang="en-US"/>
        </a:p>
      </dgm:t>
    </dgm:pt>
    <dgm:pt modelId="{7CAFFB18-C9AF-0E41-B495-329AF875A876}" type="sibTrans" cxnId="{E42B03F7-79E7-C648-941F-199BD34EEA84}">
      <dgm:prSet/>
      <dgm:spPr/>
      <dgm:t>
        <a:bodyPr/>
        <a:lstStyle/>
        <a:p>
          <a:endParaRPr lang="en-US"/>
        </a:p>
      </dgm:t>
    </dgm:pt>
    <dgm:pt modelId="{D84A3DDC-B21B-F04E-B14C-DFEFCC3EE4C7}" type="pres">
      <dgm:prSet presAssocID="{5667C1D4-2332-304C-B0C4-53C44FE91E8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9BDCCD7-DF6C-4143-A5C6-228CC2FC3749}" type="pres">
      <dgm:prSet presAssocID="{ACF92B35-5B4B-5148-AA35-C6343C3DB94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B531AF-1161-8E45-8FFA-A07DA2AD23D2}" type="pres">
      <dgm:prSet presAssocID="{473DECEE-518B-4641-8A80-7AF220ECB2FC}" presName="spacer" presStyleCnt="0"/>
      <dgm:spPr/>
    </dgm:pt>
    <dgm:pt modelId="{A365A27F-A223-6747-9863-888DD8F69CF0}" type="pres">
      <dgm:prSet presAssocID="{56175DB7-CC9D-E547-803C-39B1F7E6659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1FFE123-F478-694C-B11E-4EB961693AA0}" type="presOf" srcId="{56175DB7-CC9D-E547-803C-39B1F7E66597}" destId="{A365A27F-A223-6747-9863-888DD8F69CF0}" srcOrd="0" destOrd="0" presId="urn:microsoft.com/office/officeart/2005/8/layout/vList2"/>
    <dgm:cxn modelId="{A865090C-9619-6B42-9B9F-9580B6B2E35A}" type="presOf" srcId="{ACF92B35-5B4B-5148-AA35-C6343C3DB94F}" destId="{69BDCCD7-DF6C-4143-A5C6-228CC2FC3749}" srcOrd="0" destOrd="0" presId="urn:microsoft.com/office/officeart/2005/8/layout/vList2"/>
    <dgm:cxn modelId="{E42B03F7-79E7-C648-941F-199BD34EEA84}" srcId="{5667C1D4-2332-304C-B0C4-53C44FE91E80}" destId="{56175DB7-CC9D-E547-803C-39B1F7E66597}" srcOrd="1" destOrd="0" parTransId="{7C2A5279-D5C7-A74F-B41F-AC9666CF1CA6}" sibTransId="{7CAFFB18-C9AF-0E41-B495-329AF875A876}"/>
    <dgm:cxn modelId="{72032D43-FD05-A848-82CA-77F59744721F}" type="presOf" srcId="{5667C1D4-2332-304C-B0C4-53C44FE91E80}" destId="{D84A3DDC-B21B-F04E-B14C-DFEFCC3EE4C7}" srcOrd="0" destOrd="0" presId="urn:microsoft.com/office/officeart/2005/8/layout/vList2"/>
    <dgm:cxn modelId="{DF78F8E0-F318-224A-B7DD-6191D38BF1E9}" srcId="{5667C1D4-2332-304C-B0C4-53C44FE91E80}" destId="{ACF92B35-5B4B-5148-AA35-C6343C3DB94F}" srcOrd="0" destOrd="0" parTransId="{1D38E0D4-B42E-D34C-B463-421293B83E47}" sibTransId="{473DECEE-518B-4641-8A80-7AF220ECB2FC}"/>
    <dgm:cxn modelId="{B4FB083D-FB65-6B4A-859C-002743967480}" type="presParOf" srcId="{D84A3DDC-B21B-F04E-B14C-DFEFCC3EE4C7}" destId="{69BDCCD7-DF6C-4143-A5C6-228CC2FC3749}" srcOrd="0" destOrd="0" presId="urn:microsoft.com/office/officeart/2005/8/layout/vList2"/>
    <dgm:cxn modelId="{04859062-EEC7-B64A-845C-8785350D8446}" type="presParOf" srcId="{D84A3DDC-B21B-F04E-B14C-DFEFCC3EE4C7}" destId="{A5B531AF-1161-8E45-8FFA-A07DA2AD23D2}" srcOrd="1" destOrd="0" presId="urn:microsoft.com/office/officeart/2005/8/layout/vList2"/>
    <dgm:cxn modelId="{AC8703B7-68A9-A744-B363-C02ABC7774A2}" type="presParOf" srcId="{D84A3DDC-B21B-F04E-B14C-DFEFCC3EE4C7}" destId="{A365A27F-A223-6747-9863-888DD8F69CF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7A70877-B4D0-2643-AFD2-09E2E438A1D0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7CC8AB-9400-9741-A45D-BA61C074A2BE}">
      <dgm:prSet phldrT="[Text]"/>
      <dgm:spPr/>
      <dgm:t>
        <a:bodyPr/>
        <a:lstStyle/>
        <a:p>
          <a:r>
            <a:rPr lang="en-US" dirty="0" smtClean="0"/>
            <a:t>Russia was controlled by the Mongols from 1240 </a:t>
          </a:r>
          <a:r>
            <a:rPr lang="en-US" smtClean="0"/>
            <a:t>- 1480</a:t>
          </a:r>
          <a:endParaRPr lang="en-US" dirty="0"/>
        </a:p>
      </dgm:t>
    </dgm:pt>
    <dgm:pt modelId="{622DE69C-AA59-9544-BB59-D7E0140A1816}" type="parTrans" cxnId="{A0F21552-E886-8844-BA0E-38062045E4DE}">
      <dgm:prSet/>
      <dgm:spPr/>
      <dgm:t>
        <a:bodyPr/>
        <a:lstStyle/>
        <a:p>
          <a:endParaRPr lang="en-US"/>
        </a:p>
      </dgm:t>
    </dgm:pt>
    <dgm:pt modelId="{63066498-C806-6E41-B0EF-E78AA7441A86}" type="sibTrans" cxnId="{A0F21552-E886-8844-BA0E-38062045E4DE}">
      <dgm:prSet/>
      <dgm:spPr/>
      <dgm:t>
        <a:bodyPr/>
        <a:lstStyle/>
        <a:p>
          <a:endParaRPr lang="en-US"/>
        </a:p>
      </dgm:t>
    </dgm:pt>
    <dgm:pt modelId="{3702F504-E60A-984E-9136-71503B0A514D}">
      <dgm:prSet phldrT="[Text]"/>
      <dgm:spPr/>
      <dgm:t>
        <a:bodyPr/>
        <a:lstStyle/>
        <a:p>
          <a:r>
            <a:rPr lang="en-US" dirty="0" smtClean="0"/>
            <a:t>Ivan the Great expanded the Russian nation and centralized power in Moscow</a:t>
          </a:r>
          <a:endParaRPr lang="en-US" dirty="0"/>
        </a:p>
      </dgm:t>
    </dgm:pt>
    <dgm:pt modelId="{31CE4B16-1F82-C042-A455-07F5D4D1E8A1}" type="parTrans" cxnId="{3A49A1C6-7988-B244-BCD1-21702F3D3D4D}">
      <dgm:prSet/>
      <dgm:spPr/>
      <dgm:t>
        <a:bodyPr/>
        <a:lstStyle/>
        <a:p>
          <a:endParaRPr lang="en-US"/>
        </a:p>
      </dgm:t>
    </dgm:pt>
    <dgm:pt modelId="{589B57A9-BFB9-074C-8B4B-FDF753A806A8}" type="sibTrans" cxnId="{3A49A1C6-7988-B244-BCD1-21702F3D3D4D}">
      <dgm:prSet/>
      <dgm:spPr/>
      <dgm:t>
        <a:bodyPr/>
        <a:lstStyle/>
        <a:p>
          <a:endParaRPr lang="en-US"/>
        </a:p>
      </dgm:t>
    </dgm:pt>
    <dgm:pt modelId="{DACE9FD6-542F-D24D-B4FC-0419D1000F56}">
      <dgm:prSet phldrT="[Text]"/>
      <dgm:spPr/>
      <dgm:t>
        <a:bodyPr/>
        <a:lstStyle/>
        <a:p>
          <a:r>
            <a:rPr lang="en-US" dirty="0" smtClean="0"/>
            <a:t>The Orthodox Church influenced unification</a:t>
          </a:r>
          <a:endParaRPr lang="en-US" dirty="0"/>
        </a:p>
      </dgm:t>
    </dgm:pt>
    <dgm:pt modelId="{CE0FA4D4-8DA7-0247-879D-2964A8CBA847}" type="parTrans" cxnId="{0594903E-35C4-A04F-ACD7-DEB6D3C63464}">
      <dgm:prSet/>
      <dgm:spPr/>
      <dgm:t>
        <a:bodyPr/>
        <a:lstStyle/>
        <a:p>
          <a:endParaRPr lang="en-US"/>
        </a:p>
      </dgm:t>
    </dgm:pt>
    <dgm:pt modelId="{F68814BD-2FB0-364A-8F28-4110D65051A3}" type="sibTrans" cxnId="{0594903E-35C4-A04F-ACD7-DEB6D3C63464}">
      <dgm:prSet/>
      <dgm:spPr/>
      <dgm:t>
        <a:bodyPr/>
        <a:lstStyle/>
        <a:p>
          <a:endParaRPr lang="en-US"/>
        </a:p>
      </dgm:t>
    </dgm:pt>
    <dgm:pt modelId="{72E17632-F56D-C24C-84D9-48CA7F2A9B10}" type="pres">
      <dgm:prSet presAssocID="{B7A70877-B4D0-2643-AFD2-09E2E438A1D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7DC62AD-A3BC-594A-A777-86D089AE441A}" type="pres">
      <dgm:prSet presAssocID="{017CC8AB-9400-9741-A45D-BA61C074A2B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2BFBF1-2E5C-314D-831C-D3AE0DFF2AC8}" type="pres">
      <dgm:prSet presAssocID="{63066498-C806-6E41-B0EF-E78AA7441A86}" presName="spacer" presStyleCnt="0"/>
      <dgm:spPr/>
    </dgm:pt>
    <dgm:pt modelId="{62F7B1B9-7C64-E140-AEC7-432468ABD28C}" type="pres">
      <dgm:prSet presAssocID="{3702F504-E60A-984E-9136-71503B0A514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CB5B97-4881-434A-9FCB-6D118DEE54F4}" type="pres">
      <dgm:prSet presAssocID="{589B57A9-BFB9-074C-8B4B-FDF753A806A8}" presName="spacer" presStyleCnt="0"/>
      <dgm:spPr/>
    </dgm:pt>
    <dgm:pt modelId="{C191CE02-C166-334B-9F6A-1BD6A79274E1}" type="pres">
      <dgm:prSet presAssocID="{DACE9FD6-542F-D24D-B4FC-0419D1000F5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94903E-35C4-A04F-ACD7-DEB6D3C63464}" srcId="{B7A70877-B4D0-2643-AFD2-09E2E438A1D0}" destId="{DACE9FD6-542F-D24D-B4FC-0419D1000F56}" srcOrd="2" destOrd="0" parTransId="{CE0FA4D4-8DA7-0247-879D-2964A8CBA847}" sibTransId="{F68814BD-2FB0-364A-8F28-4110D65051A3}"/>
    <dgm:cxn modelId="{3A49A1C6-7988-B244-BCD1-21702F3D3D4D}" srcId="{B7A70877-B4D0-2643-AFD2-09E2E438A1D0}" destId="{3702F504-E60A-984E-9136-71503B0A514D}" srcOrd="1" destOrd="0" parTransId="{31CE4B16-1F82-C042-A455-07F5D4D1E8A1}" sibTransId="{589B57A9-BFB9-074C-8B4B-FDF753A806A8}"/>
    <dgm:cxn modelId="{DC0E9B95-A7C8-C345-A5D2-EF3AFE861046}" type="presOf" srcId="{017CC8AB-9400-9741-A45D-BA61C074A2BE}" destId="{D7DC62AD-A3BC-594A-A777-86D089AE441A}" srcOrd="0" destOrd="0" presId="urn:microsoft.com/office/officeart/2005/8/layout/vList2"/>
    <dgm:cxn modelId="{CCCDCE15-372F-9845-B08A-4B1427A0BEC3}" type="presOf" srcId="{3702F504-E60A-984E-9136-71503B0A514D}" destId="{62F7B1B9-7C64-E140-AEC7-432468ABD28C}" srcOrd="0" destOrd="0" presId="urn:microsoft.com/office/officeart/2005/8/layout/vList2"/>
    <dgm:cxn modelId="{A0F21552-E886-8844-BA0E-38062045E4DE}" srcId="{B7A70877-B4D0-2643-AFD2-09E2E438A1D0}" destId="{017CC8AB-9400-9741-A45D-BA61C074A2BE}" srcOrd="0" destOrd="0" parTransId="{622DE69C-AA59-9544-BB59-D7E0140A1816}" sibTransId="{63066498-C806-6E41-B0EF-E78AA7441A86}"/>
    <dgm:cxn modelId="{5F5FEFFD-6EC5-1F48-B6C8-CC1E6A672221}" type="presOf" srcId="{DACE9FD6-542F-D24D-B4FC-0419D1000F56}" destId="{C191CE02-C166-334B-9F6A-1BD6A79274E1}" srcOrd="0" destOrd="0" presId="urn:microsoft.com/office/officeart/2005/8/layout/vList2"/>
    <dgm:cxn modelId="{B441D816-E854-034A-84EA-66DD2CE0B143}" type="presOf" srcId="{B7A70877-B4D0-2643-AFD2-09E2E438A1D0}" destId="{72E17632-F56D-C24C-84D9-48CA7F2A9B10}" srcOrd="0" destOrd="0" presId="urn:microsoft.com/office/officeart/2005/8/layout/vList2"/>
    <dgm:cxn modelId="{F5767E3C-7BF8-1148-BE1C-49CE5AFE9584}" type="presParOf" srcId="{72E17632-F56D-C24C-84D9-48CA7F2A9B10}" destId="{D7DC62AD-A3BC-594A-A777-86D089AE441A}" srcOrd="0" destOrd="0" presId="urn:microsoft.com/office/officeart/2005/8/layout/vList2"/>
    <dgm:cxn modelId="{645D629B-987B-D149-A03F-07F3880C347A}" type="presParOf" srcId="{72E17632-F56D-C24C-84D9-48CA7F2A9B10}" destId="{6D2BFBF1-2E5C-314D-831C-D3AE0DFF2AC8}" srcOrd="1" destOrd="0" presId="urn:microsoft.com/office/officeart/2005/8/layout/vList2"/>
    <dgm:cxn modelId="{0000E2E7-0C97-B747-A0B6-964CB71D8FEC}" type="presParOf" srcId="{72E17632-F56D-C24C-84D9-48CA7F2A9B10}" destId="{62F7B1B9-7C64-E140-AEC7-432468ABD28C}" srcOrd="2" destOrd="0" presId="urn:microsoft.com/office/officeart/2005/8/layout/vList2"/>
    <dgm:cxn modelId="{613B7F80-4DCA-2E44-8888-4ACB7455D6BB}" type="presParOf" srcId="{72E17632-F56D-C24C-84D9-48CA7F2A9B10}" destId="{8BCB5B97-4881-434A-9FCB-6D118DEE54F4}" srcOrd="3" destOrd="0" presId="urn:microsoft.com/office/officeart/2005/8/layout/vList2"/>
    <dgm:cxn modelId="{A09ADDF3-4957-2246-8AE3-E03BFE1328C8}" type="presParOf" srcId="{72E17632-F56D-C24C-84D9-48CA7F2A9B10}" destId="{C191CE02-C166-334B-9F6A-1BD6A79274E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8E9113-2B9E-7045-9FFB-7C556B6C3BB7}">
      <dsp:nvSpPr>
        <dsp:cNvPr id="0" name=""/>
        <dsp:cNvSpPr/>
      </dsp:nvSpPr>
      <dsp:spPr>
        <a:xfrm>
          <a:off x="0" y="5267"/>
          <a:ext cx="8254502" cy="14718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William the Conqueror, leader of the Norman Conquest - 1066 </a:t>
          </a:r>
          <a:endParaRPr lang="en-US" sz="3700" kern="1200" dirty="0"/>
        </a:p>
      </dsp:txBody>
      <dsp:txXfrm>
        <a:off x="0" y="5267"/>
        <a:ext cx="8254502" cy="1471860"/>
      </dsp:txXfrm>
    </dsp:sp>
    <dsp:sp modelId="{D14B4C38-FFF2-F940-803B-CD5AAB40529A}">
      <dsp:nvSpPr>
        <dsp:cNvPr id="0" name=""/>
        <dsp:cNvSpPr/>
      </dsp:nvSpPr>
      <dsp:spPr>
        <a:xfrm>
          <a:off x="0" y="1583687"/>
          <a:ext cx="8254502" cy="14718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Henry II established common law -  1154</a:t>
          </a:r>
          <a:endParaRPr lang="en-US" sz="3700" kern="1200" dirty="0"/>
        </a:p>
      </dsp:txBody>
      <dsp:txXfrm>
        <a:off x="0" y="1583687"/>
        <a:ext cx="8254502" cy="1471860"/>
      </dsp:txXfrm>
    </dsp:sp>
    <dsp:sp modelId="{ECBEA6A4-FE1B-D942-8932-14C9EAB8EE3A}">
      <dsp:nvSpPr>
        <dsp:cNvPr id="0" name=""/>
        <dsp:cNvSpPr/>
      </dsp:nvSpPr>
      <dsp:spPr>
        <a:xfrm>
          <a:off x="0" y="3162107"/>
          <a:ext cx="8254502" cy="14718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King John signed the Magna </a:t>
          </a:r>
          <a:r>
            <a:rPr lang="en-US" sz="3600" kern="1200" dirty="0" err="1" smtClean="0"/>
            <a:t>Carta</a:t>
          </a:r>
          <a:r>
            <a:rPr lang="en-US" sz="3600" kern="1200" dirty="0" smtClean="0"/>
            <a:t> - 1215</a:t>
          </a:r>
          <a:endParaRPr lang="en-US" sz="3600" kern="1200" dirty="0"/>
        </a:p>
      </dsp:txBody>
      <dsp:txXfrm>
        <a:off x="0" y="3162107"/>
        <a:ext cx="8254502" cy="14718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F7342FC-43B8-7D4C-B7F1-1191B99864AC}">
      <dsp:nvSpPr>
        <dsp:cNvPr id="0" name=""/>
        <dsp:cNvSpPr/>
      </dsp:nvSpPr>
      <dsp:spPr>
        <a:xfrm>
          <a:off x="0" y="804174"/>
          <a:ext cx="7878788" cy="9354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It protected freeman from arrest</a:t>
          </a:r>
          <a:endParaRPr lang="en-US" sz="3900" kern="1200" dirty="0"/>
        </a:p>
      </dsp:txBody>
      <dsp:txXfrm>
        <a:off x="0" y="804174"/>
        <a:ext cx="7878788" cy="935415"/>
      </dsp:txXfrm>
    </dsp:sp>
    <dsp:sp modelId="{E2172FA4-1B79-4343-BD72-F7FBC281A964}">
      <dsp:nvSpPr>
        <dsp:cNvPr id="0" name=""/>
        <dsp:cNvSpPr/>
      </dsp:nvSpPr>
      <dsp:spPr>
        <a:xfrm>
          <a:off x="0" y="1851910"/>
          <a:ext cx="7878788" cy="9354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It protected the rights of the Nobles</a:t>
          </a:r>
          <a:endParaRPr lang="en-US" sz="3900" kern="1200" dirty="0"/>
        </a:p>
      </dsp:txBody>
      <dsp:txXfrm>
        <a:off x="0" y="1851910"/>
        <a:ext cx="7878788" cy="935415"/>
      </dsp:txXfrm>
    </dsp:sp>
    <dsp:sp modelId="{74B6C559-0E82-DF4B-A7D2-2E4FF116D8AE}">
      <dsp:nvSpPr>
        <dsp:cNvPr id="0" name=""/>
        <dsp:cNvSpPr/>
      </dsp:nvSpPr>
      <dsp:spPr>
        <a:xfrm>
          <a:off x="0" y="2899645"/>
          <a:ext cx="7878788" cy="9354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It established due process of law</a:t>
          </a:r>
          <a:endParaRPr lang="en-US" sz="3900" kern="1200" dirty="0"/>
        </a:p>
      </dsp:txBody>
      <dsp:txXfrm>
        <a:off x="0" y="2899645"/>
        <a:ext cx="7878788" cy="93541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A151F5-3C68-8C41-A5F1-D8383A69C7A5}">
      <dsp:nvSpPr>
        <dsp:cNvPr id="0" name=""/>
        <dsp:cNvSpPr/>
      </dsp:nvSpPr>
      <dsp:spPr>
        <a:xfrm>
          <a:off x="319385" y="338666"/>
          <a:ext cx="2407225" cy="14455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Fought between England and France from 1337 </a:t>
          </a:r>
          <a:r>
            <a:rPr lang="en-US" sz="2300" kern="1200" smtClean="0"/>
            <a:t>- </a:t>
          </a:r>
          <a:r>
            <a:rPr lang="en-US" sz="2300" kern="1200" smtClean="0"/>
            <a:t>1453</a:t>
          </a:r>
          <a:endParaRPr lang="en-US" sz="2300" kern="1200" dirty="0"/>
        </a:p>
      </dsp:txBody>
      <dsp:txXfrm>
        <a:off x="319385" y="338666"/>
        <a:ext cx="2407225" cy="1445531"/>
      </dsp:txXfrm>
    </dsp:sp>
    <dsp:sp modelId="{5BA03E40-FC79-C648-868D-4A7D36CCA0B6}">
      <dsp:nvSpPr>
        <dsp:cNvPr id="0" name=""/>
        <dsp:cNvSpPr/>
      </dsp:nvSpPr>
      <dsp:spPr>
        <a:xfrm>
          <a:off x="5370850" y="0"/>
          <a:ext cx="1277225" cy="6386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Causes</a:t>
          </a:r>
          <a:endParaRPr lang="en-US" sz="2300" kern="1200" dirty="0"/>
        </a:p>
      </dsp:txBody>
      <dsp:txXfrm>
        <a:off x="5370850" y="0"/>
        <a:ext cx="1277225" cy="638612"/>
      </dsp:txXfrm>
    </dsp:sp>
    <dsp:sp modelId="{93758E3B-FAB9-D24E-B1F8-DB872597FE56}">
      <dsp:nvSpPr>
        <dsp:cNvPr id="0" name=""/>
        <dsp:cNvSpPr/>
      </dsp:nvSpPr>
      <dsp:spPr>
        <a:xfrm>
          <a:off x="5498573" y="638612"/>
          <a:ext cx="293028" cy="10526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2670"/>
              </a:lnTo>
              <a:lnTo>
                <a:pt x="293028" y="1052670"/>
              </a:lnTo>
            </a:path>
          </a:pathLst>
        </a:custGeom>
        <a:noFill/>
        <a:ln w="317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2947E8-393D-0D4C-B386-188EA5522F60}">
      <dsp:nvSpPr>
        <dsp:cNvPr id="0" name=""/>
        <dsp:cNvSpPr/>
      </dsp:nvSpPr>
      <dsp:spPr>
        <a:xfrm>
          <a:off x="5791602" y="1129300"/>
          <a:ext cx="1351805" cy="11239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Trade Rivalries</a:t>
          </a:r>
          <a:endParaRPr lang="en-US" sz="2400" kern="1200" dirty="0"/>
        </a:p>
      </dsp:txBody>
      <dsp:txXfrm>
        <a:off x="5791602" y="1129300"/>
        <a:ext cx="1351805" cy="1123964"/>
      </dsp:txXfrm>
    </dsp:sp>
    <dsp:sp modelId="{A63558DA-AC58-6949-9DFB-014B3CA4E562}">
      <dsp:nvSpPr>
        <dsp:cNvPr id="0" name=""/>
        <dsp:cNvSpPr/>
      </dsp:nvSpPr>
      <dsp:spPr>
        <a:xfrm>
          <a:off x="421063" y="638612"/>
          <a:ext cx="5077509" cy="2838857"/>
        </a:xfrm>
        <a:custGeom>
          <a:avLst/>
          <a:gdLst/>
          <a:ahLst/>
          <a:cxnLst/>
          <a:rect l="0" t="0" r="0" b="0"/>
          <a:pathLst>
            <a:path>
              <a:moveTo>
                <a:pt x="5077509" y="0"/>
              </a:moveTo>
              <a:lnTo>
                <a:pt x="0" y="2838857"/>
              </a:lnTo>
            </a:path>
          </a:pathLst>
        </a:custGeom>
        <a:noFill/>
        <a:ln w="317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433626-FDDC-F943-B048-FFE726D40714}">
      <dsp:nvSpPr>
        <dsp:cNvPr id="0" name=""/>
        <dsp:cNvSpPr/>
      </dsp:nvSpPr>
      <dsp:spPr>
        <a:xfrm>
          <a:off x="421063" y="2851537"/>
          <a:ext cx="1946164" cy="12518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National Pride</a:t>
          </a:r>
          <a:endParaRPr lang="en-US" sz="2400" kern="1200" dirty="0"/>
        </a:p>
      </dsp:txBody>
      <dsp:txXfrm>
        <a:off x="421063" y="2851537"/>
        <a:ext cx="1946164" cy="1251866"/>
      </dsp:txXfrm>
    </dsp:sp>
    <dsp:sp modelId="{A531D238-8CD2-AF43-827B-E8F0EE0E011F}">
      <dsp:nvSpPr>
        <dsp:cNvPr id="0" name=""/>
        <dsp:cNvSpPr/>
      </dsp:nvSpPr>
      <dsp:spPr>
        <a:xfrm>
          <a:off x="3527847" y="638612"/>
          <a:ext cx="1970725" cy="2785938"/>
        </a:xfrm>
        <a:custGeom>
          <a:avLst/>
          <a:gdLst/>
          <a:ahLst/>
          <a:cxnLst/>
          <a:rect l="0" t="0" r="0" b="0"/>
          <a:pathLst>
            <a:path>
              <a:moveTo>
                <a:pt x="1970725" y="0"/>
              </a:moveTo>
              <a:lnTo>
                <a:pt x="0" y="2785938"/>
              </a:lnTo>
            </a:path>
          </a:pathLst>
        </a:custGeom>
        <a:noFill/>
        <a:ln w="317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79CB5B-BF65-FB40-9253-75C3F7F11ABE}">
      <dsp:nvSpPr>
        <dsp:cNvPr id="0" name=""/>
        <dsp:cNvSpPr/>
      </dsp:nvSpPr>
      <dsp:spPr>
        <a:xfrm>
          <a:off x="3527847" y="2853306"/>
          <a:ext cx="1972240" cy="11424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English King owned land in France</a:t>
          </a:r>
          <a:endParaRPr lang="en-US" sz="2400" kern="1200" dirty="0"/>
        </a:p>
      </dsp:txBody>
      <dsp:txXfrm>
        <a:off x="3527847" y="2853306"/>
        <a:ext cx="1972240" cy="114249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061C79-BB17-1F4B-85A1-71074DD16454}">
      <dsp:nvSpPr>
        <dsp:cNvPr id="0" name=""/>
        <dsp:cNvSpPr/>
      </dsp:nvSpPr>
      <dsp:spPr>
        <a:xfrm>
          <a:off x="0" y="0"/>
          <a:ext cx="6696969" cy="20876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English victories – Crecy(1346), Poitiers(1356), Agincourt(1415)</a:t>
          </a:r>
          <a:endParaRPr lang="en-US" sz="2900" kern="1200" dirty="0"/>
        </a:p>
      </dsp:txBody>
      <dsp:txXfrm>
        <a:off x="0" y="0"/>
        <a:ext cx="4661505" cy="2087655"/>
      </dsp:txXfrm>
    </dsp:sp>
    <dsp:sp modelId="{FE7CFB13-EE6A-ED4F-B801-9759B08E7372}">
      <dsp:nvSpPr>
        <dsp:cNvPr id="0" name=""/>
        <dsp:cNvSpPr/>
      </dsp:nvSpPr>
      <dsp:spPr>
        <a:xfrm>
          <a:off x="1181818" y="2551579"/>
          <a:ext cx="6696969" cy="20876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Joan of Arc, a French peasant girl inspired the French army in 1426 and helped them win the war</a:t>
          </a:r>
          <a:endParaRPr lang="en-US" sz="2900" kern="1200" dirty="0"/>
        </a:p>
      </dsp:txBody>
      <dsp:txXfrm>
        <a:off x="1181818" y="2551579"/>
        <a:ext cx="4158175" cy="2087655"/>
      </dsp:txXfrm>
    </dsp:sp>
    <dsp:sp modelId="{B564B1C1-13AD-B441-83F1-A128D00793D2}">
      <dsp:nvSpPr>
        <dsp:cNvPr id="0" name=""/>
        <dsp:cNvSpPr/>
      </dsp:nvSpPr>
      <dsp:spPr>
        <a:xfrm>
          <a:off x="5339993" y="1641129"/>
          <a:ext cx="1356976" cy="135697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17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5339993" y="1641129"/>
        <a:ext cx="1356976" cy="135697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353347-7A37-364A-97A2-4F3196406FD5}">
      <dsp:nvSpPr>
        <dsp:cNvPr id="0" name=""/>
        <dsp:cNvSpPr/>
      </dsp:nvSpPr>
      <dsp:spPr>
        <a:xfrm>
          <a:off x="0" y="8311"/>
          <a:ext cx="7878788" cy="14698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Ruled by Muslims during Middle Ages</a:t>
          </a:r>
          <a:endParaRPr lang="en-US" sz="3700" kern="1200" dirty="0"/>
        </a:p>
      </dsp:txBody>
      <dsp:txXfrm>
        <a:off x="0" y="8311"/>
        <a:ext cx="7878788" cy="1469830"/>
      </dsp:txXfrm>
    </dsp:sp>
    <dsp:sp modelId="{2E110318-0C32-D242-9953-6C813CA7B2C8}">
      <dsp:nvSpPr>
        <dsp:cNvPr id="0" name=""/>
        <dsp:cNvSpPr/>
      </dsp:nvSpPr>
      <dsp:spPr>
        <a:xfrm>
          <a:off x="0" y="1584702"/>
          <a:ext cx="7878788" cy="14698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Isabella and Ferdinand expelled Muslims from the country in 1492</a:t>
          </a:r>
          <a:endParaRPr lang="en-US" sz="3700" kern="1200" dirty="0"/>
        </a:p>
      </dsp:txBody>
      <dsp:txXfrm>
        <a:off x="0" y="1584702"/>
        <a:ext cx="7878788" cy="1469830"/>
      </dsp:txXfrm>
    </dsp:sp>
    <dsp:sp modelId="{6A13A777-9B2F-6F40-AC97-59821761DEC1}">
      <dsp:nvSpPr>
        <dsp:cNvPr id="0" name=""/>
        <dsp:cNvSpPr/>
      </dsp:nvSpPr>
      <dsp:spPr>
        <a:xfrm>
          <a:off x="0" y="3161092"/>
          <a:ext cx="7878788" cy="14698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Isabella and Ferdinand also expelled all Jews from Spain</a:t>
          </a:r>
          <a:endParaRPr lang="en-US" sz="3700" kern="1200" dirty="0"/>
        </a:p>
      </dsp:txBody>
      <dsp:txXfrm>
        <a:off x="0" y="3161092"/>
        <a:ext cx="7878788" cy="146983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BDCCD7-DF6C-4143-A5C6-228CC2FC3749}">
      <dsp:nvSpPr>
        <dsp:cNvPr id="0" name=""/>
        <dsp:cNvSpPr/>
      </dsp:nvSpPr>
      <dsp:spPr>
        <a:xfrm>
          <a:off x="0" y="45577"/>
          <a:ext cx="7878763" cy="22276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1492 Christopher Columbus sailed to the New World</a:t>
          </a:r>
          <a:endParaRPr lang="en-US" sz="3200" kern="1200" dirty="0"/>
        </a:p>
      </dsp:txBody>
      <dsp:txXfrm>
        <a:off x="0" y="45577"/>
        <a:ext cx="7878763" cy="2227680"/>
      </dsp:txXfrm>
    </dsp:sp>
    <dsp:sp modelId="{A365A27F-A223-6747-9863-888DD8F69CF0}">
      <dsp:nvSpPr>
        <dsp:cNvPr id="0" name=""/>
        <dsp:cNvSpPr/>
      </dsp:nvSpPr>
      <dsp:spPr>
        <a:xfrm>
          <a:off x="0" y="2365417"/>
          <a:ext cx="7878763" cy="22276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Spain became wealthiest country in Europe with silver and gold from Mexico and South America and expanded its empire under Charles V</a:t>
          </a:r>
          <a:endParaRPr lang="en-US" sz="3200" kern="1200" dirty="0"/>
        </a:p>
      </dsp:txBody>
      <dsp:txXfrm>
        <a:off x="0" y="2365417"/>
        <a:ext cx="7878763" cy="222768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DC62AD-A3BC-594A-A777-86D089AE441A}">
      <dsp:nvSpPr>
        <dsp:cNvPr id="0" name=""/>
        <dsp:cNvSpPr/>
      </dsp:nvSpPr>
      <dsp:spPr>
        <a:xfrm>
          <a:off x="0" y="130367"/>
          <a:ext cx="7878788" cy="13922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Russia was controlled by the Mongols from 1240 </a:t>
          </a:r>
          <a:r>
            <a:rPr lang="en-US" sz="3500" kern="1200" smtClean="0"/>
            <a:t>- 1480</a:t>
          </a:r>
          <a:endParaRPr lang="en-US" sz="3500" kern="1200" dirty="0"/>
        </a:p>
      </dsp:txBody>
      <dsp:txXfrm>
        <a:off x="0" y="130367"/>
        <a:ext cx="7878788" cy="1392299"/>
      </dsp:txXfrm>
    </dsp:sp>
    <dsp:sp modelId="{62F7B1B9-7C64-E140-AEC7-432468ABD28C}">
      <dsp:nvSpPr>
        <dsp:cNvPr id="0" name=""/>
        <dsp:cNvSpPr/>
      </dsp:nvSpPr>
      <dsp:spPr>
        <a:xfrm>
          <a:off x="0" y="1623467"/>
          <a:ext cx="7878788" cy="13922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Ivan the Great expanded the Russian nation and centralized power in Moscow</a:t>
          </a:r>
          <a:endParaRPr lang="en-US" sz="3500" kern="1200" dirty="0"/>
        </a:p>
      </dsp:txBody>
      <dsp:txXfrm>
        <a:off x="0" y="1623467"/>
        <a:ext cx="7878788" cy="1392299"/>
      </dsp:txXfrm>
    </dsp:sp>
    <dsp:sp modelId="{C191CE02-C166-334B-9F6A-1BD6A79274E1}">
      <dsp:nvSpPr>
        <dsp:cNvPr id="0" name=""/>
        <dsp:cNvSpPr/>
      </dsp:nvSpPr>
      <dsp:spPr>
        <a:xfrm>
          <a:off x="0" y="3116567"/>
          <a:ext cx="7878788" cy="13922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0000"/>
                <a:satMod val="110000"/>
                <a:lumMod val="7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shade val="90000"/>
                <a:satMod val="200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  <a:ln>
          <a:noFill/>
        </a:ln>
        <a:effectLst>
          <a:reflection blurRad="12700" stA="25000" endPos="15000" dist="508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The Orthodox Church influenced unification</a:t>
          </a:r>
          <a:endParaRPr lang="en-US" sz="3500" kern="1200" dirty="0"/>
        </a:p>
      </dsp:txBody>
      <dsp:txXfrm>
        <a:off x="0" y="3116567"/>
        <a:ext cx="7878788" cy="1392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46113" y="1447800"/>
            <a:ext cx="7851775" cy="3200400"/>
          </a:xfrm>
          <a:prstGeom prst="rect">
            <a:avLst/>
          </a:prstGeom>
          <a:noFill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813" y="1537447"/>
            <a:ext cx="7826281" cy="1627093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16200000" scaled="1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813" y="3218329"/>
            <a:ext cx="7826281" cy="86061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300"/>
              </a:spcBef>
              <a:buFont typeface="Wingdings 2" pitchFamily="18" charset="2"/>
              <a:buNone/>
              <a:defRPr sz="1800" kern="1200"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16200000" scaled="1"/>
                </a:gra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67A3-DD7C-114F-9318-2540269B0161}" type="datetimeFigureOut">
              <a:rPr lang="en-US" smtClean="0"/>
              <a:pPr/>
              <a:t>12/19/11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2951-7945-C144-A1F1-43D29FB7D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2856" y="1600200"/>
            <a:ext cx="3931920" cy="56673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1792" y="457200"/>
            <a:ext cx="3474720" cy="510235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2856" y="2240280"/>
            <a:ext cx="3931920" cy="210312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67A3-DD7C-114F-9318-2540269B0161}" type="datetimeFigureOut">
              <a:rPr lang="en-US" smtClean="0"/>
              <a:pPr/>
              <a:t>12/19/11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2951-7945-C144-A1F1-43D29FB7D2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2575" y="458788"/>
            <a:ext cx="8577263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1353312"/>
          </a:xfrm>
        </p:spPr>
        <p:txBody>
          <a:bodyPr anchor="t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67A3-DD7C-114F-9318-2540269B0161}" type="datetimeFigureOut">
              <a:rPr lang="en-US" smtClean="0"/>
              <a:pPr/>
              <a:t>12/19/11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2951-7945-C144-A1F1-43D29FB7D2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300"/>
              </a:spcBef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4745038" y="458788"/>
            <a:ext cx="4114800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2575" y="458788"/>
            <a:ext cx="4114800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1353312"/>
          </a:xfrm>
        </p:spPr>
        <p:txBody>
          <a:bodyPr anchor="t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67A3-DD7C-114F-9318-2540269B0161}" type="datetimeFigureOut">
              <a:rPr lang="en-US" smtClean="0"/>
              <a:pPr/>
              <a:t>12/19/11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2951-7945-C144-A1F1-43D29FB7D2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300"/>
              </a:spcBef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ide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2575" y="5563458"/>
            <a:ext cx="3931920" cy="652462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4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67A3-DD7C-114F-9318-2540269B0161}" type="datetimeFigureOut">
              <a:rPr lang="en-US" smtClean="0"/>
              <a:pPr/>
              <a:t>12/19/11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2951-7945-C144-A1F1-43D29FB7D2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300"/>
              </a:spcBef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Media Placeholder 11"/>
          <p:cNvSpPr>
            <a:spLocks noGrp="1"/>
          </p:cNvSpPr>
          <p:nvPr>
            <p:ph type="media" sz="quarter" idx="14"/>
          </p:nvPr>
        </p:nvSpPr>
        <p:spPr>
          <a:xfrm>
            <a:off x="282575" y="458788"/>
            <a:ext cx="8577263" cy="3849624"/>
          </a:xfrm>
          <a:noFill/>
          <a:ln w="44450">
            <a:solidFill>
              <a:schemeClr val="bg1"/>
            </a:solidFill>
            <a:miter lim="800000"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media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67A3-DD7C-114F-9318-2540269B0161}" type="datetimeFigureOut">
              <a:rPr lang="en-US" smtClean="0"/>
              <a:pPr/>
              <a:t>12/19/11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2951-7945-C144-A1F1-43D29FB7D2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458788"/>
            <a:ext cx="1447800" cy="5792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1350" y="458788"/>
            <a:ext cx="6521450" cy="5792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67A3-DD7C-114F-9318-2540269B0161}" type="datetimeFigureOut">
              <a:rPr lang="en-US" smtClean="0"/>
              <a:pPr/>
              <a:t>12/19/11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2951-7945-C144-A1F1-43D29FB7D2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67A3-DD7C-114F-9318-2540269B0161}" type="datetimeFigureOut">
              <a:rPr lang="en-US" smtClean="0"/>
              <a:pPr/>
              <a:t>12/19/11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2951-7945-C144-A1F1-43D29FB7D2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Freeform 1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371725" y="381000"/>
            <a:ext cx="4400550" cy="3048000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1350" y="4146363"/>
            <a:ext cx="7856538" cy="1470025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350" y="5620871"/>
            <a:ext cx="7856538" cy="614081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67A3-DD7C-114F-9318-2540269B0161}" type="datetimeFigureOut">
              <a:rPr lang="en-US" smtClean="0"/>
              <a:pPr/>
              <a:t>12/19/11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2951-7945-C144-A1F1-43D29FB7D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17059"/>
            <a:ext cx="7772400" cy="1655064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b="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662979"/>
            <a:ext cx="7772400" cy="1500187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ctr" defTabSz="914400" rtl="0" eaLnBrk="1" latinLnBrk="0" hangingPunct="1">
              <a:lnSpc>
                <a:spcPts val="2000"/>
              </a:lnSpc>
              <a:spcBef>
                <a:spcPts val="2000"/>
              </a:spcBef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67A3-DD7C-114F-9318-2540269B0161}" type="datetimeFigureOut">
              <a:rPr lang="en-US" smtClean="0"/>
              <a:pPr/>
              <a:t>12/19/11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2951-7945-C144-A1F1-43D29FB7D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1350" y="1600200"/>
            <a:ext cx="3749040" cy="4651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9501" y="1600200"/>
            <a:ext cx="3749040" cy="4651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67A3-DD7C-114F-9318-2540269B0161}" type="datetimeFigureOut">
              <a:rPr lang="en-US" smtClean="0"/>
              <a:pPr/>
              <a:t>12/19/11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2951-7945-C144-A1F1-43D29FB7D2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Freeform 16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350" y="1532964"/>
            <a:ext cx="3749040" cy="83371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50" y="2362200"/>
            <a:ext cx="3749040" cy="3889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2601" y="1532964"/>
            <a:ext cx="3749040" cy="83371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2601" y="2362200"/>
            <a:ext cx="3749040" cy="3889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67A3-DD7C-114F-9318-2540269B0161}" type="datetimeFigureOut">
              <a:rPr lang="en-US" smtClean="0"/>
              <a:pPr/>
              <a:t>12/19/11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2951-7945-C144-A1F1-43D29FB7D2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Freeform 10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67A3-DD7C-114F-9318-2540269B0161}" type="datetimeFigureOut">
              <a:rPr lang="en-US" smtClean="0"/>
              <a:pPr/>
              <a:t>12/19/11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2951-7945-C144-A1F1-43D29FB7D2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Freeform 6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Freeform 9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Freeform 10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Freeform 11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Freeform 12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67A3-DD7C-114F-9318-2540269B0161}" type="datetimeFigureOut">
              <a:rPr lang="en-US" smtClean="0"/>
              <a:pPr/>
              <a:t>12/19/11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2951-7945-C144-A1F1-43D29FB7D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340" y="802910"/>
            <a:ext cx="3474720" cy="116205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2010" y="449705"/>
            <a:ext cx="3931920" cy="57813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340" y="2057399"/>
            <a:ext cx="3474720" cy="37338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67A3-DD7C-114F-9318-2540269B0161}" type="datetimeFigureOut">
              <a:rPr lang="en-US" smtClean="0"/>
              <a:pPr/>
              <a:t>12/19/11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B2951-7945-C144-A1F1-43D29FB7D2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1350" y="107576"/>
            <a:ext cx="7856538" cy="13100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565" y="1600200"/>
            <a:ext cx="7878788" cy="463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F0C667A3-DD7C-114F-9318-2540269B0161}" type="datetimeFigureOut">
              <a:rPr lang="en-US" smtClean="0"/>
              <a:pPr/>
              <a:t>12/19/11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0416" y="6356350"/>
            <a:ext cx="2895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762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FA1B2951-7945-C144-A1F1-43D29FB7D2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Wingdings 2" pitchFamily="18" charset="2"/>
        <a:buChar char="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Wingdings 2" pitchFamily="18" charset="2"/>
        <a:buChar char="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agincourt.png"/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-2553" r="-2553"/>
          <a:stretch>
            <a:fillRect/>
          </a:stretch>
        </p:blipFill>
        <p:spPr/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Emergence of Nation States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World History SOL WHI 12a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302" y="1600200"/>
            <a:ext cx="8254502" cy="463923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Hugh Capet elected King of France in 987</a:t>
            </a:r>
          </a:p>
          <a:p>
            <a:r>
              <a:rPr lang="en-US" sz="3600" dirty="0" smtClean="0"/>
              <a:t>Hugh Capet and his heirs increased royal power </a:t>
            </a:r>
          </a:p>
          <a:p>
            <a:r>
              <a:rPr lang="en-US" sz="3600" dirty="0" smtClean="0"/>
              <a:t>The Hundred Years War also helped define France as a country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Spain (</a:t>
            </a:r>
            <a:r>
              <a:rPr lang="en-US" dirty="0" err="1" smtClean="0"/>
              <a:t>Reconquista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18565" y="1600200"/>
          <a:ext cx="7878788" cy="463923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pain_reconquist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070" y="2120979"/>
            <a:ext cx="8737600" cy="249977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Spain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19125" y="1600200"/>
          <a:ext cx="7878763" cy="463867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arles_empir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4" y="1423456"/>
            <a:ext cx="8686800" cy="4020661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Russia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18565" y="1600200"/>
          <a:ext cx="7878788" cy="463923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Question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How did European Nation States expand their territories and consolidate their power?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England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50833" y="1600200"/>
          <a:ext cx="8254502" cy="463923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was common law?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Common law was a system of royal justice</a:t>
            </a:r>
          </a:p>
          <a:p>
            <a:r>
              <a:rPr lang="en-US" sz="3600" dirty="0" smtClean="0"/>
              <a:t>Common law established royal courts </a:t>
            </a:r>
          </a:p>
          <a:p>
            <a:r>
              <a:rPr lang="en-US" sz="3600" dirty="0" smtClean="0"/>
              <a:t>Common law was based on customs and traditions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was the Magna </a:t>
            </a:r>
            <a:r>
              <a:rPr lang="en-US" dirty="0" err="1" smtClean="0"/>
              <a:t>Carta</a:t>
            </a:r>
            <a:r>
              <a:rPr lang="en-US" dirty="0" smtClean="0"/>
              <a:t>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18565" y="1600200"/>
          <a:ext cx="7878788" cy="463923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Parliament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The King of England had to summon his nobles to a council in order to raise taxes</a:t>
            </a:r>
          </a:p>
          <a:p>
            <a:r>
              <a:rPr lang="en-US" sz="3600" dirty="0" smtClean="0"/>
              <a:t>The council had nobles, clergy, and commoners</a:t>
            </a:r>
          </a:p>
          <a:p>
            <a:r>
              <a:rPr lang="en-US" sz="3600" dirty="0" smtClean="0"/>
              <a:t>The council became known as </a:t>
            </a:r>
            <a:r>
              <a:rPr lang="en-US" sz="3600" u="sng" dirty="0" smtClean="0">
                <a:solidFill>
                  <a:schemeClr val="accent1"/>
                </a:solidFill>
              </a:rPr>
              <a:t>Parliament</a:t>
            </a:r>
            <a:endParaRPr lang="en-US" sz="36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Hundred Years War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18565" y="1600200"/>
          <a:ext cx="7878788" cy="463923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Hundred Years War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18565" y="1600200"/>
          <a:ext cx="7878788" cy="463923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undred_yea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9067" y="169330"/>
            <a:ext cx="4855150" cy="65230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hibit">
  <a:themeElements>
    <a:clrScheme name="Exhibit">
      <a:dk1>
        <a:sysClr val="windowText" lastClr="000000"/>
      </a:dk1>
      <a:lt1>
        <a:sysClr val="window" lastClr="FFFFFF"/>
      </a:lt1>
      <a:dk2>
        <a:srgbClr val="1C3264"/>
      </a:dk2>
      <a:lt2>
        <a:srgbClr val="CCCCCC"/>
      </a:lt2>
      <a:accent1>
        <a:srgbClr val="3399FF"/>
      </a:accent1>
      <a:accent2>
        <a:srgbClr val="69FFFF"/>
      </a:accent2>
      <a:accent3>
        <a:srgbClr val="CCFF33"/>
      </a:accent3>
      <a:accent4>
        <a:srgbClr val="3333FF"/>
      </a:accent4>
      <a:accent5>
        <a:srgbClr val="9933FF"/>
      </a:accent5>
      <a:accent6>
        <a:srgbClr val="FF33FF"/>
      </a:accent6>
      <a:hlink>
        <a:srgbClr val="6699FF"/>
      </a:hlink>
      <a:folHlink>
        <a:srgbClr val="9999CC"/>
      </a:folHlink>
    </a:clrScheme>
    <a:fontScheme name="Exhibit">
      <a:majorFont>
        <a:latin typeface="Corbel"/>
        <a:ea typeface=""/>
        <a:cs typeface=""/>
        <a:font script="Jpan" typeface="ＭＳ Ｐゴシック"/>
      </a:majorFont>
      <a:minorFont>
        <a:latin typeface="Corbel"/>
        <a:ea typeface=""/>
        <a:cs typeface=""/>
        <a:font script="Jpan" typeface="ＭＳ Ｐゴシック"/>
      </a:minorFont>
    </a:fontScheme>
    <a:fmtScheme name="Exhibi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0000"/>
                <a:satMod val="110000"/>
                <a:lumMod val="70000"/>
              </a:schemeClr>
            </a:gs>
            <a:gs pos="50000">
              <a:schemeClr val="phClr">
                <a:tint val="80000"/>
                <a:satMod val="135000"/>
              </a:schemeClr>
            </a:gs>
            <a:gs pos="100000">
              <a:schemeClr val="phClr">
                <a:tint val="3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10000"/>
                <a:lumMod val="70000"/>
              </a:schemeClr>
            </a:gs>
            <a:gs pos="65000">
              <a:schemeClr val="phClr">
                <a:shade val="90000"/>
                <a:satMod val="200000"/>
                <a:lumMod val="110000"/>
              </a:schemeClr>
            </a:gs>
            <a:gs pos="100000">
              <a:schemeClr val="phClr"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</a:fillStyleLst>
      <a:lnStyleLst>
        <a:ln w="31750" cap="flat" cmpd="sng" algn="ctr">
          <a:solidFill>
            <a:schemeClr val="phClr"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alpha val="95000"/>
            </a:schemeClr>
          </a:solidFill>
          <a:prstDash val="solid"/>
        </a:ln>
        <a:ln w="50800" cap="flat" cmpd="sng" algn="ctr">
          <a:solidFill>
            <a:schemeClr val="phClr">
              <a:alpha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5000" endPos="15000" dist="50800" dir="5400000" sy="-100000" rotWithShape="0"/>
          </a:effectLst>
        </a:effectStyle>
        <a:effectStyle>
          <a:effectLst>
            <a:innerShdw blurRad="76200" dist="25400" dir="5400000">
              <a:srgbClr val="FFFFFF">
                <a:alpha val="50000"/>
              </a:srgbClr>
            </a:innerShdw>
            <a:outerShdw blurRad="254000" dist="254000" dir="5400000" sx="90000" sy="-30000" rotWithShape="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  <a:lumMod val="30000"/>
              </a:schemeClr>
              <a:schemeClr val="phClr">
                <a:tint val="70000"/>
                <a:satMod val="500000"/>
                <a:lumMod val="5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Exhibit.thmx</Template>
  <TotalTime>64</TotalTime>
  <Words>313</Words>
  <Application>Microsoft Macintosh PowerPoint</Application>
  <PresentationFormat>On-screen Show (4:3)</PresentationFormat>
  <Paragraphs>44</Paragraphs>
  <Slides>15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Exhibit</vt:lpstr>
      <vt:lpstr>Emergence of Nation States</vt:lpstr>
      <vt:lpstr>Essential Question</vt:lpstr>
      <vt:lpstr>England</vt:lpstr>
      <vt:lpstr>What was common law?</vt:lpstr>
      <vt:lpstr>What was the Magna Carta?</vt:lpstr>
      <vt:lpstr>Parliament</vt:lpstr>
      <vt:lpstr>Hundred Years War</vt:lpstr>
      <vt:lpstr>Hundred Years War</vt:lpstr>
      <vt:lpstr>Slide 9</vt:lpstr>
      <vt:lpstr>France</vt:lpstr>
      <vt:lpstr>Spain (Reconquista)</vt:lpstr>
      <vt:lpstr>Slide 12</vt:lpstr>
      <vt:lpstr>Spain</vt:lpstr>
      <vt:lpstr>Slide 14</vt:lpstr>
      <vt:lpstr>Russia</vt:lpstr>
    </vt:vector>
  </TitlesOfParts>
  <Company>Menchville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Emergence of Nation States</dc:title>
  <dc:creator>Arram Dreyer</dc:creator>
  <cp:lastModifiedBy>Arram Dreyer</cp:lastModifiedBy>
  <cp:revision>5</cp:revision>
  <dcterms:created xsi:type="dcterms:W3CDTF">2011-12-19T15:14:38Z</dcterms:created>
  <dcterms:modified xsi:type="dcterms:W3CDTF">2011-12-19T15:17:04Z</dcterms:modified>
</cp:coreProperties>
</file>