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5.xml" ContentType="application/vnd.ms-office.drawingml.diagramDrawing+xml"/>
  <Override PartName="/ppt/slides/slide20.xml" ContentType="application/vnd.openxmlformats-officedocument.presentationml.slide+xml"/>
  <Override PartName="/ppt/diagrams/data5.xml" ContentType="application/vnd.openxmlformats-officedocument.drawingml.diagramData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72" r:id="rId14"/>
    <p:sldId id="268" r:id="rId15"/>
    <p:sldId id="270" r:id="rId16"/>
    <p:sldId id="273" r:id="rId17"/>
    <p:sldId id="269" r:id="rId18"/>
    <p:sldId id="274" r:id="rId19"/>
    <p:sldId id="275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4D0C7-6750-F246-B4F9-8303854019E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4EF95-EC10-1C4C-8724-07CF4203E5A1}">
      <dgm:prSet phldrT="[Text]"/>
      <dgm:spPr/>
      <dgm:t>
        <a:bodyPr/>
        <a:lstStyle/>
        <a:p>
          <a:r>
            <a:rPr lang="en-US" dirty="0" smtClean="0"/>
            <a:t>How has Japan’s geography influenced its development?</a:t>
          </a:r>
          <a:endParaRPr lang="en-US" dirty="0"/>
        </a:p>
      </dgm:t>
    </dgm:pt>
    <dgm:pt modelId="{0A17A892-177A-1C4F-8014-BBB095A22915}" type="parTrans" cxnId="{253DADD5-4274-FF4F-B242-97F9BC9B3C26}">
      <dgm:prSet/>
      <dgm:spPr/>
      <dgm:t>
        <a:bodyPr/>
        <a:lstStyle/>
        <a:p>
          <a:endParaRPr lang="en-US"/>
        </a:p>
      </dgm:t>
    </dgm:pt>
    <dgm:pt modelId="{F8E192F8-8507-8E48-B254-AB079C4748D2}" type="sibTrans" cxnId="{253DADD5-4274-FF4F-B242-97F9BC9B3C26}">
      <dgm:prSet/>
      <dgm:spPr/>
      <dgm:t>
        <a:bodyPr/>
        <a:lstStyle/>
        <a:p>
          <a:endParaRPr lang="en-US"/>
        </a:p>
      </dgm:t>
    </dgm:pt>
    <dgm:pt modelId="{C5048F39-7999-0B4F-A4EB-3BE3F03707EB}">
      <dgm:prSet phldrT="[Text]"/>
      <dgm:spPr/>
      <dgm:t>
        <a:bodyPr/>
        <a:lstStyle/>
        <a:p>
          <a:r>
            <a:rPr lang="en-US" dirty="0" smtClean="0"/>
            <a:t>How did Chinese culture influence Japan?</a:t>
          </a:r>
          <a:endParaRPr lang="en-US" dirty="0"/>
        </a:p>
      </dgm:t>
    </dgm:pt>
    <dgm:pt modelId="{4DF9FE8C-AA86-1E4B-A1E3-3DD727B63606}" type="parTrans" cxnId="{C1D82B56-8EF1-0D4F-A3D1-2C65B9D80C8F}">
      <dgm:prSet/>
      <dgm:spPr/>
      <dgm:t>
        <a:bodyPr/>
        <a:lstStyle/>
        <a:p>
          <a:endParaRPr lang="en-US"/>
        </a:p>
      </dgm:t>
    </dgm:pt>
    <dgm:pt modelId="{B9D84E10-FE81-6343-B2BA-8754ABE92189}" type="sibTrans" cxnId="{C1D82B56-8EF1-0D4F-A3D1-2C65B9D80C8F}">
      <dgm:prSet/>
      <dgm:spPr/>
      <dgm:t>
        <a:bodyPr/>
        <a:lstStyle/>
        <a:p>
          <a:endParaRPr lang="en-US"/>
        </a:p>
      </dgm:t>
    </dgm:pt>
    <dgm:pt modelId="{B4C8A63D-8D59-444D-8A67-4072E4F4C754}" type="pres">
      <dgm:prSet presAssocID="{80E4D0C7-6750-F246-B4F9-8303854019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DC18E-C2BF-C445-82A0-5A4B84F2CF0F}" type="pres">
      <dgm:prSet presAssocID="{56B4EF95-EC10-1C4C-8724-07CF4203E5A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404FE-C6D1-2147-8E90-15362B412412}" type="pres">
      <dgm:prSet presAssocID="{F8E192F8-8507-8E48-B254-AB079C4748D2}" presName="spacer" presStyleCnt="0"/>
      <dgm:spPr/>
    </dgm:pt>
    <dgm:pt modelId="{BAFCC850-6258-0D4B-AD58-80691C32AF7B}" type="pres">
      <dgm:prSet presAssocID="{C5048F39-7999-0B4F-A4EB-3BE3F03707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DADD5-4274-FF4F-B242-97F9BC9B3C26}" srcId="{80E4D0C7-6750-F246-B4F9-8303854019E9}" destId="{56B4EF95-EC10-1C4C-8724-07CF4203E5A1}" srcOrd="0" destOrd="0" parTransId="{0A17A892-177A-1C4F-8014-BBB095A22915}" sibTransId="{F8E192F8-8507-8E48-B254-AB079C4748D2}"/>
    <dgm:cxn modelId="{7011BB2C-AE9F-EE4C-A9B7-AE034D0E38FD}" type="presOf" srcId="{80E4D0C7-6750-F246-B4F9-8303854019E9}" destId="{B4C8A63D-8D59-444D-8A67-4072E4F4C754}" srcOrd="0" destOrd="0" presId="urn:microsoft.com/office/officeart/2005/8/layout/vList2"/>
    <dgm:cxn modelId="{C1D82B56-8EF1-0D4F-A3D1-2C65B9D80C8F}" srcId="{80E4D0C7-6750-F246-B4F9-8303854019E9}" destId="{C5048F39-7999-0B4F-A4EB-3BE3F03707EB}" srcOrd="1" destOrd="0" parTransId="{4DF9FE8C-AA86-1E4B-A1E3-3DD727B63606}" sibTransId="{B9D84E10-FE81-6343-B2BA-8754ABE92189}"/>
    <dgm:cxn modelId="{5E2AC48D-CCA7-B74D-8A74-750A3E0E2679}" type="presOf" srcId="{C5048F39-7999-0B4F-A4EB-3BE3F03707EB}" destId="{BAFCC850-6258-0D4B-AD58-80691C32AF7B}" srcOrd="0" destOrd="0" presId="urn:microsoft.com/office/officeart/2005/8/layout/vList2"/>
    <dgm:cxn modelId="{4DD3C226-5320-E246-AE1E-C73CD1D757CA}" type="presOf" srcId="{56B4EF95-EC10-1C4C-8724-07CF4203E5A1}" destId="{301DC18E-C2BF-C445-82A0-5A4B84F2CF0F}" srcOrd="0" destOrd="0" presId="urn:microsoft.com/office/officeart/2005/8/layout/vList2"/>
    <dgm:cxn modelId="{124EF383-4D2A-AD4E-BD02-C4BF40E27EC8}" type="presParOf" srcId="{B4C8A63D-8D59-444D-8A67-4072E4F4C754}" destId="{301DC18E-C2BF-C445-82A0-5A4B84F2CF0F}" srcOrd="0" destOrd="0" presId="urn:microsoft.com/office/officeart/2005/8/layout/vList2"/>
    <dgm:cxn modelId="{BB57966F-469B-3449-AB42-0BDC7A5EDEB9}" type="presParOf" srcId="{B4C8A63D-8D59-444D-8A67-4072E4F4C754}" destId="{AC9404FE-C6D1-2147-8E90-15362B412412}" srcOrd="1" destOrd="0" presId="urn:microsoft.com/office/officeart/2005/8/layout/vList2"/>
    <dgm:cxn modelId="{749DE7A4-84B2-7141-B1D5-4B5CE3C66F37}" type="presParOf" srcId="{B4C8A63D-8D59-444D-8A67-4072E4F4C754}" destId="{BAFCC850-6258-0D4B-AD58-80691C32AF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CAD62-943D-F440-BECD-ECCE3028F6E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B2DB2-1EF0-FB48-BB0E-6EA10E8CC32C}">
      <dgm:prSet phldrT="[Text]"/>
      <dgm:spPr/>
      <dgm:t>
        <a:bodyPr/>
        <a:lstStyle/>
        <a:p>
          <a:r>
            <a:rPr lang="en-US" dirty="0" smtClean="0"/>
            <a:t>Why were Shinto and Buddhism important to the development of Japanese culture?</a:t>
          </a:r>
          <a:endParaRPr lang="en-US" dirty="0"/>
        </a:p>
      </dgm:t>
    </dgm:pt>
    <dgm:pt modelId="{41E47CDC-2130-D64E-85D6-214B77C470CF}" type="parTrans" cxnId="{D0DE5006-464F-284A-9FCE-8C6DD1F602FD}">
      <dgm:prSet/>
      <dgm:spPr/>
      <dgm:t>
        <a:bodyPr/>
        <a:lstStyle/>
        <a:p>
          <a:endParaRPr lang="en-US"/>
        </a:p>
      </dgm:t>
    </dgm:pt>
    <dgm:pt modelId="{11D26246-BF04-1543-AD6E-51FA3DBE6EE7}" type="sibTrans" cxnId="{D0DE5006-464F-284A-9FCE-8C6DD1F602FD}">
      <dgm:prSet/>
      <dgm:spPr/>
      <dgm:t>
        <a:bodyPr/>
        <a:lstStyle/>
        <a:p>
          <a:endParaRPr lang="en-US"/>
        </a:p>
      </dgm:t>
    </dgm:pt>
    <dgm:pt modelId="{C125999F-80FC-5849-9660-861F10A49DCD}">
      <dgm:prSet phldrT="[Text]"/>
      <dgm:spPr/>
      <dgm:t>
        <a:bodyPr/>
        <a:lstStyle/>
        <a:p>
          <a:r>
            <a:rPr lang="en-US" dirty="0" smtClean="0"/>
            <a:t>What were the characteristics of civilizations in Sub-Saharan Africa during the medieval period?</a:t>
          </a:r>
          <a:endParaRPr lang="en-US" dirty="0"/>
        </a:p>
      </dgm:t>
    </dgm:pt>
    <dgm:pt modelId="{6E1DC07C-AC57-B24A-9465-14DC9234ED12}" type="parTrans" cxnId="{CAF18C16-9D15-124F-9995-0B409560E4F4}">
      <dgm:prSet/>
      <dgm:spPr/>
      <dgm:t>
        <a:bodyPr/>
        <a:lstStyle/>
        <a:p>
          <a:endParaRPr lang="en-US"/>
        </a:p>
      </dgm:t>
    </dgm:pt>
    <dgm:pt modelId="{77024A14-FFC7-534B-8824-5C74982CFC5E}" type="sibTrans" cxnId="{CAF18C16-9D15-124F-9995-0B409560E4F4}">
      <dgm:prSet/>
      <dgm:spPr/>
      <dgm:t>
        <a:bodyPr/>
        <a:lstStyle/>
        <a:p>
          <a:endParaRPr lang="en-US"/>
        </a:p>
      </dgm:t>
    </dgm:pt>
    <dgm:pt modelId="{925D999B-0E3D-BB4D-A7EB-E070A944D35A}" type="pres">
      <dgm:prSet presAssocID="{3DCCAD62-943D-F440-BECD-ECCE3028F6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DC5118-C821-2243-B729-0A0328B165D9}" type="pres">
      <dgm:prSet presAssocID="{AC2B2DB2-1EF0-FB48-BB0E-6EA10E8CC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A1B67-F6F8-9646-8344-D64B6351432A}" type="pres">
      <dgm:prSet presAssocID="{11D26246-BF04-1543-AD6E-51FA3DBE6EE7}" presName="spacer" presStyleCnt="0"/>
      <dgm:spPr/>
    </dgm:pt>
    <dgm:pt modelId="{B4742FFC-DD3A-B847-9D9E-6B0BDBE0C10D}" type="pres">
      <dgm:prSet presAssocID="{C125999F-80FC-5849-9660-861F10A49D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56C96-01ED-B54D-BC8A-B642E2B2574E}" type="presOf" srcId="{3DCCAD62-943D-F440-BECD-ECCE3028F6E2}" destId="{925D999B-0E3D-BB4D-A7EB-E070A944D35A}" srcOrd="0" destOrd="0" presId="urn:microsoft.com/office/officeart/2005/8/layout/vList2"/>
    <dgm:cxn modelId="{12DEA7FA-7DDA-1942-AEB8-96E351485CFA}" type="presOf" srcId="{C125999F-80FC-5849-9660-861F10A49DCD}" destId="{B4742FFC-DD3A-B847-9D9E-6B0BDBE0C10D}" srcOrd="0" destOrd="0" presId="urn:microsoft.com/office/officeart/2005/8/layout/vList2"/>
    <dgm:cxn modelId="{9E86E082-E388-AD4E-89AE-03811653368C}" type="presOf" srcId="{AC2B2DB2-1EF0-FB48-BB0E-6EA10E8CC32C}" destId="{30DC5118-C821-2243-B729-0A0328B165D9}" srcOrd="0" destOrd="0" presId="urn:microsoft.com/office/officeart/2005/8/layout/vList2"/>
    <dgm:cxn modelId="{D0DE5006-464F-284A-9FCE-8C6DD1F602FD}" srcId="{3DCCAD62-943D-F440-BECD-ECCE3028F6E2}" destId="{AC2B2DB2-1EF0-FB48-BB0E-6EA10E8CC32C}" srcOrd="0" destOrd="0" parTransId="{41E47CDC-2130-D64E-85D6-214B77C470CF}" sibTransId="{11D26246-BF04-1543-AD6E-51FA3DBE6EE7}"/>
    <dgm:cxn modelId="{CAF18C16-9D15-124F-9995-0B409560E4F4}" srcId="{3DCCAD62-943D-F440-BECD-ECCE3028F6E2}" destId="{C125999F-80FC-5849-9660-861F10A49DCD}" srcOrd="1" destOrd="0" parTransId="{6E1DC07C-AC57-B24A-9465-14DC9234ED12}" sibTransId="{77024A14-FFC7-534B-8824-5C74982CFC5E}"/>
    <dgm:cxn modelId="{73635071-AFAB-514F-B21B-6CE69090C3AB}" type="presParOf" srcId="{925D999B-0E3D-BB4D-A7EB-E070A944D35A}" destId="{30DC5118-C821-2243-B729-0A0328B165D9}" srcOrd="0" destOrd="0" presId="urn:microsoft.com/office/officeart/2005/8/layout/vList2"/>
    <dgm:cxn modelId="{7721E62D-A7BC-2E4F-B20E-AE2DBC87DCF5}" type="presParOf" srcId="{925D999B-0E3D-BB4D-A7EB-E070A944D35A}" destId="{F94A1B67-F6F8-9646-8344-D64B6351432A}" srcOrd="1" destOrd="0" presId="urn:microsoft.com/office/officeart/2005/8/layout/vList2"/>
    <dgm:cxn modelId="{6C82C9AD-8B64-DF4D-8AF6-F072BBBD7581}" type="presParOf" srcId="{925D999B-0E3D-BB4D-A7EB-E070A944D35A}" destId="{B4742FFC-DD3A-B847-9D9E-6B0BDBE0C1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0621B-B292-224B-AB53-E85ACCE4D0A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8CAEF-A017-BA47-A97C-262EEECC6675}">
      <dgm:prSet phldrT="[Text]"/>
      <dgm:spPr/>
      <dgm:t>
        <a:bodyPr/>
        <a:lstStyle/>
        <a:p>
          <a:r>
            <a:rPr lang="en-US" dirty="0" smtClean="0"/>
            <a:t>The location of Japan has influenced its historical development because it is an isolated archipelago off of the coast of China</a:t>
          </a:r>
          <a:endParaRPr lang="en-US" dirty="0"/>
        </a:p>
      </dgm:t>
    </dgm:pt>
    <dgm:pt modelId="{2D047FCE-426C-4947-9B3F-D8F4B71A3AF7}" type="parTrans" cxnId="{20DD7D6B-3147-A54F-9876-D7570600DB33}">
      <dgm:prSet/>
      <dgm:spPr/>
      <dgm:t>
        <a:bodyPr/>
        <a:lstStyle/>
        <a:p>
          <a:endParaRPr lang="en-US"/>
        </a:p>
      </dgm:t>
    </dgm:pt>
    <dgm:pt modelId="{6214A1DA-1E6F-B446-A37B-669029479A90}" type="sibTrans" cxnId="{20DD7D6B-3147-A54F-9876-D7570600DB33}">
      <dgm:prSet/>
      <dgm:spPr/>
      <dgm:t>
        <a:bodyPr/>
        <a:lstStyle/>
        <a:p>
          <a:endParaRPr lang="en-US"/>
        </a:p>
      </dgm:t>
    </dgm:pt>
    <dgm:pt modelId="{5E77EC90-AE56-1C43-B3F6-9C7597F9D109}" type="pres">
      <dgm:prSet presAssocID="{C060621B-B292-224B-AB53-E85ACCE4D0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302084-E722-0440-8ED4-24D11D728792}" type="pres">
      <dgm:prSet presAssocID="{9A78CAEF-A017-BA47-A97C-262EEECC66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0839A-9BCB-6041-9BF3-80A76693EBAC}" type="presOf" srcId="{9A78CAEF-A017-BA47-A97C-262EEECC6675}" destId="{D9302084-E722-0440-8ED4-24D11D728792}" srcOrd="0" destOrd="0" presId="urn:microsoft.com/office/officeart/2005/8/layout/vList2"/>
    <dgm:cxn modelId="{DDCAC0B8-0885-5849-BCA0-07A5ECFF93D8}" type="presOf" srcId="{C060621B-B292-224B-AB53-E85ACCE4D0A8}" destId="{5E77EC90-AE56-1C43-B3F6-9C7597F9D109}" srcOrd="0" destOrd="0" presId="urn:microsoft.com/office/officeart/2005/8/layout/vList2"/>
    <dgm:cxn modelId="{20DD7D6B-3147-A54F-9876-D7570600DB33}" srcId="{C060621B-B292-224B-AB53-E85ACCE4D0A8}" destId="{9A78CAEF-A017-BA47-A97C-262EEECC6675}" srcOrd="0" destOrd="0" parTransId="{2D047FCE-426C-4947-9B3F-D8F4B71A3AF7}" sibTransId="{6214A1DA-1E6F-B446-A37B-669029479A90}"/>
    <dgm:cxn modelId="{EF1BEB43-2EC6-7249-80BF-46A3D8A2F1A2}" type="presParOf" srcId="{5E77EC90-AE56-1C43-B3F6-9C7597F9D109}" destId="{D9302084-E722-0440-8ED4-24D11D7287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16C2E-595A-864C-A74A-F1F312CDCA8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AB4E1-1819-2B46-BF42-872083966D44}">
      <dgm:prSet phldrT="[Text]"/>
      <dgm:spPr/>
      <dgm:t>
        <a:bodyPr/>
        <a:lstStyle/>
        <a:p>
          <a:r>
            <a:rPr lang="en-US" dirty="0" smtClean="0"/>
            <a:t>Writing</a:t>
          </a:r>
          <a:endParaRPr lang="en-US" dirty="0"/>
        </a:p>
      </dgm:t>
    </dgm:pt>
    <dgm:pt modelId="{9C23ABF7-02D6-5346-8D40-A4444EED6EF5}" type="parTrans" cxnId="{1439F212-87BE-7744-8C04-83A4AFF2C4E0}">
      <dgm:prSet/>
      <dgm:spPr/>
      <dgm:t>
        <a:bodyPr/>
        <a:lstStyle/>
        <a:p>
          <a:endParaRPr lang="en-US"/>
        </a:p>
      </dgm:t>
    </dgm:pt>
    <dgm:pt modelId="{7D67347E-6670-E14D-B44B-34A77AE644B6}" type="sibTrans" cxnId="{1439F212-87BE-7744-8C04-83A4AFF2C4E0}">
      <dgm:prSet/>
      <dgm:spPr/>
      <dgm:t>
        <a:bodyPr/>
        <a:lstStyle/>
        <a:p>
          <a:endParaRPr lang="en-US"/>
        </a:p>
      </dgm:t>
    </dgm:pt>
    <dgm:pt modelId="{9CA0301A-840A-EA4A-9CF4-276F82E70518}">
      <dgm:prSet phldrT="[Text]"/>
      <dgm:spPr/>
      <dgm:t>
        <a:bodyPr/>
        <a:lstStyle/>
        <a:p>
          <a:r>
            <a:rPr lang="en-US" dirty="0" smtClean="0"/>
            <a:t>Architecture</a:t>
          </a:r>
          <a:endParaRPr lang="en-US" dirty="0"/>
        </a:p>
      </dgm:t>
    </dgm:pt>
    <dgm:pt modelId="{D683DD49-5EA1-B24E-BF4A-034246926357}" type="parTrans" cxnId="{9475CF61-E9EA-194A-AB12-1C37462C54C8}">
      <dgm:prSet/>
      <dgm:spPr/>
      <dgm:t>
        <a:bodyPr/>
        <a:lstStyle/>
        <a:p>
          <a:endParaRPr lang="en-US"/>
        </a:p>
      </dgm:t>
    </dgm:pt>
    <dgm:pt modelId="{F0A25EE9-90D4-C445-8226-8ED0B4D20448}" type="sibTrans" cxnId="{9475CF61-E9EA-194A-AB12-1C37462C54C8}">
      <dgm:prSet/>
      <dgm:spPr/>
      <dgm:t>
        <a:bodyPr/>
        <a:lstStyle/>
        <a:p>
          <a:endParaRPr lang="en-US"/>
        </a:p>
      </dgm:t>
    </dgm:pt>
    <dgm:pt modelId="{92C24B01-40A9-1747-88E1-913C4E9EF65E}">
      <dgm:prSet phldrT="[Text]"/>
      <dgm:spPr/>
      <dgm:t>
        <a:bodyPr/>
        <a:lstStyle/>
        <a:p>
          <a:r>
            <a:rPr lang="en-US" dirty="0" smtClean="0"/>
            <a:t>Buddhism</a:t>
          </a:r>
          <a:endParaRPr lang="en-US" dirty="0"/>
        </a:p>
      </dgm:t>
    </dgm:pt>
    <dgm:pt modelId="{030F15D3-A226-A44A-A1F7-44EB64DF96B0}" type="parTrans" cxnId="{474C49F7-FDC4-2746-9EF9-CADFC8772A1D}">
      <dgm:prSet/>
      <dgm:spPr/>
      <dgm:t>
        <a:bodyPr/>
        <a:lstStyle/>
        <a:p>
          <a:endParaRPr lang="en-US"/>
        </a:p>
      </dgm:t>
    </dgm:pt>
    <dgm:pt modelId="{72C9506B-94F7-A142-B05B-E517273A4874}" type="sibTrans" cxnId="{474C49F7-FDC4-2746-9EF9-CADFC8772A1D}">
      <dgm:prSet/>
      <dgm:spPr/>
      <dgm:t>
        <a:bodyPr/>
        <a:lstStyle/>
        <a:p>
          <a:endParaRPr lang="en-US"/>
        </a:p>
      </dgm:t>
    </dgm:pt>
    <dgm:pt modelId="{D978C814-0C08-3544-A7D1-F0476A361ABE}" type="pres">
      <dgm:prSet presAssocID="{ABF16C2E-595A-864C-A74A-F1F312CDCA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75963D-24B7-E14A-888E-45EE87FCA6CC}" type="pres">
      <dgm:prSet presAssocID="{35CAB4E1-1819-2B46-BF42-872083966D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2D78-A2A1-4048-848D-BDD256697F06}" type="pres">
      <dgm:prSet presAssocID="{7D67347E-6670-E14D-B44B-34A77AE644B6}" presName="spacer" presStyleCnt="0"/>
      <dgm:spPr/>
    </dgm:pt>
    <dgm:pt modelId="{32B66A9A-5EFA-8C4A-ACE7-8845F639087B}" type="pres">
      <dgm:prSet presAssocID="{9CA0301A-840A-EA4A-9CF4-276F82E705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B9E1C-92F5-3746-895D-4526D6B29B7F}" type="pres">
      <dgm:prSet presAssocID="{F0A25EE9-90D4-C445-8226-8ED0B4D20448}" presName="spacer" presStyleCnt="0"/>
      <dgm:spPr/>
    </dgm:pt>
    <dgm:pt modelId="{DF59E3CA-021E-0B40-BEDD-BEFBDFA2412C}" type="pres">
      <dgm:prSet presAssocID="{92C24B01-40A9-1747-88E1-913C4E9EF6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81AEC-01A0-AA4D-B1F0-5329B7B18ACA}" type="presOf" srcId="{ABF16C2E-595A-864C-A74A-F1F312CDCA88}" destId="{D978C814-0C08-3544-A7D1-F0476A361ABE}" srcOrd="0" destOrd="0" presId="urn:microsoft.com/office/officeart/2005/8/layout/vList2"/>
    <dgm:cxn modelId="{1439F212-87BE-7744-8C04-83A4AFF2C4E0}" srcId="{ABF16C2E-595A-864C-A74A-F1F312CDCA88}" destId="{35CAB4E1-1819-2B46-BF42-872083966D44}" srcOrd="0" destOrd="0" parTransId="{9C23ABF7-02D6-5346-8D40-A4444EED6EF5}" sibTransId="{7D67347E-6670-E14D-B44B-34A77AE644B6}"/>
    <dgm:cxn modelId="{DCC3BC5E-DEA9-5645-A16A-0BD097C37A52}" type="presOf" srcId="{9CA0301A-840A-EA4A-9CF4-276F82E70518}" destId="{32B66A9A-5EFA-8C4A-ACE7-8845F639087B}" srcOrd="0" destOrd="0" presId="urn:microsoft.com/office/officeart/2005/8/layout/vList2"/>
    <dgm:cxn modelId="{474C49F7-FDC4-2746-9EF9-CADFC8772A1D}" srcId="{ABF16C2E-595A-864C-A74A-F1F312CDCA88}" destId="{92C24B01-40A9-1747-88E1-913C4E9EF65E}" srcOrd="2" destOrd="0" parTransId="{030F15D3-A226-A44A-A1F7-44EB64DF96B0}" sibTransId="{72C9506B-94F7-A142-B05B-E517273A4874}"/>
    <dgm:cxn modelId="{60B460FD-BE02-A84D-B035-074A0BE67FA8}" type="presOf" srcId="{92C24B01-40A9-1747-88E1-913C4E9EF65E}" destId="{DF59E3CA-021E-0B40-BEDD-BEFBDFA2412C}" srcOrd="0" destOrd="0" presId="urn:microsoft.com/office/officeart/2005/8/layout/vList2"/>
    <dgm:cxn modelId="{365E2D3C-A2C0-D14F-ACBC-D6A937126683}" type="presOf" srcId="{35CAB4E1-1819-2B46-BF42-872083966D44}" destId="{8675963D-24B7-E14A-888E-45EE87FCA6CC}" srcOrd="0" destOrd="0" presId="urn:microsoft.com/office/officeart/2005/8/layout/vList2"/>
    <dgm:cxn modelId="{9475CF61-E9EA-194A-AB12-1C37462C54C8}" srcId="{ABF16C2E-595A-864C-A74A-F1F312CDCA88}" destId="{9CA0301A-840A-EA4A-9CF4-276F82E70518}" srcOrd="1" destOrd="0" parTransId="{D683DD49-5EA1-B24E-BF4A-034246926357}" sibTransId="{F0A25EE9-90D4-C445-8226-8ED0B4D20448}"/>
    <dgm:cxn modelId="{18235919-8C99-5746-B01D-1B8B1D8A6BFC}" type="presParOf" srcId="{D978C814-0C08-3544-A7D1-F0476A361ABE}" destId="{8675963D-24B7-E14A-888E-45EE87FCA6CC}" srcOrd="0" destOrd="0" presId="urn:microsoft.com/office/officeart/2005/8/layout/vList2"/>
    <dgm:cxn modelId="{DFD0A4CC-DE69-C14B-A8F9-2847631C755E}" type="presParOf" srcId="{D978C814-0C08-3544-A7D1-F0476A361ABE}" destId="{C2FB2D78-A2A1-4048-848D-BDD256697F06}" srcOrd="1" destOrd="0" presId="urn:microsoft.com/office/officeart/2005/8/layout/vList2"/>
    <dgm:cxn modelId="{C8E4C136-33F9-4A47-A73B-DD5CBC7D5E59}" type="presParOf" srcId="{D978C814-0C08-3544-A7D1-F0476A361ABE}" destId="{32B66A9A-5EFA-8C4A-ACE7-8845F639087B}" srcOrd="2" destOrd="0" presId="urn:microsoft.com/office/officeart/2005/8/layout/vList2"/>
    <dgm:cxn modelId="{9EBB2263-018F-1D4C-BF22-5C05EFE6B281}" type="presParOf" srcId="{D978C814-0C08-3544-A7D1-F0476A361ABE}" destId="{F22B9E1C-92F5-3746-895D-4526D6B29B7F}" srcOrd="3" destOrd="0" presId="urn:microsoft.com/office/officeart/2005/8/layout/vList2"/>
    <dgm:cxn modelId="{C6C3E75D-8DD1-5742-8DC6-68E9D8ECB8D6}" type="presParOf" srcId="{D978C814-0C08-3544-A7D1-F0476A361ABE}" destId="{DF59E3CA-021E-0B40-BEDD-BEFBDFA241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C94DF8-29C9-5D40-B40B-34C5B6986E94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7C1E20-D935-F348-9916-8036A08E2759}">
      <dgm:prSet phldrT="[Text]"/>
      <dgm:spPr/>
      <dgm:t>
        <a:bodyPr/>
        <a:lstStyle/>
        <a:p>
          <a:r>
            <a:rPr lang="en-US" dirty="0" err="1" smtClean="0"/>
            <a:t>Shintoism</a:t>
          </a:r>
          <a:r>
            <a:rPr lang="en-US" dirty="0" smtClean="0"/>
            <a:t>, ethnic religion unique to Japan</a:t>
          </a:r>
          <a:endParaRPr lang="en-US" dirty="0"/>
        </a:p>
      </dgm:t>
    </dgm:pt>
    <dgm:pt modelId="{3C94A6C9-2233-C34F-AF43-190BE7BA725A}" type="parTrans" cxnId="{76F4B813-F8AA-B342-A8F8-C0BF273621DD}">
      <dgm:prSet/>
      <dgm:spPr/>
      <dgm:t>
        <a:bodyPr/>
        <a:lstStyle/>
        <a:p>
          <a:endParaRPr lang="en-US"/>
        </a:p>
      </dgm:t>
    </dgm:pt>
    <dgm:pt modelId="{4FC06DB2-B071-9B44-89C5-BFD432336ED7}" type="sibTrans" cxnId="{76F4B813-F8AA-B342-A8F8-C0BF273621DD}">
      <dgm:prSet/>
      <dgm:spPr/>
      <dgm:t>
        <a:bodyPr/>
        <a:lstStyle/>
        <a:p>
          <a:endParaRPr lang="en-US"/>
        </a:p>
      </dgm:t>
    </dgm:pt>
    <dgm:pt modelId="{5B064C1A-EBB1-984D-9D6A-725F16CED725}">
      <dgm:prSet phldrT="[Text]"/>
      <dgm:spPr/>
      <dgm:t>
        <a:bodyPr/>
        <a:lstStyle/>
        <a:p>
          <a:r>
            <a:rPr lang="en-US" dirty="0" smtClean="0"/>
            <a:t>Importance of natural features, ancestors</a:t>
          </a:r>
          <a:endParaRPr lang="en-US" dirty="0"/>
        </a:p>
      </dgm:t>
    </dgm:pt>
    <dgm:pt modelId="{DDEED1C3-D9BA-BB4F-9452-48F06F5E8852}" type="parTrans" cxnId="{D249117E-4085-8E4B-9CAD-E0E175D8E850}">
      <dgm:prSet/>
      <dgm:spPr/>
      <dgm:t>
        <a:bodyPr/>
        <a:lstStyle/>
        <a:p>
          <a:endParaRPr lang="en-US"/>
        </a:p>
      </dgm:t>
    </dgm:pt>
    <dgm:pt modelId="{A6430926-BE28-CE44-B652-DCF1A1F306FD}" type="sibTrans" cxnId="{D249117E-4085-8E4B-9CAD-E0E175D8E850}">
      <dgm:prSet/>
      <dgm:spPr/>
      <dgm:t>
        <a:bodyPr/>
        <a:lstStyle/>
        <a:p>
          <a:endParaRPr lang="en-US"/>
        </a:p>
      </dgm:t>
    </dgm:pt>
    <dgm:pt modelId="{BEF4BAB9-3864-7D44-A049-B5B8E15C9482}">
      <dgm:prSet phldrT="[Text]"/>
      <dgm:spPr/>
      <dgm:t>
        <a:bodyPr/>
        <a:lstStyle/>
        <a:p>
          <a:r>
            <a:rPr lang="en-US" dirty="0" smtClean="0"/>
            <a:t>State religion, worshipping the emperor</a:t>
          </a:r>
          <a:endParaRPr lang="en-US" dirty="0"/>
        </a:p>
      </dgm:t>
    </dgm:pt>
    <dgm:pt modelId="{CCA0B4AE-648E-8042-A756-64757C9106A2}" type="parTrans" cxnId="{5537F9C3-97B2-FE4D-903D-1AFC9822D3BD}">
      <dgm:prSet/>
      <dgm:spPr/>
      <dgm:t>
        <a:bodyPr/>
        <a:lstStyle/>
        <a:p>
          <a:endParaRPr lang="en-US"/>
        </a:p>
      </dgm:t>
    </dgm:pt>
    <dgm:pt modelId="{826A99A3-A375-BF4B-A7E4-8710D69A35A6}" type="sibTrans" cxnId="{5537F9C3-97B2-FE4D-903D-1AFC9822D3BD}">
      <dgm:prSet/>
      <dgm:spPr/>
      <dgm:t>
        <a:bodyPr/>
        <a:lstStyle/>
        <a:p>
          <a:endParaRPr lang="en-US"/>
        </a:p>
      </dgm:t>
    </dgm:pt>
    <dgm:pt modelId="{76E05D82-9C97-8747-B68C-272847694CCE}">
      <dgm:prSet phldrT="[Text]"/>
      <dgm:spPr/>
      <dgm:t>
        <a:bodyPr/>
        <a:lstStyle/>
        <a:p>
          <a:r>
            <a:rPr lang="en-US" dirty="0" smtClean="0"/>
            <a:t>Coexistence with Buddhism</a:t>
          </a:r>
          <a:endParaRPr lang="en-US" dirty="0"/>
        </a:p>
      </dgm:t>
    </dgm:pt>
    <dgm:pt modelId="{85E314B7-390A-5347-A46A-FD0549957759}" type="parTrans" cxnId="{81650009-635D-0745-B555-1094F6524271}">
      <dgm:prSet/>
      <dgm:spPr/>
      <dgm:t>
        <a:bodyPr/>
        <a:lstStyle/>
        <a:p>
          <a:endParaRPr lang="en-US"/>
        </a:p>
      </dgm:t>
    </dgm:pt>
    <dgm:pt modelId="{46CD8631-CA92-B94F-B13C-E7ADBE9D9A49}" type="sibTrans" cxnId="{81650009-635D-0745-B555-1094F6524271}">
      <dgm:prSet/>
      <dgm:spPr/>
      <dgm:t>
        <a:bodyPr/>
        <a:lstStyle/>
        <a:p>
          <a:endParaRPr lang="en-US"/>
        </a:p>
      </dgm:t>
    </dgm:pt>
    <dgm:pt modelId="{2B09F711-EDCD-5B4E-B648-0DC6F112B589}" type="pres">
      <dgm:prSet presAssocID="{02C94DF8-29C9-5D40-B40B-34C5B6986E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8DA520-8E22-4D49-8FA5-4D23ECD78B4E}" type="pres">
      <dgm:prSet presAssocID="{02C94DF8-29C9-5D40-B40B-34C5B6986E94}" presName="hierFlow" presStyleCnt="0"/>
      <dgm:spPr/>
    </dgm:pt>
    <dgm:pt modelId="{7750E192-BAD9-1741-8E63-893490C02041}" type="pres">
      <dgm:prSet presAssocID="{02C94DF8-29C9-5D40-B40B-34C5B6986E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660164E-7865-CB4C-B4C5-C823C72342D1}" type="pres">
      <dgm:prSet presAssocID="{447C1E20-D935-F348-9916-8036A08E2759}" presName="Name14" presStyleCnt="0"/>
      <dgm:spPr/>
    </dgm:pt>
    <dgm:pt modelId="{23A2166D-FFDC-0642-842E-49BF99E61DD3}" type="pres">
      <dgm:prSet presAssocID="{447C1E20-D935-F348-9916-8036A08E2759}" presName="level1Shape" presStyleLbl="node0" presStyleIdx="0" presStyleCnt="1" custScaleX="142945" custScaleY="153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28B4B-030D-BD4C-A46A-00FFEF21533E}" type="pres">
      <dgm:prSet presAssocID="{447C1E20-D935-F348-9916-8036A08E2759}" presName="hierChild2" presStyleCnt="0"/>
      <dgm:spPr/>
    </dgm:pt>
    <dgm:pt modelId="{A3AC2D03-740D-E643-ADA9-ECAE49B482BC}" type="pres">
      <dgm:prSet presAssocID="{DDEED1C3-D9BA-BB4F-9452-48F06F5E8852}" presName="Name19" presStyleLbl="parChTrans1D2" presStyleIdx="0" presStyleCnt="3"/>
      <dgm:spPr/>
      <dgm:t>
        <a:bodyPr/>
        <a:lstStyle/>
        <a:p>
          <a:endParaRPr lang="en-US"/>
        </a:p>
      </dgm:t>
    </dgm:pt>
    <dgm:pt modelId="{EEDED525-CB56-E24F-A3D7-04A7305518E4}" type="pres">
      <dgm:prSet presAssocID="{5B064C1A-EBB1-984D-9D6A-725F16CED725}" presName="Name21" presStyleCnt="0"/>
      <dgm:spPr/>
    </dgm:pt>
    <dgm:pt modelId="{62487D23-BB7E-4F42-B963-38A99D74D837}" type="pres">
      <dgm:prSet presAssocID="{5B064C1A-EBB1-984D-9D6A-725F16CED725}" presName="level2Shape" presStyleLbl="node2" presStyleIdx="0" presStyleCnt="3"/>
      <dgm:spPr/>
      <dgm:t>
        <a:bodyPr/>
        <a:lstStyle/>
        <a:p>
          <a:endParaRPr lang="en-US"/>
        </a:p>
      </dgm:t>
    </dgm:pt>
    <dgm:pt modelId="{C2C07FFF-A334-364A-8824-89AA65B43EEF}" type="pres">
      <dgm:prSet presAssocID="{5B064C1A-EBB1-984D-9D6A-725F16CED725}" presName="hierChild3" presStyleCnt="0"/>
      <dgm:spPr/>
    </dgm:pt>
    <dgm:pt modelId="{EA980BD4-9782-5442-8B8F-0A7DE4B3058C}" type="pres">
      <dgm:prSet presAssocID="{CCA0B4AE-648E-8042-A756-64757C9106A2}" presName="Name19" presStyleLbl="parChTrans1D2" presStyleIdx="1" presStyleCnt="3"/>
      <dgm:spPr/>
      <dgm:t>
        <a:bodyPr/>
        <a:lstStyle/>
        <a:p>
          <a:endParaRPr lang="en-US"/>
        </a:p>
      </dgm:t>
    </dgm:pt>
    <dgm:pt modelId="{E817CF36-05C9-EF47-980F-3568DB7F4CE8}" type="pres">
      <dgm:prSet presAssocID="{BEF4BAB9-3864-7D44-A049-B5B8E15C9482}" presName="Name21" presStyleCnt="0"/>
      <dgm:spPr/>
    </dgm:pt>
    <dgm:pt modelId="{F313DAEB-6FA3-9B4A-9BF9-909D62520FF3}" type="pres">
      <dgm:prSet presAssocID="{BEF4BAB9-3864-7D44-A049-B5B8E15C9482}" presName="level2Shape" presStyleLbl="node2" presStyleIdx="1" presStyleCnt="3"/>
      <dgm:spPr/>
      <dgm:t>
        <a:bodyPr/>
        <a:lstStyle/>
        <a:p>
          <a:endParaRPr lang="en-US"/>
        </a:p>
      </dgm:t>
    </dgm:pt>
    <dgm:pt modelId="{3CAF955F-019F-EA4E-BB22-D91BB71E994B}" type="pres">
      <dgm:prSet presAssocID="{BEF4BAB9-3864-7D44-A049-B5B8E15C9482}" presName="hierChild3" presStyleCnt="0"/>
      <dgm:spPr/>
    </dgm:pt>
    <dgm:pt modelId="{F5263F56-FDBF-E642-BE82-426B499BA254}" type="pres">
      <dgm:prSet presAssocID="{85E314B7-390A-5347-A46A-FD0549957759}" presName="Name19" presStyleLbl="parChTrans1D2" presStyleIdx="2" presStyleCnt="3"/>
      <dgm:spPr/>
      <dgm:t>
        <a:bodyPr/>
        <a:lstStyle/>
        <a:p>
          <a:endParaRPr lang="en-US"/>
        </a:p>
      </dgm:t>
    </dgm:pt>
    <dgm:pt modelId="{E7D7E89A-94F7-D24E-BC48-C79346197ED2}" type="pres">
      <dgm:prSet presAssocID="{76E05D82-9C97-8747-B68C-272847694CCE}" presName="Name21" presStyleCnt="0"/>
      <dgm:spPr/>
    </dgm:pt>
    <dgm:pt modelId="{1059CD1A-1C6A-B140-9060-1249394C1C84}" type="pres">
      <dgm:prSet presAssocID="{76E05D82-9C97-8747-B68C-272847694CCE}" presName="level2Shape" presStyleLbl="node2" presStyleIdx="2" presStyleCnt="3"/>
      <dgm:spPr/>
      <dgm:t>
        <a:bodyPr/>
        <a:lstStyle/>
        <a:p>
          <a:endParaRPr lang="en-US"/>
        </a:p>
      </dgm:t>
    </dgm:pt>
    <dgm:pt modelId="{87999624-1FB8-0641-B3F6-5BD6FA07123F}" type="pres">
      <dgm:prSet presAssocID="{76E05D82-9C97-8747-B68C-272847694CCE}" presName="hierChild3" presStyleCnt="0"/>
      <dgm:spPr/>
    </dgm:pt>
    <dgm:pt modelId="{37E2690E-BE5E-B446-853A-135CEC386A63}" type="pres">
      <dgm:prSet presAssocID="{02C94DF8-29C9-5D40-B40B-34C5B6986E94}" presName="bgShapesFlow" presStyleCnt="0"/>
      <dgm:spPr/>
    </dgm:pt>
  </dgm:ptLst>
  <dgm:cxnLst>
    <dgm:cxn modelId="{F425BF27-2833-D34E-B5EC-00553DA14D2A}" type="presOf" srcId="{5B064C1A-EBB1-984D-9D6A-725F16CED725}" destId="{62487D23-BB7E-4F42-B963-38A99D74D837}" srcOrd="0" destOrd="0" presId="urn:microsoft.com/office/officeart/2005/8/layout/hierarchy6"/>
    <dgm:cxn modelId="{5888A35B-C331-1C42-8230-5CFADBB32ABF}" type="presOf" srcId="{02C94DF8-29C9-5D40-B40B-34C5B6986E94}" destId="{2B09F711-EDCD-5B4E-B648-0DC6F112B589}" srcOrd="0" destOrd="0" presId="urn:microsoft.com/office/officeart/2005/8/layout/hierarchy6"/>
    <dgm:cxn modelId="{8DC108DB-D28E-FB46-90ED-F7503DD68D8E}" type="presOf" srcId="{447C1E20-D935-F348-9916-8036A08E2759}" destId="{23A2166D-FFDC-0642-842E-49BF99E61DD3}" srcOrd="0" destOrd="0" presId="urn:microsoft.com/office/officeart/2005/8/layout/hierarchy6"/>
    <dgm:cxn modelId="{C1835288-D48F-7146-9EC2-AB40CC8C8945}" type="presOf" srcId="{CCA0B4AE-648E-8042-A756-64757C9106A2}" destId="{EA980BD4-9782-5442-8B8F-0A7DE4B3058C}" srcOrd="0" destOrd="0" presId="urn:microsoft.com/office/officeart/2005/8/layout/hierarchy6"/>
    <dgm:cxn modelId="{73C37C8E-56A5-A747-961A-ED9AEB5E48FE}" type="presOf" srcId="{DDEED1C3-D9BA-BB4F-9452-48F06F5E8852}" destId="{A3AC2D03-740D-E643-ADA9-ECAE49B482BC}" srcOrd="0" destOrd="0" presId="urn:microsoft.com/office/officeart/2005/8/layout/hierarchy6"/>
    <dgm:cxn modelId="{D249117E-4085-8E4B-9CAD-E0E175D8E850}" srcId="{447C1E20-D935-F348-9916-8036A08E2759}" destId="{5B064C1A-EBB1-984D-9D6A-725F16CED725}" srcOrd="0" destOrd="0" parTransId="{DDEED1C3-D9BA-BB4F-9452-48F06F5E8852}" sibTransId="{A6430926-BE28-CE44-B652-DCF1A1F306FD}"/>
    <dgm:cxn modelId="{63CA9CF3-3947-D243-A2F2-4F74160FCBD0}" type="presOf" srcId="{76E05D82-9C97-8747-B68C-272847694CCE}" destId="{1059CD1A-1C6A-B140-9060-1249394C1C84}" srcOrd="0" destOrd="0" presId="urn:microsoft.com/office/officeart/2005/8/layout/hierarchy6"/>
    <dgm:cxn modelId="{99620E88-779E-294A-AEEA-C65F65680F5A}" type="presOf" srcId="{85E314B7-390A-5347-A46A-FD0549957759}" destId="{F5263F56-FDBF-E642-BE82-426B499BA254}" srcOrd="0" destOrd="0" presId="urn:microsoft.com/office/officeart/2005/8/layout/hierarchy6"/>
    <dgm:cxn modelId="{63F3870A-38CE-C441-9AE0-5F95C8D1DB65}" type="presOf" srcId="{BEF4BAB9-3864-7D44-A049-B5B8E15C9482}" destId="{F313DAEB-6FA3-9B4A-9BF9-909D62520FF3}" srcOrd="0" destOrd="0" presId="urn:microsoft.com/office/officeart/2005/8/layout/hierarchy6"/>
    <dgm:cxn modelId="{76F4B813-F8AA-B342-A8F8-C0BF273621DD}" srcId="{02C94DF8-29C9-5D40-B40B-34C5B6986E94}" destId="{447C1E20-D935-F348-9916-8036A08E2759}" srcOrd="0" destOrd="0" parTransId="{3C94A6C9-2233-C34F-AF43-190BE7BA725A}" sibTransId="{4FC06DB2-B071-9B44-89C5-BFD432336ED7}"/>
    <dgm:cxn modelId="{5537F9C3-97B2-FE4D-903D-1AFC9822D3BD}" srcId="{447C1E20-D935-F348-9916-8036A08E2759}" destId="{BEF4BAB9-3864-7D44-A049-B5B8E15C9482}" srcOrd="1" destOrd="0" parTransId="{CCA0B4AE-648E-8042-A756-64757C9106A2}" sibTransId="{826A99A3-A375-BF4B-A7E4-8710D69A35A6}"/>
    <dgm:cxn modelId="{81650009-635D-0745-B555-1094F6524271}" srcId="{447C1E20-D935-F348-9916-8036A08E2759}" destId="{76E05D82-9C97-8747-B68C-272847694CCE}" srcOrd="2" destOrd="0" parTransId="{85E314B7-390A-5347-A46A-FD0549957759}" sibTransId="{46CD8631-CA92-B94F-B13C-E7ADBE9D9A49}"/>
    <dgm:cxn modelId="{9F6D659A-AC9F-9D4B-8E10-9E13D7752C96}" type="presParOf" srcId="{2B09F711-EDCD-5B4E-B648-0DC6F112B589}" destId="{ED8DA520-8E22-4D49-8FA5-4D23ECD78B4E}" srcOrd="0" destOrd="0" presId="urn:microsoft.com/office/officeart/2005/8/layout/hierarchy6"/>
    <dgm:cxn modelId="{D928FA56-A55E-F94C-A4FD-962C42B94095}" type="presParOf" srcId="{ED8DA520-8E22-4D49-8FA5-4D23ECD78B4E}" destId="{7750E192-BAD9-1741-8E63-893490C02041}" srcOrd="0" destOrd="0" presId="urn:microsoft.com/office/officeart/2005/8/layout/hierarchy6"/>
    <dgm:cxn modelId="{566EBD84-CE0C-AC49-8D28-523959B0FCE2}" type="presParOf" srcId="{7750E192-BAD9-1741-8E63-893490C02041}" destId="{A660164E-7865-CB4C-B4C5-C823C72342D1}" srcOrd="0" destOrd="0" presId="urn:microsoft.com/office/officeart/2005/8/layout/hierarchy6"/>
    <dgm:cxn modelId="{ED3E4ECA-F47F-6A44-93CB-A1487DC5EA4C}" type="presParOf" srcId="{A660164E-7865-CB4C-B4C5-C823C72342D1}" destId="{23A2166D-FFDC-0642-842E-49BF99E61DD3}" srcOrd="0" destOrd="0" presId="urn:microsoft.com/office/officeart/2005/8/layout/hierarchy6"/>
    <dgm:cxn modelId="{39887B21-00C8-434E-B5C4-AAB60A898595}" type="presParOf" srcId="{A660164E-7865-CB4C-B4C5-C823C72342D1}" destId="{48B28B4B-030D-BD4C-A46A-00FFEF21533E}" srcOrd="1" destOrd="0" presId="urn:microsoft.com/office/officeart/2005/8/layout/hierarchy6"/>
    <dgm:cxn modelId="{CC1D844F-14E5-1D44-AB96-88BE17176BD0}" type="presParOf" srcId="{48B28B4B-030D-BD4C-A46A-00FFEF21533E}" destId="{A3AC2D03-740D-E643-ADA9-ECAE49B482BC}" srcOrd="0" destOrd="0" presId="urn:microsoft.com/office/officeart/2005/8/layout/hierarchy6"/>
    <dgm:cxn modelId="{ACFAD055-5A22-3647-AF53-2E742A554C46}" type="presParOf" srcId="{48B28B4B-030D-BD4C-A46A-00FFEF21533E}" destId="{EEDED525-CB56-E24F-A3D7-04A7305518E4}" srcOrd="1" destOrd="0" presId="urn:microsoft.com/office/officeart/2005/8/layout/hierarchy6"/>
    <dgm:cxn modelId="{4D837CA3-6BA4-384E-8F0C-03299C86DC38}" type="presParOf" srcId="{EEDED525-CB56-E24F-A3D7-04A7305518E4}" destId="{62487D23-BB7E-4F42-B963-38A99D74D837}" srcOrd="0" destOrd="0" presId="urn:microsoft.com/office/officeart/2005/8/layout/hierarchy6"/>
    <dgm:cxn modelId="{ADB6BA0E-4F2F-F842-8DB9-5B22EDC93D73}" type="presParOf" srcId="{EEDED525-CB56-E24F-A3D7-04A7305518E4}" destId="{C2C07FFF-A334-364A-8824-89AA65B43EEF}" srcOrd="1" destOrd="0" presId="urn:microsoft.com/office/officeart/2005/8/layout/hierarchy6"/>
    <dgm:cxn modelId="{68B7D115-552D-4C48-9CBD-818E50BE6B7A}" type="presParOf" srcId="{48B28B4B-030D-BD4C-A46A-00FFEF21533E}" destId="{EA980BD4-9782-5442-8B8F-0A7DE4B3058C}" srcOrd="2" destOrd="0" presId="urn:microsoft.com/office/officeart/2005/8/layout/hierarchy6"/>
    <dgm:cxn modelId="{44FF22B3-6175-114A-A44D-EA60B5630D0B}" type="presParOf" srcId="{48B28B4B-030D-BD4C-A46A-00FFEF21533E}" destId="{E817CF36-05C9-EF47-980F-3568DB7F4CE8}" srcOrd="3" destOrd="0" presId="urn:microsoft.com/office/officeart/2005/8/layout/hierarchy6"/>
    <dgm:cxn modelId="{1D0F5D70-A4DD-0249-B0D2-FCF512E52C5C}" type="presParOf" srcId="{E817CF36-05C9-EF47-980F-3568DB7F4CE8}" destId="{F313DAEB-6FA3-9B4A-9BF9-909D62520FF3}" srcOrd="0" destOrd="0" presId="urn:microsoft.com/office/officeart/2005/8/layout/hierarchy6"/>
    <dgm:cxn modelId="{78C8DC6F-A9B6-3B47-BA58-84E338426E39}" type="presParOf" srcId="{E817CF36-05C9-EF47-980F-3568DB7F4CE8}" destId="{3CAF955F-019F-EA4E-BB22-D91BB71E994B}" srcOrd="1" destOrd="0" presId="urn:microsoft.com/office/officeart/2005/8/layout/hierarchy6"/>
    <dgm:cxn modelId="{882AA9B7-6C92-6E43-93BB-8963087852A1}" type="presParOf" srcId="{48B28B4B-030D-BD4C-A46A-00FFEF21533E}" destId="{F5263F56-FDBF-E642-BE82-426B499BA254}" srcOrd="4" destOrd="0" presId="urn:microsoft.com/office/officeart/2005/8/layout/hierarchy6"/>
    <dgm:cxn modelId="{641CE323-567D-B447-A079-055963D84A84}" type="presParOf" srcId="{48B28B4B-030D-BD4C-A46A-00FFEF21533E}" destId="{E7D7E89A-94F7-D24E-BC48-C79346197ED2}" srcOrd="5" destOrd="0" presId="urn:microsoft.com/office/officeart/2005/8/layout/hierarchy6"/>
    <dgm:cxn modelId="{FED1C1A1-74C9-C147-AE27-385B9E775BCF}" type="presParOf" srcId="{E7D7E89A-94F7-D24E-BC48-C79346197ED2}" destId="{1059CD1A-1C6A-B140-9060-1249394C1C84}" srcOrd="0" destOrd="0" presId="urn:microsoft.com/office/officeart/2005/8/layout/hierarchy6"/>
    <dgm:cxn modelId="{05E055CC-5615-3840-84A1-1435D411430C}" type="presParOf" srcId="{E7D7E89A-94F7-D24E-BC48-C79346197ED2}" destId="{87999624-1FB8-0641-B3F6-5BD6FA07123F}" srcOrd="1" destOrd="0" presId="urn:microsoft.com/office/officeart/2005/8/layout/hierarchy6"/>
    <dgm:cxn modelId="{57B00DA6-E077-764E-A222-04473861EDAC}" type="presParOf" srcId="{2B09F711-EDCD-5B4E-B648-0DC6F112B589}" destId="{37E2690E-BE5E-B446-853A-135CEC386A6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E11A0B-F912-4A4A-B779-C4A3AFD2989C}" type="doc">
      <dgm:prSet loTypeId="urn:microsoft.com/office/officeart/2005/8/layout/vList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4F3E9A-93CF-9242-8F26-73397AB70ABE}">
      <dgm:prSet phldrT="[Text]"/>
      <dgm:spPr/>
      <dgm:t>
        <a:bodyPr/>
        <a:lstStyle/>
        <a:p>
          <a:r>
            <a:rPr lang="en-US" dirty="0" err="1" smtClean="0"/>
            <a:t>Amaterasu</a:t>
          </a:r>
          <a:endParaRPr lang="en-US" dirty="0"/>
        </a:p>
      </dgm:t>
    </dgm:pt>
    <dgm:pt modelId="{B42375B2-78C7-CD40-8F0F-32011AEFA790}" type="parTrans" cxnId="{2D0F2584-142A-E24E-86A4-FE9909DBC648}">
      <dgm:prSet/>
      <dgm:spPr/>
      <dgm:t>
        <a:bodyPr/>
        <a:lstStyle/>
        <a:p>
          <a:endParaRPr lang="en-US"/>
        </a:p>
      </dgm:t>
    </dgm:pt>
    <dgm:pt modelId="{A51AA78E-FB47-F842-B7C4-651CE610EC31}" type="sibTrans" cxnId="{2D0F2584-142A-E24E-86A4-FE9909DBC648}">
      <dgm:prSet/>
      <dgm:spPr/>
      <dgm:t>
        <a:bodyPr/>
        <a:lstStyle/>
        <a:p>
          <a:endParaRPr lang="en-US"/>
        </a:p>
      </dgm:t>
    </dgm:pt>
    <dgm:pt modelId="{93A5587F-38CF-FF4B-A2C3-42FD35CFACD1}">
      <dgm:prSet phldrT="[Text]"/>
      <dgm:spPr/>
      <dgm:t>
        <a:bodyPr/>
        <a:lstStyle/>
        <a:p>
          <a:r>
            <a:rPr lang="en-US" dirty="0" smtClean="0"/>
            <a:t>Goddess of the Sun</a:t>
          </a:r>
          <a:endParaRPr lang="en-US" dirty="0"/>
        </a:p>
      </dgm:t>
    </dgm:pt>
    <dgm:pt modelId="{3DE33F9A-B8EF-FA4C-B374-3C605CEDA169}" type="parTrans" cxnId="{0F5A01D0-1810-6348-8058-2BEA17E2281E}">
      <dgm:prSet/>
      <dgm:spPr/>
      <dgm:t>
        <a:bodyPr/>
        <a:lstStyle/>
        <a:p>
          <a:endParaRPr lang="en-US"/>
        </a:p>
      </dgm:t>
    </dgm:pt>
    <dgm:pt modelId="{A20E478A-1A74-B040-A058-34EC2BA3EF3F}" type="sibTrans" cxnId="{0F5A01D0-1810-6348-8058-2BEA17E2281E}">
      <dgm:prSet/>
      <dgm:spPr/>
      <dgm:t>
        <a:bodyPr/>
        <a:lstStyle/>
        <a:p>
          <a:endParaRPr lang="en-US"/>
        </a:p>
      </dgm:t>
    </dgm:pt>
    <dgm:pt modelId="{731AC9CC-ADA7-5442-B90A-035C9B59E26D}">
      <dgm:prSet phldrT="[Text]"/>
      <dgm:spPr/>
      <dgm:t>
        <a:bodyPr/>
        <a:lstStyle/>
        <a:p>
          <a:r>
            <a:rPr lang="en-US" dirty="0" smtClean="0"/>
            <a:t>Ancestress of the royal household</a:t>
          </a:r>
          <a:endParaRPr lang="en-US" dirty="0"/>
        </a:p>
      </dgm:t>
    </dgm:pt>
    <dgm:pt modelId="{BC516516-D359-4848-86E6-083D380F75E7}" type="parTrans" cxnId="{6C700BC3-44EE-B547-9E69-DD5D2FAB15F1}">
      <dgm:prSet/>
      <dgm:spPr/>
      <dgm:t>
        <a:bodyPr/>
        <a:lstStyle/>
        <a:p>
          <a:endParaRPr lang="en-US"/>
        </a:p>
      </dgm:t>
    </dgm:pt>
    <dgm:pt modelId="{7AB51E00-D3FF-574B-882D-3732684C9543}" type="sibTrans" cxnId="{6C700BC3-44EE-B547-9E69-DD5D2FAB15F1}">
      <dgm:prSet/>
      <dgm:spPr/>
      <dgm:t>
        <a:bodyPr/>
        <a:lstStyle/>
        <a:p>
          <a:endParaRPr lang="en-US"/>
        </a:p>
      </dgm:t>
    </dgm:pt>
    <dgm:pt modelId="{1D32F25C-199C-B54D-8FCF-C0CE9A24F0FD}">
      <dgm:prSet phldrT="[Text]"/>
      <dgm:spPr/>
      <dgm:t>
        <a:bodyPr/>
        <a:lstStyle/>
        <a:p>
          <a:r>
            <a:rPr lang="en-US" dirty="0" err="1" smtClean="0"/>
            <a:t>Hachiman</a:t>
          </a:r>
          <a:endParaRPr lang="en-US" dirty="0"/>
        </a:p>
      </dgm:t>
    </dgm:pt>
    <dgm:pt modelId="{27FEF4E3-F24F-9E4A-8FA6-FEA6A1E5772C}" type="parTrans" cxnId="{2046235C-0692-E645-A962-4A382E0ADCE9}">
      <dgm:prSet/>
      <dgm:spPr/>
      <dgm:t>
        <a:bodyPr/>
        <a:lstStyle/>
        <a:p>
          <a:endParaRPr lang="en-US"/>
        </a:p>
      </dgm:t>
    </dgm:pt>
    <dgm:pt modelId="{2ABF50EE-0F97-7747-B8EF-255003F094D6}" type="sibTrans" cxnId="{2046235C-0692-E645-A962-4A382E0ADCE9}">
      <dgm:prSet/>
      <dgm:spPr/>
      <dgm:t>
        <a:bodyPr/>
        <a:lstStyle/>
        <a:p>
          <a:endParaRPr lang="en-US"/>
        </a:p>
      </dgm:t>
    </dgm:pt>
    <dgm:pt modelId="{2A8D8B70-CA84-2D4B-B6B0-7C70BF647A3B}">
      <dgm:prSet phldrT="[Text]"/>
      <dgm:spPr/>
      <dgm:t>
        <a:bodyPr/>
        <a:lstStyle/>
        <a:p>
          <a:r>
            <a:rPr lang="en-US" dirty="0" smtClean="0"/>
            <a:t>God of War</a:t>
          </a:r>
          <a:endParaRPr lang="en-US" dirty="0"/>
        </a:p>
      </dgm:t>
    </dgm:pt>
    <dgm:pt modelId="{C0A8A105-EE3A-CF40-83B3-FD366B91C0E3}" type="parTrans" cxnId="{E730DD66-908A-364C-AF15-CA581AED81CE}">
      <dgm:prSet/>
      <dgm:spPr/>
      <dgm:t>
        <a:bodyPr/>
        <a:lstStyle/>
        <a:p>
          <a:endParaRPr lang="en-US"/>
        </a:p>
      </dgm:t>
    </dgm:pt>
    <dgm:pt modelId="{BC9DE0D8-B875-D148-B7B4-9E7D7090702D}" type="sibTrans" cxnId="{E730DD66-908A-364C-AF15-CA581AED81CE}">
      <dgm:prSet/>
      <dgm:spPr/>
      <dgm:t>
        <a:bodyPr/>
        <a:lstStyle/>
        <a:p>
          <a:endParaRPr lang="en-US"/>
        </a:p>
      </dgm:t>
    </dgm:pt>
    <dgm:pt modelId="{80CED4B6-4385-0E41-8D3D-F8D79E576598}">
      <dgm:prSet phldrT="[Text]"/>
      <dgm:spPr/>
      <dgm:t>
        <a:bodyPr/>
        <a:lstStyle/>
        <a:p>
          <a:r>
            <a:rPr lang="en-US" dirty="0" smtClean="0"/>
            <a:t>Divine protector of Japan</a:t>
          </a:r>
          <a:endParaRPr lang="en-US" dirty="0"/>
        </a:p>
      </dgm:t>
    </dgm:pt>
    <dgm:pt modelId="{937310DB-4959-334D-B4DF-07A49328FB57}" type="parTrans" cxnId="{6B143D11-77F8-5745-9023-975FA69EC476}">
      <dgm:prSet/>
      <dgm:spPr/>
      <dgm:t>
        <a:bodyPr/>
        <a:lstStyle/>
        <a:p>
          <a:endParaRPr lang="en-US"/>
        </a:p>
      </dgm:t>
    </dgm:pt>
    <dgm:pt modelId="{8046EA42-D28F-8D46-B81A-CA0E7300D0A8}" type="sibTrans" cxnId="{6B143D11-77F8-5745-9023-975FA69EC476}">
      <dgm:prSet/>
      <dgm:spPr/>
      <dgm:t>
        <a:bodyPr/>
        <a:lstStyle/>
        <a:p>
          <a:endParaRPr lang="en-US"/>
        </a:p>
      </dgm:t>
    </dgm:pt>
    <dgm:pt modelId="{2FEC9553-255E-FD47-91D4-1BAE51623DEC}">
      <dgm:prSet phldrT="[Text]"/>
      <dgm:spPr/>
      <dgm:t>
        <a:bodyPr/>
        <a:lstStyle/>
        <a:p>
          <a:r>
            <a:rPr lang="en-US" dirty="0" err="1" smtClean="0"/>
            <a:t>Hotei</a:t>
          </a:r>
          <a:endParaRPr lang="en-US" dirty="0"/>
        </a:p>
      </dgm:t>
    </dgm:pt>
    <dgm:pt modelId="{0C369C88-9590-FF49-B3D6-C96118EB83EA}" type="parTrans" cxnId="{E427EFD3-9194-BB4F-AFEA-22152A9C23D0}">
      <dgm:prSet/>
      <dgm:spPr/>
      <dgm:t>
        <a:bodyPr/>
        <a:lstStyle/>
        <a:p>
          <a:endParaRPr lang="en-US"/>
        </a:p>
      </dgm:t>
    </dgm:pt>
    <dgm:pt modelId="{57C03861-3EDD-984D-86DB-0EECC516B7D1}" type="sibTrans" cxnId="{E427EFD3-9194-BB4F-AFEA-22152A9C23D0}">
      <dgm:prSet/>
      <dgm:spPr/>
      <dgm:t>
        <a:bodyPr/>
        <a:lstStyle/>
        <a:p>
          <a:endParaRPr lang="en-US"/>
        </a:p>
      </dgm:t>
    </dgm:pt>
    <dgm:pt modelId="{129925DC-84CD-D64D-8870-222031ECE75F}">
      <dgm:prSet phldrT="[Text]"/>
      <dgm:spPr/>
      <dgm:t>
        <a:bodyPr/>
        <a:lstStyle/>
        <a:p>
          <a:r>
            <a:rPr lang="en-US" dirty="0" smtClean="0"/>
            <a:t>God of contentment, abundance</a:t>
          </a:r>
          <a:endParaRPr lang="en-US" dirty="0"/>
        </a:p>
      </dgm:t>
    </dgm:pt>
    <dgm:pt modelId="{FD645065-F6D0-E44F-8889-2C40AAFBC88B}" type="parTrans" cxnId="{09289F79-CAD5-204F-BC3C-3BEB761F0834}">
      <dgm:prSet/>
      <dgm:spPr/>
      <dgm:t>
        <a:bodyPr/>
        <a:lstStyle/>
        <a:p>
          <a:endParaRPr lang="en-US"/>
        </a:p>
      </dgm:t>
    </dgm:pt>
    <dgm:pt modelId="{12390D75-2E27-ED4C-9533-5FE075A47C23}" type="sibTrans" cxnId="{09289F79-CAD5-204F-BC3C-3BEB761F0834}">
      <dgm:prSet/>
      <dgm:spPr/>
      <dgm:t>
        <a:bodyPr/>
        <a:lstStyle/>
        <a:p>
          <a:endParaRPr lang="en-US"/>
        </a:p>
      </dgm:t>
    </dgm:pt>
    <dgm:pt modelId="{3E4EC999-2725-D84C-AFAC-21D6E06104A0}">
      <dgm:prSet phldrT="[Text]"/>
      <dgm:spPr/>
      <dgm:t>
        <a:bodyPr/>
        <a:lstStyle/>
        <a:p>
          <a:r>
            <a:rPr lang="en-US" dirty="0" smtClean="0"/>
            <a:t>God of luck</a:t>
          </a:r>
          <a:endParaRPr lang="en-US" dirty="0"/>
        </a:p>
      </dgm:t>
    </dgm:pt>
    <dgm:pt modelId="{5BD253BB-2569-074F-90E0-B6409D1312C2}" type="parTrans" cxnId="{D5756E52-3055-D146-A823-94B4D8A9435B}">
      <dgm:prSet/>
      <dgm:spPr/>
      <dgm:t>
        <a:bodyPr/>
        <a:lstStyle/>
        <a:p>
          <a:endParaRPr lang="en-US"/>
        </a:p>
      </dgm:t>
    </dgm:pt>
    <dgm:pt modelId="{6DEEFCE5-3C44-4E4A-BA6D-F23A6AB34C72}" type="sibTrans" cxnId="{D5756E52-3055-D146-A823-94B4D8A9435B}">
      <dgm:prSet/>
      <dgm:spPr/>
      <dgm:t>
        <a:bodyPr/>
        <a:lstStyle/>
        <a:p>
          <a:endParaRPr lang="en-US"/>
        </a:p>
      </dgm:t>
    </dgm:pt>
    <dgm:pt modelId="{7F40824F-0FDF-6F47-8380-9F7B600FDD17}" type="pres">
      <dgm:prSet presAssocID="{53E11A0B-F912-4A4A-B779-C4A3AFD2989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023AB-FA5C-BC42-8F21-D45D0D3B3E85}" type="pres">
      <dgm:prSet presAssocID="{894F3E9A-93CF-9242-8F26-73397AB70ABE}" presName="comp" presStyleCnt="0"/>
      <dgm:spPr/>
    </dgm:pt>
    <dgm:pt modelId="{165990CF-1F66-674E-8716-18828C53BA1F}" type="pres">
      <dgm:prSet presAssocID="{894F3E9A-93CF-9242-8F26-73397AB70ABE}" presName="box" presStyleLbl="node1" presStyleIdx="0" presStyleCnt="3" custLinFactNeighborX="-229"/>
      <dgm:spPr/>
      <dgm:t>
        <a:bodyPr/>
        <a:lstStyle/>
        <a:p>
          <a:endParaRPr lang="en-US"/>
        </a:p>
      </dgm:t>
    </dgm:pt>
    <dgm:pt modelId="{854A8010-54FF-4E4D-A201-CAD0C753806D}" type="pres">
      <dgm:prSet presAssocID="{894F3E9A-93CF-9242-8F26-73397AB70AB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580431-E03C-E549-B36D-2B2143D5CC1B}" type="pres">
      <dgm:prSet presAssocID="{894F3E9A-93CF-9242-8F26-73397AB70AB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A4628-4D0D-2E4D-AD95-50D25EF8E695}" type="pres">
      <dgm:prSet presAssocID="{A51AA78E-FB47-F842-B7C4-651CE610EC31}" presName="spacer" presStyleCnt="0"/>
      <dgm:spPr/>
    </dgm:pt>
    <dgm:pt modelId="{D9D6882F-5B53-C743-9A7E-B5BA86FC264F}" type="pres">
      <dgm:prSet presAssocID="{1D32F25C-199C-B54D-8FCF-C0CE9A24F0FD}" presName="comp" presStyleCnt="0"/>
      <dgm:spPr/>
    </dgm:pt>
    <dgm:pt modelId="{CFAD8E0B-7290-2645-AB08-13E56C0A784A}" type="pres">
      <dgm:prSet presAssocID="{1D32F25C-199C-B54D-8FCF-C0CE9A24F0FD}" presName="box" presStyleLbl="node1" presStyleIdx="1" presStyleCnt="3"/>
      <dgm:spPr/>
      <dgm:t>
        <a:bodyPr/>
        <a:lstStyle/>
        <a:p>
          <a:endParaRPr lang="en-US"/>
        </a:p>
      </dgm:t>
    </dgm:pt>
    <dgm:pt modelId="{202955DE-C65C-444E-8EAE-2327BF5B5CAE}" type="pres">
      <dgm:prSet presAssocID="{1D32F25C-199C-B54D-8FCF-C0CE9A24F0F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1A0614-27BB-1844-90C5-E6D33E0C107F}" type="pres">
      <dgm:prSet presAssocID="{1D32F25C-199C-B54D-8FCF-C0CE9A24F0F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628FE-D376-2A46-8BAD-0F05F8FB0997}" type="pres">
      <dgm:prSet presAssocID="{2ABF50EE-0F97-7747-B8EF-255003F094D6}" presName="spacer" presStyleCnt="0"/>
      <dgm:spPr/>
    </dgm:pt>
    <dgm:pt modelId="{9FFA9128-8433-C848-A5FA-BC04D3C8D27F}" type="pres">
      <dgm:prSet presAssocID="{2FEC9553-255E-FD47-91D4-1BAE51623DEC}" presName="comp" presStyleCnt="0"/>
      <dgm:spPr/>
    </dgm:pt>
    <dgm:pt modelId="{59AE480B-CFFB-4745-92C0-EAB61EB091F2}" type="pres">
      <dgm:prSet presAssocID="{2FEC9553-255E-FD47-91D4-1BAE51623DEC}" presName="box" presStyleLbl="node1" presStyleIdx="2" presStyleCnt="3"/>
      <dgm:spPr/>
      <dgm:t>
        <a:bodyPr/>
        <a:lstStyle/>
        <a:p>
          <a:endParaRPr lang="en-US"/>
        </a:p>
      </dgm:t>
    </dgm:pt>
    <dgm:pt modelId="{5E81F771-DF6C-E742-8DEE-B7428DEE51E5}" type="pres">
      <dgm:prSet presAssocID="{2FEC9553-255E-FD47-91D4-1BAE51623DE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1FCB6E0-E2B8-3542-9C4A-5191176E08EF}" type="pres">
      <dgm:prSet presAssocID="{2FEC9553-255E-FD47-91D4-1BAE51623DE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0B562E-AAA8-2341-9599-F891F9F374E4}" type="presOf" srcId="{93A5587F-38CF-FF4B-A2C3-42FD35CFACD1}" destId="{E5580431-E03C-E549-B36D-2B2143D5CC1B}" srcOrd="1" destOrd="1" presId="urn:microsoft.com/office/officeart/2005/8/layout/vList4"/>
    <dgm:cxn modelId="{2046235C-0692-E645-A962-4A382E0ADCE9}" srcId="{53E11A0B-F912-4A4A-B779-C4A3AFD2989C}" destId="{1D32F25C-199C-B54D-8FCF-C0CE9A24F0FD}" srcOrd="1" destOrd="0" parTransId="{27FEF4E3-F24F-9E4A-8FA6-FEA6A1E5772C}" sibTransId="{2ABF50EE-0F97-7747-B8EF-255003F094D6}"/>
    <dgm:cxn modelId="{D531880B-FD19-4442-B70D-4650DB0B7C59}" type="presOf" srcId="{80CED4B6-4385-0E41-8D3D-F8D79E576598}" destId="{CFAD8E0B-7290-2645-AB08-13E56C0A784A}" srcOrd="0" destOrd="2" presId="urn:microsoft.com/office/officeart/2005/8/layout/vList4"/>
    <dgm:cxn modelId="{69B03A1F-72FF-514B-8811-D5AA8A649B9D}" type="presOf" srcId="{129925DC-84CD-D64D-8870-222031ECE75F}" destId="{59AE480B-CFFB-4745-92C0-EAB61EB091F2}" srcOrd="0" destOrd="1" presId="urn:microsoft.com/office/officeart/2005/8/layout/vList4"/>
    <dgm:cxn modelId="{5A491F14-5FF1-C246-8407-35F44B2E9ED1}" type="presOf" srcId="{894F3E9A-93CF-9242-8F26-73397AB70ABE}" destId="{165990CF-1F66-674E-8716-18828C53BA1F}" srcOrd="0" destOrd="0" presId="urn:microsoft.com/office/officeart/2005/8/layout/vList4"/>
    <dgm:cxn modelId="{BB97424C-0F71-8249-A516-699A8CC6CCCC}" type="presOf" srcId="{3E4EC999-2725-D84C-AFAC-21D6E06104A0}" destId="{59AE480B-CFFB-4745-92C0-EAB61EB091F2}" srcOrd="0" destOrd="2" presId="urn:microsoft.com/office/officeart/2005/8/layout/vList4"/>
    <dgm:cxn modelId="{1A645C4A-0A01-2840-A599-F68A0D9F6661}" type="presOf" srcId="{731AC9CC-ADA7-5442-B90A-035C9B59E26D}" destId="{165990CF-1F66-674E-8716-18828C53BA1F}" srcOrd="0" destOrd="2" presId="urn:microsoft.com/office/officeart/2005/8/layout/vList4"/>
    <dgm:cxn modelId="{D5756E52-3055-D146-A823-94B4D8A9435B}" srcId="{2FEC9553-255E-FD47-91D4-1BAE51623DEC}" destId="{3E4EC999-2725-D84C-AFAC-21D6E06104A0}" srcOrd="1" destOrd="0" parTransId="{5BD253BB-2569-074F-90E0-B6409D1312C2}" sibTransId="{6DEEFCE5-3C44-4E4A-BA6D-F23A6AB34C72}"/>
    <dgm:cxn modelId="{3921A74C-171A-DA4F-8F57-6BB60C32EA6E}" type="presOf" srcId="{80CED4B6-4385-0E41-8D3D-F8D79E576598}" destId="{7A1A0614-27BB-1844-90C5-E6D33E0C107F}" srcOrd="1" destOrd="2" presId="urn:microsoft.com/office/officeart/2005/8/layout/vList4"/>
    <dgm:cxn modelId="{2A5D21D1-8308-AB4E-864C-278C3CC22733}" type="presOf" srcId="{53E11A0B-F912-4A4A-B779-C4A3AFD2989C}" destId="{7F40824F-0FDF-6F47-8380-9F7B600FDD17}" srcOrd="0" destOrd="0" presId="urn:microsoft.com/office/officeart/2005/8/layout/vList4"/>
    <dgm:cxn modelId="{2D0F2584-142A-E24E-86A4-FE9909DBC648}" srcId="{53E11A0B-F912-4A4A-B779-C4A3AFD2989C}" destId="{894F3E9A-93CF-9242-8F26-73397AB70ABE}" srcOrd="0" destOrd="0" parTransId="{B42375B2-78C7-CD40-8F0F-32011AEFA790}" sibTransId="{A51AA78E-FB47-F842-B7C4-651CE610EC31}"/>
    <dgm:cxn modelId="{83267EA1-DA9E-A944-9ECA-F3AE85E0BF9C}" type="presOf" srcId="{129925DC-84CD-D64D-8870-222031ECE75F}" destId="{E1FCB6E0-E2B8-3542-9C4A-5191176E08EF}" srcOrd="1" destOrd="1" presId="urn:microsoft.com/office/officeart/2005/8/layout/vList4"/>
    <dgm:cxn modelId="{C9C1045F-F4E5-4744-A936-7FCE2BE5EAD5}" type="presOf" srcId="{2FEC9553-255E-FD47-91D4-1BAE51623DEC}" destId="{59AE480B-CFFB-4745-92C0-EAB61EB091F2}" srcOrd="0" destOrd="0" presId="urn:microsoft.com/office/officeart/2005/8/layout/vList4"/>
    <dgm:cxn modelId="{299960CA-EB62-A443-B056-74B8D38D8C42}" type="presOf" srcId="{3E4EC999-2725-D84C-AFAC-21D6E06104A0}" destId="{E1FCB6E0-E2B8-3542-9C4A-5191176E08EF}" srcOrd="1" destOrd="2" presId="urn:microsoft.com/office/officeart/2005/8/layout/vList4"/>
    <dgm:cxn modelId="{E427EFD3-9194-BB4F-AFEA-22152A9C23D0}" srcId="{53E11A0B-F912-4A4A-B779-C4A3AFD2989C}" destId="{2FEC9553-255E-FD47-91D4-1BAE51623DEC}" srcOrd="2" destOrd="0" parTransId="{0C369C88-9590-FF49-B3D6-C96118EB83EA}" sibTransId="{57C03861-3EDD-984D-86DB-0EECC516B7D1}"/>
    <dgm:cxn modelId="{5D63A234-EFDE-4B4A-9FFE-1A15284897BE}" type="presOf" srcId="{1D32F25C-199C-B54D-8FCF-C0CE9A24F0FD}" destId="{CFAD8E0B-7290-2645-AB08-13E56C0A784A}" srcOrd="0" destOrd="0" presId="urn:microsoft.com/office/officeart/2005/8/layout/vList4"/>
    <dgm:cxn modelId="{1A75EA00-1148-2A44-B42B-2B99E16162F7}" type="presOf" srcId="{731AC9CC-ADA7-5442-B90A-035C9B59E26D}" destId="{E5580431-E03C-E549-B36D-2B2143D5CC1B}" srcOrd="1" destOrd="2" presId="urn:microsoft.com/office/officeart/2005/8/layout/vList4"/>
    <dgm:cxn modelId="{E730DD66-908A-364C-AF15-CA581AED81CE}" srcId="{1D32F25C-199C-B54D-8FCF-C0CE9A24F0FD}" destId="{2A8D8B70-CA84-2D4B-B6B0-7C70BF647A3B}" srcOrd="0" destOrd="0" parTransId="{C0A8A105-EE3A-CF40-83B3-FD366B91C0E3}" sibTransId="{BC9DE0D8-B875-D148-B7B4-9E7D7090702D}"/>
    <dgm:cxn modelId="{392E145E-6134-1342-9464-FB91558AC809}" type="presOf" srcId="{894F3E9A-93CF-9242-8F26-73397AB70ABE}" destId="{E5580431-E03C-E549-B36D-2B2143D5CC1B}" srcOrd="1" destOrd="0" presId="urn:microsoft.com/office/officeart/2005/8/layout/vList4"/>
    <dgm:cxn modelId="{1F11C315-3015-0240-BBFD-C2EE73BD7BC0}" type="presOf" srcId="{93A5587F-38CF-FF4B-A2C3-42FD35CFACD1}" destId="{165990CF-1F66-674E-8716-18828C53BA1F}" srcOrd="0" destOrd="1" presId="urn:microsoft.com/office/officeart/2005/8/layout/vList4"/>
    <dgm:cxn modelId="{DB85CA15-00EE-5B47-B77F-596C45842709}" type="presOf" srcId="{2FEC9553-255E-FD47-91D4-1BAE51623DEC}" destId="{E1FCB6E0-E2B8-3542-9C4A-5191176E08EF}" srcOrd="1" destOrd="0" presId="urn:microsoft.com/office/officeart/2005/8/layout/vList4"/>
    <dgm:cxn modelId="{0F5A01D0-1810-6348-8058-2BEA17E2281E}" srcId="{894F3E9A-93CF-9242-8F26-73397AB70ABE}" destId="{93A5587F-38CF-FF4B-A2C3-42FD35CFACD1}" srcOrd="0" destOrd="0" parTransId="{3DE33F9A-B8EF-FA4C-B374-3C605CEDA169}" sibTransId="{A20E478A-1A74-B040-A058-34EC2BA3EF3F}"/>
    <dgm:cxn modelId="{6C700BC3-44EE-B547-9E69-DD5D2FAB15F1}" srcId="{894F3E9A-93CF-9242-8F26-73397AB70ABE}" destId="{731AC9CC-ADA7-5442-B90A-035C9B59E26D}" srcOrd="1" destOrd="0" parTransId="{BC516516-D359-4848-86E6-083D380F75E7}" sibTransId="{7AB51E00-D3FF-574B-882D-3732684C9543}"/>
    <dgm:cxn modelId="{09289F79-CAD5-204F-BC3C-3BEB761F0834}" srcId="{2FEC9553-255E-FD47-91D4-1BAE51623DEC}" destId="{129925DC-84CD-D64D-8870-222031ECE75F}" srcOrd="0" destOrd="0" parTransId="{FD645065-F6D0-E44F-8889-2C40AAFBC88B}" sibTransId="{12390D75-2E27-ED4C-9533-5FE075A47C23}"/>
    <dgm:cxn modelId="{2B42DF96-87A2-A34A-BD55-FA1525CF4797}" type="presOf" srcId="{1D32F25C-199C-B54D-8FCF-C0CE9A24F0FD}" destId="{7A1A0614-27BB-1844-90C5-E6D33E0C107F}" srcOrd="1" destOrd="0" presId="urn:microsoft.com/office/officeart/2005/8/layout/vList4"/>
    <dgm:cxn modelId="{EB81B67E-79F8-7347-93C1-46BBC960B8F9}" type="presOf" srcId="{2A8D8B70-CA84-2D4B-B6B0-7C70BF647A3B}" destId="{7A1A0614-27BB-1844-90C5-E6D33E0C107F}" srcOrd="1" destOrd="1" presId="urn:microsoft.com/office/officeart/2005/8/layout/vList4"/>
    <dgm:cxn modelId="{6B143D11-77F8-5745-9023-975FA69EC476}" srcId="{1D32F25C-199C-B54D-8FCF-C0CE9A24F0FD}" destId="{80CED4B6-4385-0E41-8D3D-F8D79E576598}" srcOrd="1" destOrd="0" parTransId="{937310DB-4959-334D-B4DF-07A49328FB57}" sibTransId="{8046EA42-D28F-8D46-B81A-CA0E7300D0A8}"/>
    <dgm:cxn modelId="{03C7C1DA-83DA-8C4A-BBB8-AA43514E4D50}" type="presOf" srcId="{2A8D8B70-CA84-2D4B-B6B0-7C70BF647A3B}" destId="{CFAD8E0B-7290-2645-AB08-13E56C0A784A}" srcOrd="0" destOrd="1" presId="urn:microsoft.com/office/officeart/2005/8/layout/vList4"/>
    <dgm:cxn modelId="{C868EFB2-BB0F-E840-86A6-9F716A4998F5}" type="presParOf" srcId="{7F40824F-0FDF-6F47-8380-9F7B600FDD17}" destId="{EE9023AB-FA5C-BC42-8F21-D45D0D3B3E85}" srcOrd="0" destOrd="0" presId="urn:microsoft.com/office/officeart/2005/8/layout/vList4"/>
    <dgm:cxn modelId="{DEE994BE-3905-CF4A-AA75-AA85BBD5D80C}" type="presParOf" srcId="{EE9023AB-FA5C-BC42-8F21-D45D0D3B3E85}" destId="{165990CF-1F66-674E-8716-18828C53BA1F}" srcOrd="0" destOrd="0" presId="urn:microsoft.com/office/officeart/2005/8/layout/vList4"/>
    <dgm:cxn modelId="{24C6BC64-1CBF-744B-A87A-3D94D828625A}" type="presParOf" srcId="{EE9023AB-FA5C-BC42-8F21-D45D0D3B3E85}" destId="{854A8010-54FF-4E4D-A201-CAD0C753806D}" srcOrd="1" destOrd="0" presId="urn:microsoft.com/office/officeart/2005/8/layout/vList4"/>
    <dgm:cxn modelId="{7711C644-12F7-804F-B90A-82054E263640}" type="presParOf" srcId="{EE9023AB-FA5C-BC42-8F21-D45D0D3B3E85}" destId="{E5580431-E03C-E549-B36D-2B2143D5CC1B}" srcOrd="2" destOrd="0" presId="urn:microsoft.com/office/officeart/2005/8/layout/vList4"/>
    <dgm:cxn modelId="{04A68E2C-1F0E-6249-90D4-657C6BEF78B7}" type="presParOf" srcId="{7F40824F-0FDF-6F47-8380-9F7B600FDD17}" destId="{172A4628-4D0D-2E4D-AD95-50D25EF8E695}" srcOrd="1" destOrd="0" presId="urn:microsoft.com/office/officeart/2005/8/layout/vList4"/>
    <dgm:cxn modelId="{6B64354A-5A6B-6B4F-A064-8D21DF40B392}" type="presParOf" srcId="{7F40824F-0FDF-6F47-8380-9F7B600FDD17}" destId="{D9D6882F-5B53-C743-9A7E-B5BA86FC264F}" srcOrd="2" destOrd="0" presId="urn:microsoft.com/office/officeart/2005/8/layout/vList4"/>
    <dgm:cxn modelId="{0F834BB1-436A-FC45-A952-A9F8591A6B8E}" type="presParOf" srcId="{D9D6882F-5B53-C743-9A7E-B5BA86FC264F}" destId="{CFAD8E0B-7290-2645-AB08-13E56C0A784A}" srcOrd="0" destOrd="0" presId="urn:microsoft.com/office/officeart/2005/8/layout/vList4"/>
    <dgm:cxn modelId="{92C40F03-C4AB-9540-858D-6AD66DBD7711}" type="presParOf" srcId="{D9D6882F-5B53-C743-9A7E-B5BA86FC264F}" destId="{202955DE-C65C-444E-8EAE-2327BF5B5CAE}" srcOrd="1" destOrd="0" presId="urn:microsoft.com/office/officeart/2005/8/layout/vList4"/>
    <dgm:cxn modelId="{00922803-2F15-9B45-B954-64A08946BE10}" type="presParOf" srcId="{D9D6882F-5B53-C743-9A7E-B5BA86FC264F}" destId="{7A1A0614-27BB-1844-90C5-E6D33E0C107F}" srcOrd="2" destOrd="0" presId="urn:microsoft.com/office/officeart/2005/8/layout/vList4"/>
    <dgm:cxn modelId="{6C12010F-4256-5745-A184-77DFAD6A0751}" type="presParOf" srcId="{7F40824F-0FDF-6F47-8380-9F7B600FDD17}" destId="{FC5628FE-D376-2A46-8BAD-0F05F8FB0997}" srcOrd="3" destOrd="0" presId="urn:microsoft.com/office/officeart/2005/8/layout/vList4"/>
    <dgm:cxn modelId="{98C5EB20-AEEA-F74D-93D6-488C24864166}" type="presParOf" srcId="{7F40824F-0FDF-6F47-8380-9F7B600FDD17}" destId="{9FFA9128-8433-C848-A5FA-BC04D3C8D27F}" srcOrd="4" destOrd="0" presId="urn:microsoft.com/office/officeart/2005/8/layout/vList4"/>
    <dgm:cxn modelId="{5FECC86E-6E1B-2342-A99F-25AB69505D10}" type="presParOf" srcId="{9FFA9128-8433-C848-A5FA-BC04D3C8D27F}" destId="{59AE480B-CFFB-4745-92C0-EAB61EB091F2}" srcOrd="0" destOrd="0" presId="urn:microsoft.com/office/officeart/2005/8/layout/vList4"/>
    <dgm:cxn modelId="{82F1FA24-50CA-0349-ADFF-54C49289EE2E}" type="presParOf" srcId="{9FFA9128-8433-C848-A5FA-BC04D3C8D27F}" destId="{5E81F771-DF6C-E742-8DEE-B7428DEE51E5}" srcOrd="1" destOrd="0" presId="urn:microsoft.com/office/officeart/2005/8/layout/vList4"/>
    <dgm:cxn modelId="{E5752F1F-1281-9C42-9580-AD99F4670B1F}" type="presParOf" srcId="{9FFA9128-8433-C848-A5FA-BC04D3C8D27F}" destId="{E1FCB6E0-E2B8-3542-9C4A-5191176E08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DC18E-C2BF-C445-82A0-5A4B84F2CF0F}">
      <dsp:nvSpPr>
        <dsp:cNvPr id="0" name=""/>
        <dsp:cNvSpPr/>
      </dsp:nvSpPr>
      <dsp:spPr>
        <a:xfrm>
          <a:off x="0" y="186583"/>
          <a:ext cx="7610476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How has Japan’s geography influenced its development?</a:t>
          </a:r>
          <a:endParaRPr lang="en-US" sz="4000" kern="1200" dirty="0"/>
        </a:p>
      </dsp:txBody>
      <dsp:txXfrm>
        <a:off x="0" y="186583"/>
        <a:ext cx="7610476" cy="1591200"/>
      </dsp:txXfrm>
    </dsp:sp>
    <dsp:sp modelId="{BAFCC850-6258-0D4B-AD58-80691C32AF7B}">
      <dsp:nvSpPr>
        <dsp:cNvPr id="0" name=""/>
        <dsp:cNvSpPr/>
      </dsp:nvSpPr>
      <dsp:spPr>
        <a:xfrm>
          <a:off x="0" y="1892983"/>
          <a:ext cx="7610476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How did Chinese culture influence Japan?</a:t>
          </a:r>
          <a:endParaRPr lang="en-US" sz="4000" kern="1200" dirty="0"/>
        </a:p>
      </dsp:txBody>
      <dsp:txXfrm>
        <a:off x="0" y="1892983"/>
        <a:ext cx="7610476" cy="1591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DC5118-C821-2243-B729-0A0328B165D9}">
      <dsp:nvSpPr>
        <dsp:cNvPr id="0" name=""/>
        <dsp:cNvSpPr/>
      </dsp:nvSpPr>
      <dsp:spPr>
        <a:xfrm>
          <a:off x="0" y="29389"/>
          <a:ext cx="7610475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Why were Shinto and Buddhism important to the development of Japanese culture?</a:t>
          </a:r>
          <a:endParaRPr lang="en-US" sz="3200" kern="1200" dirty="0"/>
        </a:p>
      </dsp:txBody>
      <dsp:txXfrm>
        <a:off x="0" y="29389"/>
        <a:ext cx="7610475" cy="1759680"/>
      </dsp:txXfrm>
    </dsp:sp>
    <dsp:sp modelId="{B4742FFC-DD3A-B847-9D9E-6B0BDBE0C10D}">
      <dsp:nvSpPr>
        <dsp:cNvPr id="0" name=""/>
        <dsp:cNvSpPr/>
      </dsp:nvSpPr>
      <dsp:spPr>
        <a:xfrm>
          <a:off x="0" y="1881230"/>
          <a:ext cx="7610475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What were the characteristics of civilizations in Sub-Saharan Africa during the medieval period?</a:t>
          </a:r>
          <a:endParaRPr lang="en-US" sz="3200" kern="1200" dirty="0"/>
        </a:p>
      </dsp:txBody>
      <dsp:txXfrm>
        <a:off x="0" y="1881230"/>
        <a:ext cx="7610475" cy="1759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02084-E722-0440-8ED4-24D11D728792}">
      <dsp:nvSpPr>
        <dsp:cNvPr id="0" name=""/>
        <dsp:cNvSpPr/>
      </dsp:nvSpPr>
      <dsp:spPr>
        <a:xfrm>
          <a:off x="0" y="17203"/>
          <a:ext cx="7610476" cy="3636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location of Japan has influenced its historical development because it is an isolated archipelago off of the coast of China</a:t>
          </a:r>
          <a:endParaRPr lang="en-US" sz="4200" kern="1200" dirty="0"/>
        </a:p>
      </dsp:txBody>
      <dsp:txXfrm>
        <a:off x="0" y="17203"/>
        <a:ext cx="7610476" cy="36363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5963D-24B7-E14A-888E-45EE87FCA6CC}">
      <dsp:nvSpPr>
        <dsp:cNvPr id="0" name=""/>
        <dsp:cNvSpPr/>
      </dsp:nvSpPr>
      <dsp:spPr>
        <a:xfrm>
          <a:off x="0" y="9081"/>
          <a:ext cx="761047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Writing</a:t>
          </a:r>
          <a:endParaRPr lang="en-US" sz="4700" kern="1200" dirty="0"/>
        </a:p>
      </dsp:txBody>
      <dsp:txXfrm>
        <a:off x="0" y="9081"/>
        <a:ext cx="7610476" cy="1127295"/>
      </dsp:txXfrm>
    </dsp:sp>
    <dsp:sp modelId="{32B66A9A-5EFA-8C4A-ACE7-8845F639087B}">
      <dsp:nvSpPr>
        <dsp:cNvPr id="0" name=""/>
        <dsp:cNvSpPr/>
      </dsp:nvSpPr>
      <dsp:spPr>
        <a:xfrm>
          <a:off x="0" y="1271736"/>
          <a:ext cx="761047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Architecture</a:t>
          </a:r>
          <a:endParaRPr lang="en-US" sz="4700" kern="1200" dirty="0"/>
        </a:p>
      </dsp:txBody>
      <dsp:txXfrm>
        <a:off x="0" y="1271736"/>
        <a:ext cx="7610476" cy="1127295"/>
      </dsp:txXfrm>
    </dsp:sp>
    <dsp:sp modelId="{DF59E3CA-021E-0B40-BEDD-BEFBDFA2412C}">
      <dsp:nvSpPr>
        <dsp:cNvPr id="0" name=""/>
        <dsp:cNvSpPr/>
      </dsp:nvSpPr>
      <dsp:spPr>
        <a:xfrm>
          <a:off x="0" y="2534391"/>
          <a:ext cx="761047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Buddhism</a:t>
          </a:r>
          <a:endParaRPr lang="en-US" sz="4700" kern="1200" dirty="0"/>
        </a:p>
      </dsp:txBody>
      <dsp:txXfrm>
        <a:off x="0" y="2534391"/>
        <a:ext cx="7610476" cy="11272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2166D-FFDC-0642-842E-49BF99E61DD3}">
      <dsp:nvSpPr>
        <dsp:cNvPr id="0" name=""/>
        <dsp:cNvSpPr/>
      </dsp:nvSpPr>
      <dsp:spPr>
        <a:xfrm>
          <a:off x="2590802" y="711198"/>
          <a:ext cx="3403593" cy="2434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Shintoism</a:t>
          </a:r>
          <a:r>
            <a:rPr lang="en-US" sz="2300" kern="1200" dirty="0" smtClean="0"/>
            <a:t>, ethnic religion unique to Japan</a:t>
          </a:r>
          <a:endParaRPr lang="en-US" sz="2300" kern="1200" dirty="0"/>
        </a:p>
      </dsp:txBody>
      <dsp:txXfrm>
        <a:off x="2590802" y="711198"/>
        <a:ext cx="3403593" cy="2434355"/>
      </dsp:txXfrm>
    </dsp:sp>
    <dsp:sp modelId="{A3AC2D03-740D-E643-ADA9-ECAE49B482BC}">
      <dsp:nvSpPr>
        <dsp:cNvPr id="0" name=""/>
        <dsp:cNvSpPr/>
      </dsp:nvSpPr>
      <dsp:spPr>
        <a:xfrm>
          <a:off x="1197232" y="3145553"/>
          <a:ext cx="3095366" cy="634947"/>
        </a:xfrm>
        <a:custGeom>
          <a:avLst/>
          <a:gdLst/>
          <a:ahLst/>
          <a:cxnLst/>
          <a:rect l="0" t="0" r="0" b="0"/>
          <a:pathLst>
            <a:path>
              <a:moveTo>
                <a:pt x="3095366" y="0"/>
              </a:moveTo>
              <a:lnTo>
                <a:pt x="3095366" y="317473"/>
              </a:lnTo>
              <a:lnTo>
                <a:pt x="0" y="317473"/>
              </a:lnTo>
              <a:lnTo>
                <a:pt x="0" y="6349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87D23-BB7E-4F42-B963-38A99D74D837}">
      <dsp:nvSpPr>
        <dsp:cNvPr id="0" name=""/>
        <dsp:cNvSpPr/>
      </dsp:nvSpPr>
      <dsp:spPr>
        <a:xfrm>
          <a:off x="6707" y="3780500"/>
          <a:ext cx="2381051" cy="1587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Importance of natural features, ancestors</a:t>
          </a:r>
          <a:endParaRPr lang="en-US" sz="2300" kern="1200" dirty="0"/>
        </a:p>
      </dsp:txBody>
      <dsp:txXfrm>
        <a:off x="6707" y="3780500"/>
        <a:ext cx="2381051" cy="1587367"/>
      </dsp:txXfrm>
    </dsp:sp>
    <dsp:sp modelId="{EA980BD4-9782-5442-8B8F-0A7DE4B3058C}">
      <dsp:nvSpPr>
        <dsp:cNvPr id="0" name=""/>
        <dsp:cNvSpPr/>
      </dsp:nvSpPr>
      <dsp:spPr>
        <a:xfrm>
          <a:off x="4246879" y="3145553"/>
          <a:ext cx="91440" cy="634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9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3DAEB-6FA3-9B4A-9BF9-909D62520FF3}">
      <dsp:nvSpPr>
        <dsp:cNvPr id="0" name=""/>
        <dsp:cNvSpPr/>
      </dsp:nvSpPr>
      <dsp:spPr>
        <a:xfrm>
          <a:off x="3102073" y="3780500"/>
          <a:ext cx="2381051" cy="1587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State religion, worshipping the emperor</a:t>
          </a:r>
          <a:endParaRPr lang="en-US" sz="2300" kern="1200" dirty="0"/>
        </a:p>
      </dsp:txBody>
      <dsp:txXfrm>
        <a:off x="3102073" y="3780500"/>
        <a:ext cx="2381051" cy="1587367"/>
      </dsp:txXfrm>
    </dsp:sp>
    <dsp:sp modelId="{F5263F56-FDBF-E642-BE82-426B499BA254}">
      <dsp:nvSpPr>
        <dsp:cNvPr id="0" name=""/>
        <dsp:cNvSpPr/>
      </dsp:nvSpPr>
      <dsp:spPr>
        <a:xfrm>
          <a:off x="4292599" y="3145553"/>
          <a:ext cx="3095366" cy="634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73"/>
              </a:lnTo>
              <a:lnTo>
                <a:pt x="3095366" y="317473"/>
              </a:lnTo>
              <a:lnTo>
                <a:pt x="3095366" y="6349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9CD1A-1C6A-B140-9060-1249394C1C84}">
      <dsp:nvSpPr>
        <dsp:cNvPr id="0" name=""/>
        <dsp:cNvSpPr/>
      </dsp:nvSpPr>
      <dsp:spPr>
        <a:xfrm>
          <a:off x="6197440" y="3780500"/>
          <a:ext cx="2381051" cy="1587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Coexistence with Buddhism</a:t>
          </a:r>
          <a:endParaRPr lang="en-US" sz="2300" kern="1200" dirty="0"/>
        </a:p>
      </dsp:txBody>
      <dsp:txXfrm>
        <a:off x="6197440" y="3780500"/>
        <a:ext cx="2381051" cy="15873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990CF-1F66-674E-8716-18828C53BA1F}">
      <dsp:nvSpPr>
        <dsp:cNvPr id="0" name=""/>
        <dsp:cNvSpPr/>
      </dsp:nvSpPr>
      <dsp:spPr>
        <a:xfrm>
          <a:off x="0" y="0"/>
          <a:ext cx="7382920" cy="1685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Amaterasu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Goddess of the Sun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Ancestress of the royal household</a:t>
          </a:r>
          <a:endParaRPr lang="en-US" sz="2500" kern="1200" dirty="0"/>
        </a:p>
      </dsp:txBody>
      <dsp:txXfrm>
        <a:off x="1645123" y="0"/>
        <a:ext cx="5737796" cy="1685395"/>
      </dsp:txXfrm>
    </dsp:sp>
    <dsp:sp modelId="{854A8010-54FF-4E4D-A201-CAD0C753806D}">
      <dsp:nvSpPr>
        <dsp:cNvPr id="0" name=""/>
        <dsp:cNvSpPr/>
      </dsp:nvSpPr>
      <dsp:spPr>
        <a:xfrm>
          <a:off x="168539" y="168539"/>
          <a:ext cx="1476584" cy="13483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D8E0B-7290-2645-AB08-13E56C0A784A}">
      <dsp:nvSpPr>
        <dsp:cNvPr id="0" name=""/>
        <dsp:cNvSpPr/>
      </dsp:nvSpPr>
      <dsp:spPr>
        <a:xfrm>
          <a:off x="0" y="1853934"/>
          <a:ext cx="7382920" cy="1685395"/>
        </a:xfrm>
        <a:prstGeom prst="roundRect">
          <a:avLst>
            <a:gd name="adj" fmla="val 10000"/>
          </a:avLst>
        </a:prstGeom>
        <a:solidFill>
          <a:schemeClr val="accent2">
            <a:hueOff val="604627"/>
            <a:satOff val="15"/>
            <a:lumOff val="392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Hachiman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God of War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Divine protector of Japan</a:t>
          </a:r>
          <a:endParaRPr lang="en-US" sz="2500" kern="1200" dirty="0"/>
        </a:p>
      </dsp:txBody>
      <dsp:txXfrm>
        <a:off x="1645123" y="1853934"/>
        <a:ext cx="5737796" cy="1685395"/>
      </dsp:txXfrm>
    </dsp:sp>
    <dsp:sp modelId="{202955DE-C65C-444E-8EAE-2327BF5B5CAE}">
      <dsp:nvSpPr>
        <dsp:cNvPr id="0" name=""/>
        <dsp:cNvSpPr/>
      </dsp:nvSpPr>
      <dsp:spPr>
        <a:xfrm>
          <a:off x="168539" y="2022474"/>
          <a:ext cx="1476584" cy="13483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AE480B-CFFB-4745-92C0-EAB61EB091F2}">
      <dsp:nvSpPr>
        <dsp:cNvPr id="0" name=""/>
        <dsp:cNvSpPr/>
      </dsp:nvSpPr>
      <dsp:spPr>
        <a:xfrm>
          <a:off x="0" y="3707869"/>
          <a:ext cx="7382920" cy="1685395"/>
        </a:xfrm>
        <a:prstGeom prst="roundRect">
          <a:avLst>
            <a:gd name="adj" fmla="val 10000"/>
          </a:avLst>
        </a:prstGeom>
        <a:solidFill>
          <a:schemeClr val="accent2">
            <a:hueOff val="1209254"/>
            <a:satOff val="30"/>
            <a:lumOff val="784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Hotei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God of contentment, abundance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God of luck</a:t>
          </a:r>
          <a:endParaRPr lang="en-US" sz="2500" kern="1200" dirty="0"/>
        </a:p>
      </dsp:txBody>
      <dsp:txXfrm>
        <a:off x="1645123" y="3707869"/>
        <a:ext cx="5737796" cy="1685395"/>
      </dsp:txXfrm>
    </dsp:sp>
    <dsp:sp modelId="{5E81F771-DF6C-E742-8DEE-B7428DEE51E5}">
      <dsp:nvSpPr>
        <dsp:cNvPr id="0" name=""/>
        <dsp:cNvSpPr/>
      </dsp:nvSpPr>
      <dsp:spPr>
        <a:xfrm>
          <a:off x="168539" y="3876409"/>
          <a:ext cx="1476584" cy="13483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1E45A8-C744-1C41-9126-BB803C24D90F}" type="datetimeFigureOut">
              <a:rPr lang="en-US" smtClean="0"/>
              <a:pPr/>
              <a:t>12/30/11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7B67F1-D21F-434A-883F-E659D4870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and Asia</a:t>
            </a:r>
            <a:endParaRPr lang="en-US" dirty="0"/>
          </a:p>
        </p:txBody>
      </p:sp>
      <p:pic>
        <p:nvPicPr>
          <p:cNvPr id="7" name="Content Placeholder 6" descr="yoshitsune_samurai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692" b="-1692"/>
          <a:stretch>
            <a:fillRect/>
          </a:stretch>
        </p:blipFill>
        <p:spPr>
          <a:xfrm>
            <a:off x="4978204" y="2489202"/>
            <a:ext cx="3566160" cy="368617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00952" y="3285047"/>
            <a:ext cx="3566160" cy="1642534"/>
          </a:xfrm>
        </p:spPr>
        <p:txBody>
          <a:bodyPr/>
          <a:lstStyle/>
          <a:p>
            <a:pPr algn="ctr"/>
            <a:r>
              <a:rPr lang="en-US" dirty="0" smtClean="0"/>
              <a:t>World History</a:t>
            </a:r>
          </a:p>
          <a:p>
            <a:pPr algn="ctr"/>
            <a:r>
              <a:rPr lang="en-US" dirty="0" smtClean="0"/>
              <a:t>SOL WHI 10c, </a:t>
            </a:r>
            <a:r>
              <a:rPr lang="en-US" dirty="0" err="1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066818" y="635006"/>
          <a:ext cx="7382920" cy="539326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rine_diagr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8" y="165100"/>
            <a:ext cx="6565900" cy="652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Axum (Northeast Africa)</a:t>
            </a:r>
          </a:p>
          <a:p>
            <a:r>
              <a:rPr lang="en-US" sz="2600" dirty="0" smtClean="0"/>
              <a:t>Zimbabwe (Southeast Africa)</a:t>
            </a:r>
          </a:p>
          <a:p>
            <a:r>
              <a:rPr lang="en-US" sz="2600" dirty="0" smtClean="0"/>
              <a:t>Ghana (West Africa)</a:t>
            </a:r>
          </a:p>
          <a:p>
            <a:r>
              <a:rPr lang="en-US" sz="2600" dirty="0" smtClean="0"/>
              <a:t>Mali (West Africa)</a:t>
            </a:r>
          </a:p>
          <a:p>
            <a:r>
              <a:rPr lang="en-US" sz="2600" dirty="0" smtClean="0"/>
              <a:t>Songhai (West Africa)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Ghana, Mali, Songhai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41452"/>
            <a:ext cx="7610476" cy="4228073"/>
          </a:xfrm>
        </p:spPr>
        <p:txBody>
          <a:bodyPr>
            <a:noAutofit/>
          </a:bodyPr>
          <a:lstStyle/>
          <a:p>
            <a:r>
              <a:rPr lang="en-US" sz="2200" dirty="0" smtClean="0"/>
              <a:t>West African Kingdoms located near Niger River and Sahara Desert</a:t>
            </a:r>
          </a:p>
          <a:p>
            <a:r>
              <a:rPr lang="en-US" sz="2200" dirty="0" smtClean="0"/>
              <a:t>Economy relied on the Trans-Sahara trade route.  Salt, gold, and ivory was traded for Mediterranean goods.</a:t>
            </a:r>
          </a:p>
          <a:p>
            <a:r>
              <a:rPr lang="en-US" sz="2200" dirty="0" smtClean="0"/>
              <a:t>City of Timbuktu was center of trade and Islamic learning</a:t>
            </a:r>
          </a:p>
          <a:p>
            <a:r>
              <a:rPr lang="en-US" sz="2200" dirty="0" smtClean="0"/>
              <a:t>The religion of Islam spread peacefully into West Africa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_sahara_t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452"/>
            <a:ext cx="9144000" cy="538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n_kingdom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95" y="297944"/>
            <a:ext cx="6925732" cy="6267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Zimbabwe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African Kingdom in Southeastern Africa between the Limpopo and Zambezi Rivers</a:t>
            </a:r>
          </a:p>
          <a:p>
            <a:r>
              <a:rPr lang="en-US" sz="2200" dirty="0" smtClean="0"/>
              <a:t>Economy based on gold and ivory trade to East Africa and from the Indian Ocean trade to India and East Asia</a:t>
            </a:r>
          </a:p>
          <a:p>
            <a:r>
              <a:rPr lang="en-US" sz="2200" dirty="0" smtClean="0"/>
              <a:t>Religion was animism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mbabw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685800"/>
            <a:ext cx="4953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mbabwe_gr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149" y="1354659"/>
            <a:ext cx="3544888" cy="4267200"/>
          </a:xfrm>
          <a:prstGeom prst="rect">
            <a:avLst/>
          </a:prstGeom>
        </p:spPr>
      </p:pic>
      <p:pic>
        <p:nvPicPr>
          <p:cNvPr id="3" name="Picture 2" descr="great_zi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2" y="465666"/>
            <a:ext cx="4131733" cy="3098800"/>
          </a:xfrm>
          <a:prstGeom prst="rect">
            <a:avLst/>
          </a:prstGeom>
        </p:spPr>
      </p:pic>
      <p:pic>
        <p:nvPicPr>
          <p:cNvPr id="4" name="Picture 3" descr="great_zim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5" y="3838225"/>
            <a:ext cx="3826932" cy="255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Located in the Ethiopian Highlands near the source of the White Nile River and extended to the Red Sea</a:t>
            </a:r>
          </a:p>
          <a:p>
            <a:r>
              <a:rPr lang="en-US" sz="2200" dirty="0" smtClean="0"/>
              <a:t>Economy based on trade of gold, ivory, and animal hides with interior Africa and India/Arabia</a:t>
            </a:r>
          </a:p>
          <a:p>
            <a:r>
              <a:rPr lang="en-US" sz="2200" dirty="0" smtClean="0"/>
              <a:t>Axum’s king converted to Christianity around 300 C.E. making it a Christian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66" y="0"/>
            <a:ext cx="66404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um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83" y="628650"/>
            <a:ext cx="3263900" cy="5600700"/>
          </a:xfrm>
          <a:prstGeom prst="rect">
            <a:avLst/>
          </a:prstGeom>
        </p:spPr>
      </p:pic>
      <p:pic>
        <p:nvPicPr>
          <p:cNvPr id="3" name="Picture 2" descr="axum_obel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480" y="628650"/>
            <a:ext cx="3781779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1734" y="783164"/>
          <a:ext cx="8551335" cy="51858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50445"/>
                <a:gridCol w="2850445"/>
                <a:gridCol w="2850445"/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Ghana, Mali, Songhai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Axum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Zimbabwe</a:t>
                      </a:r>
                      <a:endParaRPr lang="en-US" dirty="0"/>
                    </a:p>
                  </a:txBody>
                  <a:tcPr/>
                </a:tc>
              </a:tr>
              <a:tr h="613834">
                <a:tc>
                  <a:txBody>
                    <a:bodyPr/>
                    <a:lstStyle/>
                    <a:p>
                      <a:r>
                        <a:rPr lang="en-US" dirty="0" smtClean="0"/>
                        <a:t>Located near Niger River and Sahara Desert in West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Located near White Nile and Red Sea, Ethiopian Highlands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Located between Limpopo and Zambezi Rivers in Southeastern Africa</a:t>
                      </a:r>
                      <a:endParaRPr lang="en-US" dirty="0"/>
                    </a:p>
                  </a:txBody>
                  <a:tcPr/>
                </a:tc>
              </a:tr>
              <a:tr h="613834">
                <a:tc>
                  <a:txBody>
                    <a:bodyPr/>
                    <a:lstStyle/>
                    <a:p>
                      <a:r>
                        <a:rPr lang="en-US" dirty="0" smtClean="0"/>
                        <a:t>Traded gold, ivory, salt on the Trans-Sahara trade route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Trade gold, ivory, animal hides to Red Sea and Indian Ocean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Traded gold</a:t>
                      </a:r>
                      <a:r>
                        <a:rPr lang="en-US" baseline="0" dirty="0" smtClean="0"/>
                        <a:t> and ivory to East Africa and Indian Ocean</a:t>
                      </a:r>
                      <a:endParaRPr lang="en-US" dirty="0"/>
                    </a:p>
                  </a:txBody>
                  <a:tcPr/>
                </a:tc>
              </a:tr>
              <a:tr h="613834">
                <a:tc>
                  <a:txBody>
                    <a:bodyPr/>
                    <a:lstStyle/>
                    <a:p>
                      <a:r>
                        <a:rPr lang="en-US" dirty="0" smtClean="0"/>
                        <a:t>Converted peacefully to Islam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Converted to Christianity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Animistic</a:t>
                      </a:r>
                      <a:endParaRPr lang="en-US" dirty="0"/>
                    </a:p>
                  </a:txBody>
                  <a:tcPr/>
                </a:tc>
              </a:tr>
              <a:tr h="613834">
                <a:tc>
                  <a:txBody>
                    <a:bodyPr/>
                    <a:lstStyle/>
                    <a:p>
                      <a:r>
                        <a:rPr lang="en-US" dirty="0" smtClean="0"/>
                        <a:t>Timbuktu</a:t>
                      </a:r>
                      <a:r>
                        <a:rPr lang="en-US" baseline="0" dirty="0" smtClean="0"/>
                        <a:t> became center of Islamic learning and 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r>
                        <a:rPr lang="en-US" baseline="0" dirty="0" smtClean="0"/>
                        <a:t> city was Axum, located in </a:t>
                      </a:r>
                      <a:r>
                        <a:rPr lang="en-US" baseline="0" smtClean="0"/>
                        <a:t>Ethiopia 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Largest city was Great</a:t>
                      </a:r>
                      <a:r>
                        <a:rPr lang="en-US" baseline="0" dirty="0" smtClean="0"/>
                        <a:t> Zimbabwe</a:t>
                      </a:r>
                      <a:endParaRPr lang="en-US" dirty="0"/>
                    </a:p>
                  </a:txBody>
                  <a:tcPr/>
                </a:tc>
              </a:tr>
              <a:tr h="613834">
                <a:tc>
                  <a:txBody>
                    <a:bodyPr/>
                    <a:lstStyle/>
                    <a:p>
                      <a:r>
                        <a:rPr lang="en-US" dirty="0" smtClean="0"/>
                        <a:t>800 – 1500 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Kingdom</a:t>
                      </a:r>
                      <a:r>
                        <a:rPr lang="en-US" baseline="0" dirty="0" smtClean="0"/>
                        <a:t> at its greatest around 300 – 400 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Important trading center from 1300 – 1500</a:t>
                      </a:r>
                      <a:r>
                        <a:rPr lang="en-US" baseline="0" dirty="0" smtClean="0"/>
                        <a:t> 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5" y="2595563"/>
          <a:ext cx="7610475" cy="36703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Location and Place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nk-physical-map-jap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3" y="304794"/>
            <a:ext cx="7239947" cy="6250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8670" y="2861733"/>
            <a:ext cx="1850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East Sea or</a:t>
            </a:r>
          </a:p>
          <a:p>
            <a:pPr algn="ctr"/>
            <a:r>
              <a:rPr lang="en-US" sz="2000" b="1" dirty="0" smtClean="0"/>
              <a:t>Sea of Japan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3028" y="3894669"/>
            <a:ext cx="135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Korean</a:t>
            </a:r>
          </a:p>
          <a:p>
            <a:pPr algn="ctr"/>
            <a:r>
              <a:rPr lang="en-US" sz="2000" b="1" dirty="0" smtClean="0"/>
              <a:t>Peninsula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55074" y="4216402"/>
            <a:ext cx="10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Honshu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06540" y="1422406"/>
            <a:ext cx="138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Hokkaido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936" y="5621871"/>
            <a:ext cx="1067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Kyushu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94541" y="5198537"/>
            <a:ext cx="1149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Shikoku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4681" y="4876810"/>
            <a:ext cx="159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Korean Strait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Chinese Influences on Japan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43496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pan_ca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868" y="487152"/>
            <a:ext cx="4013198" cy="3009898"/>
          </a:xfrm>
          <a:prstGeom prst="rect">
            <a:avLst/>
          </a:prstGeom>
        </p:spPr>
      </p:pic>
      <p:pic>
        <p:nvPicPr>
          <p:cNvPr id="5" name="Picture 4" descr="japan_7th_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" y="571821"/>
            <a:ext cx="4167717" cy="2789765"/>
          </a:xfrm>
          <a:prstGeom prst="rect">
            <a:avLst/>
          </a:prstGeom>
        </p:spPr>
      </p:pic>
      <p:pic>
        <p:nvPicPr>
          <p:cNvPr id="6" name="Picture 5" descr="to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3497050"/>
            <a:ext cx="3907365" cy="2930524"/>
          </a:xfrm>
          <a:prstGeom prst="rect">
            <a:avLst/>
          </a:prstGeom>
        </p:spPr>
      </p:pic>
      <p:pic>
        <p:nvPicPr>
          <p:cNvPr id="7" name="Picture 6" descr="shrin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595" y="3938375"/>
            <a:ext cx="3318932" cy="248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21733" y="270933"/>
          <a:ext cx="8585199" cy="60790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Shintoism</a:t>
            </a:r>
            <a:r>
              <a:rPr lang="en-US" dirty="0" smtClean="0"/>
              <a:t> and </a:t>
            </a:r>
            <a:r>
              <a:rPr lang="en-US" dirty="0" err="1" smtClean="0"/>
              <a:t>Kami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7593106" cy="877887"/>
          </a:xfrm>
        </p:spPr>
        <p:txBody>
          <a:bodyPr/>
          <a:lstStyle/>
          <a:p>
            <a:pPr algn="ctr"/>
            <a:r>
              <a:rPr lang="en-US" dirty="0" err="1" smtClean="0"/>
              <a:t>Kami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Kami</a:t>
            </a:r>
            <a:r>
              <a:rPr lang="en-US" dirty="0" smtClean="0"/>
              <a:t> are spirits or gods in </a:t>
            </a:r>
            <a:r>
              <a:rPr lang="en-US" dirty="0" err="1" smtClean="0"/>
              <a:t>Shintoism</a:t>
            </a:r>
            <a:endParaRPr lang="en-US" dirty="0" smtClean="0"/>
          </a:p>
          <a:p>
            <a:r>
              <a:rPr lang="en-US" dirty="0" smtClean="0"/>
              <a:t>When a person dies they become a </a:t>
            </a:r>
            <a:r>
              <a:rPr lang="en-US" dirty="0" err="1" smtClean="0"/>
              <a:t>kami</a:t>
            </a:r>
            <a:r>
              <a:rPr lang="en-US" dirty="0" smtClean="0"/>
              <a:t>, therefore there is an element of ancestor worship in </a:t>
            </a:r>
            <a:r>
              <a:rPr lang="en-US" dirty="0" err="1" smtClean="0"/>
              <a:t>Shintoism</a:t>
            </a:r>
            <a:endParaRPr lang="en-US" dirty="0" smtClean="0"/>
          </a:p>
          <a:p>
            <a:r>
              <a:rPr lang="en-US" dirty="0" smtClean="0"/>
              <a:t>The emperor of Japan was considered a </a:t>
            </a:r>
            <a:r>
              <a:rPr lang="en-US" dirty="0" err="1" smtClean="0"/>
              <a:t>kami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Natural features can be </a:t>
            </a:r>
            <a:r>
              <a:rPr lang="en-US" dirty="0" err="1" smtClean="0"/>
              <a:t>kami</a:t>
            </a:r>
            <a:endParaRPr lang="en-US" dirty="0" smtClean="0"/>
          </a:p>
          <a:p>
            <a:r>
              <a:rPr lang="en-US" dirty="0" smtClean="0"/>
              <a:t>Shinto beliefs have blended with Buddhist beliefs</a:t>
            </a:r>
          </a:p>
          <a:p>
            <a:r>
              <a:rPr lang="en-US" dirty="0" smtClean="0"/>
              <a:t>There are shrines to </a:t>
            </a:r>
            <a:r>
              <a:rPr lang="en-US" dirty="0" err="1" smtClean="0"/>
              <a:t>kami</a:t>
            </a:r>
            <a:r>
              <a:rPr lang="en-US" dirty="0" smtClean="0"/>
              <a:t> around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686</TotalTime>
  <Words>506</Words>
  <Application>Microsoft Macintosh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Africa and Asia</vt:lpstr>
      <vt:lpstr>Essential Questions</vt:lpstr>
      <vt:lpstr>Essential Questions</vt:lpstr>
      <vt:lpstr>Japan Location and Place</vt:lpstr>
      <vt:lpstr>Slide 5</vt:lpstr>
      <vt:lpstr>Chinese Influences on Japan</vt:lpstr>
      <vt:lpstr>Slide 7</vt:lpstr>
      <vt:lpstr>Slide 8</vt:lpstr>
      <vt:lpstr>Shintoism and Kami</vt:lpstr>
      <vt:lpstr>Slide 10</vt:lpstr>
      <vt:lpstr>Slide 11</vt:lpstr>
      <vt:lpstr>African Civilizations</vt:lpstr>
      <vt:lpstr>Ghana, Mali, Songhai</vt:lpstr>
      <vt:lpstr>Slide 14</vt:lpstr>
      <vt:lpstr>Slide 15</vt:lpstr>
      <vt:lpstr>Great Zimbabwe</vt:lpstr>
      <vt:lpstr>Slide 17</vt:lpstr>
      <vt:lpstr>Slide 18</vt:lpstr>
      <vt:lpstr>Axum</vt:lpstr>
      <vt:lpstr>Slide 20</vt:lpstr>
      <vt:lpstr>Slide 21</vt:lpstr>
      <vt:lpstr>Slide 22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Arram Dreyer</dc:creator>
  <cp:lastModifiedBy>Arram Dreyer</cp:lastModifiedBy>
  <cp:revision>14</cp:revision>
  <dcterms:created xsi:type="dcterms:W3CDTF">2011-12-31T03:03:06Z</dcterms:created>
  <dcterms:modified xsi:type="dcterms:W3CDTF">2011-12-31T03:55:50Z</dcterms:modified>
</cp:coreProperties>
</file>