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diagrams/layout9.xml" ContentType="application/vnd.openxmlformats-officedocument.drawingml.diagramLayout+xml"/>
  <Default Extension="rels" ContentType="application/vnd.openxmlformats-package.relationships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Layouts/slideLayout15.xml" ContentType="application/vnd.openxmlformats-officedocument.presentationml.slideLayout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2.xml" ContentType="application/vnd.openxmlformats-officedocument.presentationml.slideLayou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9.xml" ContentType="application/vnd.ms-office.drawingml.diagramDrawing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slides/slide15.xml" ContentType="application/vnd.openxmlformats-officedocument.presentationml.slide+xml"/>
  <Override PartName="/ppt/diagrams/colors9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8.xml" ContentType="application/vnd.ms-office.drawingml.diagramDrawing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16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9" r:id="rId9"/>
    <p:sldId id="261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3326F-54B3-374F-B5B8-7726C5D7CED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0DD15-CC7C-C84C-AFC3-91DC617431F6}">
      <dgm:prSet/>
      <dgm:spPr/>
      <dgm:t>
        <a:bodyPr/>
        <a:lstStyle/>
        <a:p>
          <a:pPr rtl="0"/>
          <a:r>
            <a:rPr lang="en-US" dirty="0" smtClean="0"/>
            <a:t>Located in the Mexican and Central American rain forest</a:t>
          </a:r>
          <a:endParaRPr lang="en-US" dirty="0"/>
        </a:p>
      </dgm:t>
    </dgm:pt>
    <dgm:pt modelId="{DBA6EEE4-0F7A-8F46-8ACC-1AEC71005B6C}" type="parTrans" cxnId="{67258724-9EEC-EC4F-A8CE-C57BC820ADF5}">
      <dgm:prSet/>
      <dgm:spPr/>
      <dgm:t>
        <a:bodyPr/>
        <a:lstStyle/>
        <a:p>
          <a:endParaRPr lang="en-US"/>
        </a:p>
      </dgm:t>
    </dgm:pt>
    <dgm:pt modelId="{0C2A6841-CB08-EC4F-9877-BCD969F469BE}" type="sibTrans" cxnId="{67258724-9EEC-EC4F-A8CE-C57BC820ADF5}">
      <dgm:prSet/>
      <dgm:spPr/>
      <dgm:t>
        <a:bodyPr/>
        <a:lstStyle/>
        <a:p>
          <a:endParaRPr lang="en-US"/>
        </a:p>
      </dgm:t>
    </dgm:pt>
    <dgm:pt modelId="{C98EB100-1DCC-1745-9715-4FDA3FD6421E}" type="pres">
      <dgm:prSet presAssocID="{2803326F-54B3-374F-B5B8-7726C5D7CEDA}" presName="linear" presStyleCnt="0">
        <dgm:presLayoutVars>
          <dgm:animLvl val="lvl"/>
          <dgm:resizeHandles val="exact"/>
        </dgm:presLayoutVars>
      </dgm:prSet>
      <dgm:spPr/>
    </dgm:pt>
    <dgm:pt modelId="{B54AFD6F-35CA-854E-9441-80E50EB33EDC}" type="pres">
      <dgm:prSet presAssocID="{4120DD15-CC7C-C84C-AFC3-91DC617431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32A7B-85BF-D844-8375-3E65CB705BEC}" type="presOf" srcId="{4120DD15-CC7C-C84C-AFC3-91DC617431F6}" destId="{B54AFD6F-35CA-854E-9441-80E50EB33EDC}" srcOrd="0" destOrd="0" presId="urn:microsoft.com/office/officeart/2005/8/layout/vList2"/>
    <dgm:cxn modelId="{67258724-9EEC-EC4F-A8CE-C57BC820ADF5}" srcId="{2803326F-54B3-374F-B5B8-7726C5D7CEDA}" destId="{4120DD15-CC7C-C84C-AFC3-91DC617431F6}" srcOrd="0" destOrd="0" parTransId="{DBA6EEE4-0F7A-8F46-8ACC-1AEC71005B6C}" sibTransId="{0C2A6841-CB08-EC4F-9877-BCD969F469BE}"/>
    <dgm:cxn modelId="{516D0F87-6B4D-8645-A505-88BAB9660E0D}" type="presOf" srcId="{2803326F-54B3-374F-B5B8-7726C5D7CEDA}" destId="{C98EB100-1DCC-1745-9715-4FDA3FD6421E}" srcOrd="0" destOrd="0" presId="urn:microsoft.com/office/officeart/2005/8/layout/vList2"/>
    <dgm:cxn modelId="{A6C54D09-9CA7-AB4F-B532-8F6A5E825F6F}" type="presParOf" srcId="{C98EB100-1DCC-1745-9715-4FDA3FD6421E}" destId="{B54AFD6F-35CA-854E-9441-80E50EB33E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0874F-7EF8-DE49-9A09-EA982997941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BAA38-4C48-8A42-9D4C-16CE765D4180}">
      <dgm:prSet phldrT="[Text]"/>
      <dgm:spPr/>
      <dgm:t>
        <a:bodyPr/>
        <a:lstStyle/>
        <a:p>
          <a:r>
            <a:rPr lang="en-US" dirty="0" smtClean="0"/>
            <a:t>City states ruled by kings</a:t>
          </a:r>
          <a:endParaRPr lang="en-US" dirty="0"/>
        </a:p>
      </dgm:t>
    </dgm:pt>
    <dgm:pt modelId="{AE71DFBF-B627-B84F-ABC0-507C82B07484}" type="parTrans" cxnId="{6C710B15-19A2-8E40-AA29-5AE4F7DDB6F4}">
      <dgm:prSet/>
      <dgm:spPr/>
      <dgm:t>
        <a:bodyPr/>
        <a:lstStyle/>
        <a:p>
          <a:endParaRPr lang="en-US"/>
        </a:p>
      </dgm:t>
    </dgm:pt>
    <dgm:pt modelId="{602F1F0A-A261-1D4B-81D8-14A13C6E7A3F}" type="sibTrans" cxnId="{6C710B15-19A2-8E40-AA29-5AE4F7DDB6F4}">
      <dgm:prSet/>
      <dgm:spPr/>
      <dgm:t>
        <a:bodyPr/>
        <a:lstStyle/>
        <a:p>
          <a:endParaRPr lang="en-US"/>
        </a:p>
      </dgm:t>
    </dgm:pt>
    <dgm:pt modelId="{BFE42484-4CA4-0A45-8EAD-CDF6C616E222}">
      <dgm:prSet phldrT="[Text]"/>
      <dgm:spPr/>
      <dgm:t>
        <a:bodyPr/>
        <a:lstStyle/>
        <a:p>
          <a:r>
            <a:rPr lang="en-US" dirty="0" smtClean="0"/>
            <a:t>Political situation similar to ancient Greece</a:t>
          </a:r>
          <a:endParaRPr lang="en-US" dirty="0"/>
        </a:p>
      </dgm:t>
    </dgm:pt>
    <dgm:pt modelId="{E2AEBEE2-59D6-7947-8CB9-56CAF00CCE37}" type="parTrans" cxnId="{13ED6066-D7C5-3C4D-B46F-F449EB3A407C}">
      <dgm:prSet/>
      <dgm:spPr/>
      <dgm:t>
        <a:bodyPr/>
        <a:lstStyle/>
        <a:p>
          <a:endParaRPr lang="en-US"/>
        </a:p>
      </dgm:t>
    </dgm:pt>
    <dgm:pt modelId="{78718AAE-FF1C-3C41-8CA5-74DB27DAA042}" type="sibTrans" cxnId="{13ED6066-D7C5-3C4D-B46F-F449EB3A407C}">
      <dgm:prSet/>
      <dgm:spPr/>
      <dgm:t>
        <a:bodyPr/>
        <a:lstStyle/>
        <a:p>
          <a:endParaRPr lang="en-US"/>
        </a:p>
      </dgm:t>
    </dgm:pt>
    <dgm:pt modelId="{DE04861F-36DA-A349-AFDC-A77BBB9B3A48}">
      <dgm:prSet phldrT="[Text]"/>
      <dgm:spPr/>
      <dgm:t>
        <a:bodyPr/>
        <a:lstStyle/>
        <a:p>
          <a:r>
            <a:rPr lang="en-US" dirty="0" smtClean="0"/>
            <a:t>Economy based on agriculture and trade</a:t>
          </a:r>
          <a:endParaRPr lang="en-US" dirty="0"/>
        </a:p>
      </dgm:t>
    </dgm:pt>
    <dgm:pt modelId="{162A9C45-E660-BF45-BCC3-433675F2536E}" type="parTrans" cxnId="{AA72CB06-2D86-374C-8BFE-621502B3BE47}">
      <dgm:prSet/>
      <dgm:spPr/>
      <dgm:t>
        <a:bodyPr/>
        <a:lstStyle/>
        <a:p>
          <a:endParaRPr lang="en-US"/>
        </a:p>
      </dgm:t>
    </dgm:pt>
    <dgm:pt modelId="{E0B1C23B-B169-FC44-A937-91F46ECA4EA9}" type="sibTrans" cxnId="{AA72CB06-2D86-374C-8BFE-621502B3BE47}">
      <dgm:prSet/>
      <dgm:spPr/>
      <dgm:t>
        <a:bodyPr/>
        <a:lstStyle/>
        <a:p>
          <a:endParaRPr lang="en-US"/>
        </a:p>
      </dgm:t>
    </dgm:pt>
    <dgm:pt modelId="{6B65DDEA-84DC-6E49-8B5A-533D110FC842}" type="pres">
      <dgm:prSet presAssocID="{0A60874F-7EF8-DE49-9A09-EA9829979418}" presName="linear" presStyleCnt="0">
        <dgm:presLayoutVars>
          <dgm:animLvl val="lvl"/>
          <dgm:resizeHandles val="exact"/>
        </dgm:presLayoutVars>
      </dgm:prSet>
      <dgm:spPr/>
    </dgm:pt>
    <dgm:pt modelId="{81496692-3169-C648-B43B-652A642BDEFD}" type="pres">
      <dgm:prSet presAssocID="{163BAA38-4C48-8A42-9D4C-16CE765D41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277A2-C464-D645-89B9-E843C25EB94F}" type="pres">
      <dgm:prSet presAssocID="{602F1F0A-A261-1D4B-81D8-14A13C6E7A3F}" presName="spacer" presStyleCnt="0"/>
      <dgm:spPr/>
    </dgm:pt>
    <dgm:pt modelId="{5E0B1F89-A76D-9040-A299-95422B26A527}" type="pres">
      <dgm:prSet presAssocID="{BFE42484-4CA4-0A45-8EAD-CDF6C616E2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4E14D8-7F65-0542-8016-A1ECCE318CDD}" type="pres">
      <dgm:prSet presAssocID="{78718AAE-FF1C-3C41-8CA5-74DB27DAA042}" presName="spacer" presStyleCnt="0"/>
      <dgm:spPr/>
    </dgm:pt>
    <dgm:pt modelId="{01FD6CBA-54A1-E346-8643-E3F022132763}" type="pres">
      <dgm:prSet presAssocID="{DE04861F-36DA-A349-AFDC-A77BBB9B3A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ED6066-D7C5-3C4D-B46F-F449EB3A407C}" srcId="{0A60874F-7EF8-DE49-9A09-EA9829979418}" destId="{BFE42484-4CA4-0A45-8EAD-CDF6C616E222}" srcOrd="1" destOrd="0" parTransId="{E2AEBEE2-59D6-7947-8CB9-56CAF00CCE37}" sibTransId="{78718AAE-FF1C-3C41-8CA5-74DB27DAA042}"/>
    <dgm:cxn modelId="{8B8C4435-916C-5E4C-9344-0BF70E68EFF5}" type="presOf" srcId="{BFE42484-4CA4-0A45-8EAD-CDF6C616E222}" destId="{5E0B1F89-A76D-9040-A299-95422B26A527}" srcOrd="0" destOrd="0" presId="urn:microsoft.com/office/officeart/2005/8/layout/vList2"/>
    <dgm:cxn modelId="{6C710B15-19A2-8E40-AA29-5AE4F7DDB6F4}" srcId="{0A60874F-7EF8-DE49-9A09-EA9829979418}" destId="{163BAA38-4C48-8A42-9D4C-16CE765D4180}" srcOrd="0" destOrd="0" parTransId="{AE71DFBF-B627-B84F-ABC0-507C82B07484}" sibTransId="{602F1F0A-A261-1D4B-81D8-14A13C6E7A3F}"/>
    <dgm:cxn modelId="{3082EF5B-9C99-E541-B0AC-17BEAAAA3929}" type="presOf" srcId="{DE04861F-36DA-A349-AFDC-A77BBB9B3A48}" destId="{01FD6CBA-54A1-E346-8643-E3F022132763}" srcOrd="0" destOrd="0" presId="urn:microsoft.com/office/officeart/2005/8/layout/vList2"/>
    <dgm:cxn modelId="{AA72CB06-2D86-374C-8BFE-621502B3BE47}" srcId="{0A60874F-7EF8-DE49-9A09-EA9829979418}" destId="{DE04861F-36DA-A349-AFDC-A77BBB9B3A48}" srcOrd="2" destOrd="0" parTransId="{162A9C45-E660-BF45-BCC3-433675F2536E}" sibTransId="{E0B1C23B-B169-FC44-A937-91F46ECA4EA9}"/>
    <dgm:cxn modelId="{5DB76E6F-098F-7D44-AF46-53A41F45AC88}" type="presOf" srcId="{163BAA38-4C48-8A42-9D4C-16CE765D4180}" destId="{81496692-3169-C648-B43B-652A642BDEFD}" srcOrd="0" destOrd="0" presId="urn:microsoft.com/office/officeart/2005/8/layout/vList2"/>
    <dgm:cxn modelId="{CE2B914E-87CB-2342-8FD6-2F239682B86A}" type="presOf" srcId="{0A60874F-7EF8-DE49-9A09-EA9829979418}" destId="{6B65DDEA-84DC-6E49-8B5A-533D110FC842}" srcOrd="0" destOrd="0" presId="urn:microsoft.com/office/officeart/2005/8/layout/vList2"/>
    <dgm:cxn modelId="{D48B4BDF-4163-1744-BC37-9596EBA98228}" type="presParOf" srcId="{6B65DDEA-84DC-6E49-8B5A-533D110FC842}" destId="{81496692-3169-C648-B43B-652A642BDEFD}" srcOrd="0" destOrd="0" presId="urn:microsoft.com/office/officeart/2005/8/layout/vList2"/>
    <dgm:cxn modelId="{5354D09D-F8DF-FE4C-B390-9966AA6D1C87}" type="presParOf" srcId="{6B65DDEA-84DC-6E49-8B5A-533D110FC842}" destId="{753277A2-C464-D645-89B9-E843C25EB94F}" srcOrd="1" destOrd="0" presId="urn:microsoft.com/office/officeart/2005/8/layout/vList2"/>
    <dgm:cxn modelId="{866E4564-04BF-B646-A58D-AA263E625458}" type="presParOf" srcId="{6B65DDEA-84DC-6E49-8B5A-533D110FC842}" destId="{5E0B1F89-A76D-9040-A299-95422B26A527}" srcOrd="2" destOrd="0" presId="urn:microsoft.com/office/officeart/2005/8/layout/vList2"/>
    <dgm:cxn modelId="{7D237A2B-7237-A94A-94CE-B3A1982F048E}" type="presParOf" srcId="{6B65DDEA-84DC-6E49-8B5A-533D110FC842}" destId="{654E14D8-7F65-0542-8016-A1ECCE318CDD}" srcOrd="3" destOrd="0" presId="urn:microsoft.com/office/officeart/2005/8/layout/vList2"/>
    <dgm:cxn modelId="{5501E745-7275-3545-9071-05E164C4E06A}" type="presParOf" srcId="{6B65DDEA-84DC-6E49-8B5A-533D110FC842}" destId="{01FD6CBA-54A1-E346-8643-E3F0221327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D2F07-C01F-D849-BEBE-5FB04F4C13F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1F94B-1348-344E-AF4D-07DAB5DDA65E}">
      <dgm:prSet phldrT="[Text]"/>
      <dgm:spPr/>
      <dgm:t>
        <a:bodyPr/>
        <a:lstStyle/>
        <a:p>
          <a:r>
            <a:rPr lang="en-US" dirty="0" smtClean="0"/>
            <a:t>Invented calendar</a:t>
          </a:r>
          <a:endParaRPr lang="en-US" dirty="0"/>
        </a:p>
      </dgm:t>
    </dgm:pt>
    <dgm:pt modelId="{C77AC39F-FDE5-1A4E-8449-FF3ED2080E93}" type="parTrans" cxnId="{3BFEDE13-016D-F644-A330-BA9F1891A306}">
      <dgm:prSet/>
      <dgm:spPr/>
      <dgm:t>
        <a:bodyPr/>
        <a:lstStyle/>
        <a:p>
          <a:endParaRPr lang="en-US"/>
        </a:p>
      </dgm:t>
    </dgm:pt>
    <dgm:pt modelId="{6D7941D2-C59C-984D-A989-5F7F387E87B3}" type="sibTrans" cxnId="{3BFEDE13-016D-F644-A330-BA9F1891A306}">
      <dgm:prSet/>
      <dgm:spPr/>
      <dgm:t>
        <a:bodyPr/>
        <a:lstStyle/>
        <a:p>
          <a:endParaRPr lang="en-US"/>
        </a:p>
      </dgm:t>
    </dgm:pt>
    <dgm:pt modelId="{E8DBD823-5EF3-8249-8998-0E542E2EAD9E}">
      <dgm:prSet phldrT="[Text]"/>
      <dgm:spPr/>
      <dgm:t>
        <a:bodyPr/>
        <a:lstStyle/>
        <a:p>
          <a:r>
            <a:rPr lang="en-US" dirty="0" smtClean="0"/>
            <a:t>Invented writing (hieroglyphics) </a:t>
          </a:r>
          <a:endParaRPr lang="en-US" dirty="0"/>
        </a:p>
      </dgm:t>
    </dgm:pt>
    <dgm:pt modelId="{D09B730E-F04C-A74E-B73B-177AE3B33938}" type="parTrans" cxnId="{C58C6F4F-9BD8-2044-AF40-028851390D9A}">
      <dgm:prSet/>
      <dgm:spPr/>
      <dgm:t>
        <a:bodyPr/>
        <a:lstStyle/>
        <a:p>
          <a:endParaRPr lang="en-US"/>
        </a:p>
      </dgm:t>
    </dgm:pt>
    <dgm:pt modelId="{23581AC3-2272-0B41-84DB-220EFE54E1EF}" type="sibTrans" cxnId="{C58C6F4F-9BD8-2044-AF40-028851390D9A}">
      <dgm:prSet/>
      <dgm:spPr/>
      <dgm:t>
        <a:bodyPr/>
        <a:lstStyle/>
        <a:p>
          <a:endParaRPr lang="en-US"/>
        </a:p>
      </dgm:t>
    </dgm:pt>
    <dgm:pt modelId="{D4697877-67FD-AA42-87B2-1A7F27EF66C1}">
      <dgm:prSet phldrT="[Text]"/>
      <dgm:spPr/>
      <dgm:t>
        <a:bodyPr/>
        <a:lstStyle/>
        <a:p>
          <a:r>
            <a:rPr lang="en-US" dirty="0" smtClean="0"/>
            <a:t>Mathematics and astronomy</a:t>
          </a:r>
          <a:endParaRPr lang="en-US" dirty="0"/>
        </a:p>
      </dgm:t>
    </dgm:pt>
    <dgm:pt modelId="{0CEB2085-789F-344D-B434-EC43F7587B98}" type="parTrans" cxnId="{278590CF-21A3-A749-9774-368F5FD37508}">
      <dgm:prSet/>
      <dgm:spPr/>
      <dgm:t>
        <a:bodyPr/>
        <a:lstStyle/>
        <a:p>
          <a:endParaRPr lang="en-US"/>
        </a:p>
      </dgm:t>
    </dgm:pt>
    <dgm:pt modelId="{F197D28C-7AE9-3043-88E9-0D4544557D00}" type="sibTrans" cxnId="{278590CF-21A3-A749-9774-368F5FD37508}">
      <dgm:prSet/>
      <dgm:spPr/>
      <dgm:t>
        <a:bodyPr/>
        <a:lstStyle/>
        <a:p>
          <a:endParaRPr lang="en-US"/>
        </a:p>
      </dgm:t>
    </dgm:pt>
    <dgm:pt modelId="{8C0BA44F-5DDF-CE40-B105-6E1E10DC3C7F}" type="pres">
      <dgm:prSet presAssocID="{373D2F07-C01F-D849-BEBE-5FB04F4C13F3}" presName="linear" presStyleCnt="0">
        <dgm:presLayoutVars>
          <dgm:animLvl val="lvl"/>
          <dgm:resizeHandles val="exact"/>
        </dgm:presLayoutVars>
      </dgm:prSet>
      <dgm:spPr/>
    </dgm:pt>
    <dgm:pt modelId="{915180D8-E966-C748-9988-635734AC2257}" type="pres">
      <dgm:prSet presAssocID="{1B51F94B-1348-344E-AF4D-07DAB5DDA6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FC908-F11F-BC46-B987-5E0F2D0E90BF}" type="pres">
      <dgm:prSet presAssocID="{6D7941D2-C59C-984D-A989-5F7F387E87B3}" presName="spacer" presStyleCnt="0"/>
      <dgm:spPr/>
    </dgm:pt>
    <dgm:pt modelId="{057F2F9A-D331-8F4E-BE22-9BFCEE337DE2}" type="pres">
      <dgm:prSet presAssocID="{E8DBD823-5EF3-8249-8998-0E542E2EAD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CA8C3-059F-304D-8FE0-3FFE5D4993E9}" type="pres">
      <dgm:prSet presAssocID="{23581AC3-2272-0B41-84DB-220EFE54E1EF}" presName="spacer" presStyleCnt="0"/>
      <dgm:spPr/>
    </dgm:pt>
    <dgm:pt modelId="{DDFE471F-0B1D-5845-A4EC-90DC38B7C867}" type="pres">
      <dgm:prSet presAssocID="{D4697877-67FD-AA42-87B2-1A7F27EF66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EB75C-01CD-6A43-8A8A-7A449F9A3304}" type="presOf" srcId="{373D2F07-C01F-D849-BEBE-5FB04F4C13F3}" destId="{8C0BA44F-5DDF-CE40-B105-6E1E10DC3C7F}" srcOrd="0" destOrd="0" presId="urn:microsoft.com/office/officeart/2005/8/layout/vList2"/>
    <dgm:cxn modelId="{6976574D-437F-1B42-924A-ABCA4BAEE25D}" type="presOf" srcId="{1B51F94B-1348-344E-AF4D-07DAB5DDA65E}" destId="{915180D8-E966-C748-9988-635734AC2257}" srcOrd="0" destOrd="0" presId="urn:microsoft.com/office/officeart/2005/8/layout/vList2"/>
    <dgm:cxn modelId="{3BFEDE13-016D-F644-A330-BA9F1891A306}" srcId="{373D2F07-C01F-D849-BEBE-5FB04F4C13F3}" destId="{1B51F94B-1348-344E-AF4D-07DAB5DDA65E}" srcOrd="0" destOrd="0" parTransId="{C77AC39F-FDE5-1A4E-8449-FF3ED2080E93}" sibTransId="{6D7941D2-C59C-984D-A989-5F7F387E87B3}"/>
    <dgm:cxn modelId="{278590CF-21A3-A749-9774-368F5FD37508}" srcId="{373D2F07-C01F-D849-BEBE-5FB04F4C13F3}" destId="{D4697877-67FD-AA42-87B2-1A7F27EF66C1}" srcOrd="2" destOrd="0" parTransId="{0CEB2085-789F-344D-B434-EC43F7587B98}" sibTransId="{F197D28C-7AE9-3043-88E9-0D4544557D00}"/>
    <dgm:cxn modelId="{886CB2C3-C5E1-6F42-98D3-16A571C302F4}" type="presOf" srcId="{E8DBD823-5EF3-8249-8998-0E542E2EAD9E}" destId="{057F2F9A-D331-8F4E-BE22-9BFCEE337DE2}" srcOrd="0" destOrd="0" presId="urn:microsoft.com/office/officeart/2005/8/layout/vList2"/>
    <dgm:cxn modelId="{8BEA18FC-FDF6-D340-B59D-FEBD156E7FE6}" type="presOf" srcId="{D4697877-67FD-AA42-87B2-1A7F27EF66C1}" destId="{DDFE471F-0B1D-5845-A4EC-90DC38B7C867}" srcOrd="0" destOrd="0" presId="urn:microsoft.com/office/officeart/2005/8/layout/vList2"/>
    <dgm:cxn modelId="{C58C6F4F-9BD8-2044-AF40-028851390D9A}" srcId="{373D2F07-C01F-D849-BEBE-5FB04F4C13F3}" destId="{E8DBD823-5EF3-8249-8998-0E542E2EAD9E}" srcOrd="1" destOrd="0" parTransId="{D09B730E-F04C-A74E-B73B-177AE3B33938}" sibTransId="{23581AC3-2272-0B41-84DB-220EFE54E1EF}"/>
    <dgm:cxn modelId="{CBFC940F-DE34-5843-A2D2-6AAD90A833FE}" type="presParOf" srcId="{8C0BA44F-5DDF-CE40-B105-6E1E10DC3C7F}" destId="{915180D8-E966-C748-9988-635734AC2257}" srcOrd="0" destOrd="0" presId="urn:microsoft.com/office/officeart/2005/8/layout/vList2"/>
    <dgm:cxn modelId="{ADDDF0EC-563F-B944-BE79-5B634391A9C5}" type="presParOf" srcId="{8C0BA44F-5DDF-CE40-B105-6E1E10DC3C7F}" destId="{4DEFC908-F11F-BC46-B987-5E0F2D0E90BF}" srcOrd="1" destOrd="0" presId="urn:microsoft.com/office/officeart/2005/8/layout/vList2"/>
    <dgm:cxn modelId="{F8CFA80E-A0AE-8B40-BB11-CF13DD5CF558}" type="presParOf" srcId="{8C0BA44F-5DDF-CE40-B105-6E1E10DC3C7F}" destId="{057F2F9A-D331-8F4E-BE22-9BFCEE337DE2}" srcOrd="2" destOrd="0" presId="urn:microsoft.com/office/officeart/2005/8/layout/vList2"/>
    <dgm:cxn modelId="{D4C47C0F-DA67-F44B-AA58-ECB37C5836CE}" type="presParOf" srcId="{8C0BA44F-5DDF-CE40-B105-6E1E10DC3C7F}" destId="{B2ACA8C3-059F-304D-8FE0-3FFE5D4993E9}" srcOrd="3" destOrd="0" presId="urn:microsoft.com/office/officeart/2005/8/layout/vList2"/>
    <dgm:cxn modelId="{4D5C8713-4E24-D849-83DF-18136ED69FEB}" type="presParOf" srcId="{8C0BA44F-5DDF-CE40-B105-6E1E10DC3C7F}" destId="{DDFE471F-0B1D-5845-A4EC-90DC38B7C8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0FD2E8-49BF-674E-A0BF-36CB63DCD07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3466C-03BE-6D4C-B01B-757CC9611760}">
      <dgm:prSet phldrT="[Text]"/>
      <dgm:spPr/>
      <dgm:t>
        <a:bodyPr/>
        <a:lstStyle/>
        <a:p>
          <a:r>
            <a:rPr lang="en-US" dirty="0" smtClean="0"/>
            <a:t>Polytheistic religion</a:t>
          </a:r>
          <a:endParaRPr lang="en-US" dirty="0"/>
        </a:p>
      </dgm:t>
    </dgm:pt>
    <dgm:pt modelId="{1E8252FC-0560-4745-9F35-A4B2851541E9}" type="parTrans" cxnId="{2DE694A2-AE83-AE46-B895-E52711B97284}">
      <dgm:prSet/>
      <dgm:spPr/>
      <dgm:t>
        <a:bodyPr/>
        <a:lstStyle/>
        <a:p>
          <a:endParaRPr lang="en-US"/>
        </a:p>
      </dgm:t>
    </dgm:pt>
    <dgm:pt modelId="{16EAF866-58AE-7B49-87C4-5A0EFDDB5B74}" type="sibTrans" cxnId="{2DE694A2-AE83-AE46-B895-E52711B97284}">
      <dgm:prSet/>
      <dgm:spPr/>
      <dgm:t>
        <a:bodyPr/>
        <a:lstStyle/>
        <a:p>
          <a:endParaRPr lang="en-US"/>
        </a:p>
      </dgm:t>
    </dgm:pt>
    <dgm:pt modelId="{52024977-3CF5-DD43-B9CB-C2409403E41C}">
      <dgm:prSet phldrT="[Text]"/>
      <dgm:spPr/>
      <dgm:t>
        <a:bodyPr/>
        <a:lstStyle/>
        <a:p>
          <a:r>
            <a:rPr lang="en-US" dirty="0" smtClean="0"/>
            <a:t>Practiced human sacrifice</a:t>
          </a:r>
          <a:endParaRPr lang="en-US" dirty="0"/>
        </a:p>
      </dgm:t>
    </dgm:pt>
    <dgm:pt modelId="{7767137C-18DD-3E40-995A-2E503866F95E}" type="parTrans" cxnId="{FC6093C2-F786-DB4D-B6A2-F7F72663B966}">
      <dgm:prSet/>
      <dgm:spPr/>
      <dgm:t>
        <a:bodyPr/>
        <a:lstStyle/>
        <a:p>
          <a:endParaRPr lang="en-US"/>
        </a:p>
      </dgm:t>
    </dgm:pt>
    <dgm:pt modelId="{1C4EBE67-E3F6-6644-B0FD-5958707DA9E9}" type="sibTrans" cxnId="{FC6093C2-F786-DB4D-B6A2-F7F72663B966}">
      <dgm:prSet/>
      <dgm:spPr/>
      <dgm:t>
        <a:bodyPr/>
        <a:lstStyle/>
        <a:p>
          <a:endParaRPr lang="en-US"/>
        </a:p>
      </dgm:t>
    </dgm:pt>
    <dgm:pt modelId="{26F06F0C-F1E7-A047-B3DA-BD4B517C0C3D}">
      <dgm:prSet phldrT="[Text]"/>
      <dgm:spPr/>
      <dgm:t>
        <a:bodyPr/>
        <a:lstStyle/>
        <a:p>
          <a:r>
            <a:rPr lang="en-US" dirty="0" smtClean="0"/>
            <a:t>Priests in separate social class</a:t>
          </a:r>
          <a:endParaRPr lang="en-US" dirty="0"/>
        </a:p>
      </dgm:t>
    </dgm:pt>
    <dgm:pt modelId="{E41972B5-D547-0140-91E4-10ED762D470B}" type="parTrans" cxnId="{835FFDE5-D2B7-084A-A5CB-4C1D8266F5A4}">
      <dgm:prSet/>
      <dgm:spPr/>
      <dgm:t>
        <a:bodyPr/>
        <a:lstStyle/>
        <a:p>
          <a:endParaRPr lang="en-US"/>
        </a:p>
      </dgm:t>
    </dgm:pt>
    <dgm:pt modelId="{AAF8CB52-31B9-5342-B88E-A16280F7F6FE}" type="sibTrans" cxnId="{835FFDE5-D2B7-084A-A5CB-4C1D8266F5A4}">
      <dgm:prSet/>
      <dgm:spPr/>
      <dgm:t>
        <a:bodyPr/>
        <a:lstStyle/>
        <a:p>
          <a:endParaRPr lang="en-US"/>
        </a:p>
      </dgm:t>
    </dgm:pt>
    <dgm:pt modelId="{8AFCADD6-0AED-F146-BAB8-AD4AF1480CAB}" type="pres">
      <dgm:prSet presAssocID="{480FD2E8-49BF-674E-A0BF-36CB63DCD077}" presName="linear" presStyleCnt="0">
        <dgm:presLayoutVars>
          <dgm:animLvl val="lvl"/>
          <dgm:resizeHandles val="exact"/>
        </dgm:presLayoutVars>
      </dgm:prSet>
      <dgm:spPr/>
    </dgm:pt>
    <dgm:pt modelId="{B9A0735B-3F36-7A4C-9A56-E22782891162}" type="pres">
      <dgm:prSet presAssocID="{8253466C-03BE-6D4C-B01B-757CC96117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6A58D2-48BE-3144-9A73-CAAA281ABED5}" type="pres">
      <dgm:prSet presAssocID="{16EAF866-58AE-7B49-87C4-5A0EFDDB5B74}" presName="spacer" presStyleCnt="0"/>
      <dgm:spPr/>
    </dgm:pt>
    <dgm:pt modelId="{D548F0D8-8A9B-204F-8D24-0ABF4AA4A794}" type="pres">
      <dgm:prSet presAssocID="{52024977-3CF5-DD43-B9CB-C2409403E4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6301D-C651-7944-8F17-F26BA3DB8AD3}" type="pres">
      <dgm:prSet presAssocID="{1C4EBE67-E3F6-6644-B0FD-5958707DA9E9}" presName="spacer" presStyleCnt="0"/>
      <dgm:spPr/>
    </dgm:pt>
    <dgm:pt modelId="{85C2E225-9AAD-B64C-B108-7960DB367878}" type="pres">
      <dgm:prSet presAssocID="{26F06F0C-F1E7-A047-B3DA-BD4B517C0C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093C2-F786-DB4D-B6A2-F7F72663B966}" srcId="{480FD2E8-49BF-674E-A0BF-36CB63DCD077}" destId="{52024977-3CF5-DD43-B9CB-C2409403E41C}" srcOrd="1" destOrd="0" parTransId="{7767137C-18DD-3E40-995A-2E503866F95E}" sibTransId="{1C4EBE67-E3F6-6644-B0FD-5958707DA9E9}"/>
    <dgm:cxn modelId="{D7FDF0D8-937E-D74E-A971-13281F7F1F6E}" type="presOf" srcId="{480FD2E8-49BF-674E-A0BF-36CB63DCD077}" destId="{8AFCADD6-0AED-F146-BAB8-AD4AF1480CAB}" srcOrd="0" destOrd="0" presId="urn:microsoft.com/office/officeart/2005/8/layout/vList2"/>
    <dgm:cxn modelId="{4C733F6D-C9E3-5644-B2D4-2779F4E9F06A}" type="presOf" srcId="{52024977-3CF5-DD43-B9CB-C2409403E41C}" destId="{D548F0D8-8A9B-204F-8D24-0ABF4AA4A794}" srcOrd="0" destOrd="0" presId="urn:microsoft.com/office/officeart/2005/8/layout/vList2"/>
    <dgm:cxn modelId="{2DE694A2-AE83-AE46-B895-E52711B97284}" srcId="{480FD2E8-49BF-674E-A0BF-36CB63DCD077}" destId="{8253466C-03BE-6D4C-B01B-757CC9611760}" srcOrd="0" destOrd="0" parTransId="{1E8252FC-0560-4745-9F35-A4B2851541E9}" sibTransId="{16EAF866-58AE-7B49-87C4-5A0EFDDB5B74}"/>
    <dgm:cxn modelId="{077D298F-E9C0-E249-A8FC-30847D15C95C}" type="presOf" srcId="{26F06F0C-F1E7-A047-B3DA-BD4B517C0C3D}" destId="{85C2E225-9AAD-B64C-B108-7960DB367878}" srcOrd="0" destOrd="0" presId="urn:microsoft.com/office/officeart/2005/8/layout/vList2"/>
    <dgm:cxn modelId="{835FFDE5-D2B7-084A-A5CB-4C1D8266F5A4}" srcId="{480FD2E8-49BF-674E-A0BF-36CB63DCD077}" destId="{26F06F0C-F1E7-A047-B3DA-BD4B517C0C3D}" srcOrd="2" destOrd="0" parTransId="{E41972B5-D547-0140-91E4-10ED762D470B}" sibTransId="{AAF8CB52-31B9-5342-B88E-A16280F7F6FE}"/>
    <dgm:cxn modelId="{0990AE1F-1442-084F-BFA3-BD96C57AED70}" type="presOf" srcId="{8253466C-03BE-6D4C-B01B-757CC9611760}" destId="{B9A0735B-3F36-7A4C-9A56-E22782891162}" srcOrd="0" destOrd="0" presId="urn:microsoft.com/office/officeart/2005/8/layout/vList2"/>
    <dgm:cxn modelId="{B619F626-A154-454C-AB98-9E780CEA57D9}" type="presParOf" srcId="{8AFCADD6-0AED-F146-BAB8-AD4AF1480CAB}" destId="{B9A0735B-3F36-7A4C-9A56-E22782891162}" srcOrd="0" destOrd="0" presId="urn:microsoft.com/office/officeart/2005/8/layout/vList2"/>
    <dgm:cxn modelId="{86F421AE-6DB0-C042-A016-DC135B1B236C}" type="presParOf" srcId="{8AFCADD6-0AED-F146-BAB8-AD4AF1480CAB}" destId="{296A58D2-48BE-3144-9A73-CAAA281ABED5}" srcOrd="1" destOrd="0" presId="urn:microsoft.com/office/officeart/2005/8/layout/vList2"/>
    <dgm:cxn modelId="{FD6E883D-7212-A148-AB0B-D984CECFD4C8}" type="presParOf" srcId="{8AFCADD6-0AED-F146-BAB8-AD4AF1480CAB}" destId="{D548F0D8-8A9B-204F-8D24-0ABF4AA4A794}" srcOrd="2" destOrd="0" presId="urn:microsoft.com/office/officeart/2005/8/layout/vList2"/>
    <dgm:cxn modelId="{03D86974-A012-914A-AB8F-22235804FB4C}" type="presParOf" srcId="{8AFCADD6-0AED-F146-BAB8-AD4AF1480CAB}" destId="{EF16301D-C651-7944-8F17-F26BA3DB8AD3}" srcOrd="3" destOrd="0" presId="urn:microsoft.com/office/officeart/2005/8/layout/vList2"/>
    <dgm:cxn modelId="{8B5D35FF-B1D8-AA4B-8353-7F7AE4D25221}" type="presParOf" srcId="{8AFCADD6-0AED-F146-BAB8-AD4AF1480CAB}" destId="{85C2E225-9AAD-B64C-B108-7960DB3678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6A83DA-D739-084E-AE3C-6D0E97BFACA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E04C47-A14E-994A-A2C0-783CABE19630}">
      <dgm:prSet phldrT="[Text]"/>
      <dgm:spPr/>
      <dgm:t>
        <a:bodyPr/>
        <a:lstStyle/>
        <a:p>
          <a:r>
            <a:rPr lang="en-US" dirty="0" smtClean="0"/>
            <a:t>Located in arid valley in central Mexico</a:t>
          </a:r>
          <a:endParaRPr lang="en-US" dirty="0"/>
        </a:p>
      </dgm:t>
    </dgm:pt>
    <dgm:pt modelId="{4ED1AC16-81D8-A54F-A2FB-266D080DBF3B}" type="parTrans" cxnId="{BA5DCF93-1D90-CA47-A336-119EE6AE9FE9}">
      <dgm:prSet/>
      <dgm:spPr/>
      <dgm:t>
        <a:bodyPr/>
        <a:lstStyle/>
        <a:p>
          <a:endParaRPr lang="en-US"/>
        </a:p>
      </dgm:t>
    </dgm:pt>
    <dgm:pt modelId="{7D7EBC7F-ECB1-BF4A-95C3-57C661D39F73}" type="sibTrans" cxnId="{BA5DCF93-1D90-CA47-A336-119EE6AE9FE9}">
      <dgm:prSet/>
      <dgm:spPr/>
      <dgm:t>
        <a:bodyPr/>
        <a:lstStyle/>
        <a:p>
          <a:endParaRPr lang="en-US"/>
        </a:p>
      </dgm:t>
    </dgm:pt>
    <dgm:pt modelId="{CBFBCF29-17C4-FA49-A02D-5E6E169783B2}">
      <dgm:prSet phldrT="[Text]"/>
      <dgm:spPr/>
      <dgm:t>
        <a:bodyPr/>
        <a:lstStyle/>
        <a:p>
          <a:r>
            <a:rPr lang="en-US" dirty="0" smtClean="0"/>
            <a:t>Capital city was Tenochtitlan, present day Mexico City</a:t>
          </a:r>
          <a:endParaRPr lang="en-US" dirty="0"/>
        </a:p>
      </dgm:t>
    </dgm:pt>
    <dgm:pt modelId="{70BC815D-02F8-EE4C-9ECB-E3F24BDB87BA}" type="parTrans" cxnId="{86D4CD08-4B16-2443-95C9-5402E997941D}">
      <dgm:prSet/>
      <dgm:spPr/>
      <dgm:t>
        <a:bodyPr/>
        <a:lstStyle/>
        <a:p>
          <a:endParaRPr lang="en-US"/>
        </a:p>
      </dgm:t>
    </dgm:pt>
    <dgm:pt modelId="{B31037EB-F2E9-CB48-8AC7-5FEF007B5227}" type="sibTrans" cxnId="{86D4CD08-4B16-2443-95C9-5402E997941D}">
      <dgm:prSet/>
      <dgm:spPr/>
      <dgm:t>
        <a:bodyPr/>
        <a:lstStyle/>
        <a:p>
          <a:endParaRPr lang="en-US"/>
        </a:p>
      </dgm:t>
    </dgm:pt>
    <dgm:pt modelId="{DEFCA871-A63E-8245-82A1-C309F64942C5}" type="pres">
      <dgm:prSet presAssocID="{596A83DA-D739-084E-AE3C-6D0E97BFACA9}" presName="linear" presStyleCnt="0">
        <dgm:presLayoutVars>
          <dgm:animLvl val="lvl"/>
          <dgm:resizeHandles val="exact"/>
        </dgm:presLayoutVars>
      </dgm:prSet>
      <dgm:spPr/>
    </dgm:pt>
    <dgm:pt modelId="{BBE97B5E-B8D2-0845-AA6D-676D1285A060}" type="pres">
      <dgm:prSet presAssocID="{C9E04C47-A14E-994A-A2C0-783CABE1963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0167D6-ECB8-C44C-A305-23838DA1AFC5}" type="pres">
      <dgm:prSet presAssocID="{7D7EBC7F-ECB1-BF4A-95C3-57C661D39F73}" presName="spacer" presStyleCnt="0"/>
      <dgm:spPr/>
    </dgm:pt>
    <dgm:pt modelId="{2C4453B2-5D3F-934C-B5D2-B5B9D01AF9ED}" type="pres">
      <dgm:prSet presAssocID="{CBFBCF29-17C4-FA49-A02D-5E6E169783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DCF93-1D90-CA47-A336-119EE6AE9FE9}" srcId="{596A83DA-D739-084E-AE3C-6D0E97BFACA9}" destId="{C9E04C47-A14E-994A-A2C0-783CABE19630}" srcOrd="0" destOrd="0" parTransId="{4ED1AC16-81D8-A54F-A2FB-266D080DBF3B}" sibTransId="{7D7EBC7F-ECB1-BF4A-95C3-57C661D39F73}"/>
    <dgm:cxn modelId="{76A3500B-097A-4144-8EF7-A25EC7581911}" type="presOf" srcId="{C9E04C47-A14E-994A-A2C0-783CABE19630}" destId="{BBE97B5E-B8D2-0845-AA6D-676D1285A060}" srcOrd="0" destOrd="0" presId="urn:microsoft.com/office/officeart/2005/8/layout/vList2"/>
    <dgm:cxn modelId="{B82BB205-152F-964A-8A1B-D753588261E4}" type="presOf" srcId="{CBFBCF29-17C4-FA49-A02D-5E6E169783B2}" destId="{2C4453B2-5D3F-934C-B5D2-B5B9D01AF9ED}" srcOrd="0" destOrd="0" presId="urn:microsoft.com/office/officeart/2005/8/layout/vList2"/>
    <dgm:cxn modelId="{4550DF71-A7AC-3E44-9470-C7DD0A9D2554}" type="presOf" srcId="{596A83DA-D739-084E-AE3C-6D0E97BFACA9}" destId="{DEFCA871-A63E-8245-82A1-C309F64942C5}" srcOrd="0" destOrd="0" presId="urn:microsoft.com/office/officeart/2005/8/layout/vList2"/>
    <dgm:cxn modelId="{86D4CD08-4B16-2443-95C9-5402E997941D}" srcId="{596A83DA-D739-084E-AE3C-6D0E97BFACA9}" destId="{CBFBCF29-17C4-FA49-A02D-5E6E169783B2}" srcOrd="1" destOrd="0" parTransId="{70BC815D-02F8-EE4C-9ECB-E3F24BDB87BA}" sibTransId="{B31037EB-F2E9-CB48-8AC7-5FEF007B5227}"/>
    <dgm:cxn modelId="{811766A0-FF57-804C-B586-341742F97361}" type="presParOf" srcId="{DEFCA871-A63E-8245-82A1-C309F64942C5}" destId="{BBE97B5E-B8D2-0845-AA6D-676D1285A060}" srcOrd="0" destOrd="0" presId="urn:microsoft.com/office/officeart/2005/8/layout/vList2"/>
    <dgm:cxn modelId="{609DAB03-F027-8B42-B6B3-388207D1C0F9}" type="presParOf" srcId="{DEFCA871-A63E-8245-82A1-C309F64942C5}" destId="{AF0167D6-ECB8-C44C-A305-23838DA1AFC5}" srcOrd="1" destOrd="0" presId="urn:microsoft.com/office/officeart/2005/8/layout/vList2"/>
    <dgm:cxn modelId="{1C54DC56-0980-8A4F-B698-5D1CC721E556}" type="presParOf" srcId="{DEFCA871-A63E-8245-82A1-C309F64942C5}" destId="{2C4453B2-5D3F-934C-B5D2-B5B9D01AF9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0C6F9D-4409-DA46-A004-08B006B5CB8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C2E70-BDBC-074F-A87D-AB5B8E218AAB}">
      <dgm:prSet phldrT="[Text]"/>
      <dgm:spPr/>
      <dgm:t>
        <a:bodyPr/>
        <a:lstStyle/>
        <a:p>
          <a:r>
            <a:rPr lang="en-US" dirty="0" smtClean="0"/>
            <a:t>Ruled by emperor</a:t>
          </a:r>
          <a:endParaRPr lang="en-US" dirty="0"/>
        </a:p>
      </dgm:t>
    </dgm:pt>
    <dgm:pt modelId="{B79E3801-98DD-2F40-BCC0-E46B7BC66B8E}" type="parTrans" cxnId="{E5C27F8E-9E83-7142-8AAD-A674CEDEFEE9}">
      <dgm:prSet/>
      <dgm:spPr/>
      <dgm:t>
        <a:bodyPr/>
        <a:lstStyle/>
        <a:p>
          <a:endParaRPr lang="en-US"/>
        </a:p>
      </dgm:t>
    </dgm:pt>
    <dgm:pt modelId="{FBC91295-172D-7546-9729-1D58E96F6677}" type="sibTrans" cxnId="{E5C27F8E-9E83-7142-8AAD-A674CEDEFEE9}">
      <dgm:prSet/>
      <dgm:spPr/>
      <dgm:t>
        <a:bodyPr/>
        <a:lstStyle/>
        <a:p>
          <a:endParaRPr lang="en-US"/>
        </a:p>
      </dgm:t>
    </dgm:pt>
    <dgm:pt modelId="{8FA6F9B6-238B-7143-9F1B-93184433FC78}">
      <dgm:prSet phldrT="[Text]"/>
      <dgm:spPr/>
      <dgm:t>
        <a:bodyPr/>
        <a:lstStyle/>
        <a:p>
          <a:r>
            <a:rPr lang="en-US" dirty="0" smtClean="0"/>
            <a:t>Economy based on agriculture and tribute from conquered peoples</a:t>
          </a:r>
          <a:endParaRPr lang="en-US" dirty="0"/>
        </a:p>
      </dgm:t>
    </dgm:pt>
    <dgm:pt modelId="{414E0FB0-AA9B-3541-96E5-2853AA3B6ECC}" type="parTrans" cxnId="{FC5CA5C3-9484-964C-9272-2C311956299F}">
      <dgm:prSet/>
      <dgm:spPr/>
      <dgm:t>
        <a:bodyPr/>
        <a:lstStyle/>
        <a:p>
          <a:endParaRPr lang="en-US"/>
        </a:p>
      </dgm:t>
    </dgm:pt>
    <dgm:pt modelId="{57E2B69C-5DFA-4640-A1BC-D22F7DC3FF55}" type="sibTrans" cxnId="{FC5CA5C3-9484-964C-9272-2C311956299F}">
      <dgm:prSet/>
      <dgm:spPr/>
      <dgm:t>
        <a:bodyPr/>
        <a:lstStyle/>
        <a:p>
          <a:endParaRPr lang="en-US"/>
        </a:p>
      </dgm:t>
    </dgm:pt>
    <dgm:pt modelId="{6544D211-EDA5-894F-BB00-74DCFCB13745}">
      <dgm:prSet phldrT="[Text]"/>
      <dgm:spPr/>
      <dgm:t>
        <a:bodyPr/>
        <a:lstStyle/>
        <a:p>
          <a:r>
            <a:rPr lang="en-US" dirty="0" smtClean="0"/>
            <a:t>Religion similar to Maya</a:t>
          </a:r>
          <a:endParaRPr lang="en-US" dirty="0"/>
        </a:p>
      </dgm:t>
    </dgm:pt>
    <dgm:pt modelId="{6C340F58-CE9C-3D4C-85BA-5B0B199D4CAF}" type="parTrans" cxnId="{96FA5D71-BA7A-DC45-A42B-273B6EB499A1}">
      <dgm:prSet/>
      <dgm:spPr/>
      <dgm:t>
        <a:bodyPr/>
        <a:lstStyle/>
        <a:p>
          <a:endParaRPr lang="en-US"/>
        </a:p>
      </dgm:t>
    </dgm:pt>
    <dgm:pt modelId="{D752553A-A946-F14F-BE73-90FEA04374D9}" type="sibTrans" cxnId="{96FA5D71-BA7A-DC45-A42B-273B6EB499A1}">
      <dgm:prSet/>
      <dgm:spPr/>
      <dgm:t>
        <a:bodyPr/>
        <a:lstStyle/>
        <a:p>
          <a:endParaRPr lang="en-US"/>
        </a:p>
      </dgm:t>
    </dgm:pt>
    <dgm:pt modelId="{C6D11AE3-A6D4-6343-A426-3914F8381EB4}" type="pres">
      <dgm:prSet presAssocID="{570C6F9D-4409-DA46-A004-08B006B5CB8C}" presName="linear" presStyleCnt="0">
        <dgm:presLayoutVars>
          <dgm:animLvl val="lvl"/>
          <dgm:resizeHandles val="exact"/>
        </dgm:presLayoutVars>
      </dgm:prSet>
      <dgm:spPr/>
    </dgm:pt>
    <dgm:pt modelId="{7E316FB2-38B4-B94B-877B-A5A7CE288AD9}" type="pres">
      <dgm:prSet presAssocID="{929C2E70-BDBC-074F-A87D-AB5B8E218A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92BA7F-59A1-4F4B-8B7C-4A6BFA200F25}" type="pres">
      <dgm:prSet presAssocID="{FBC91295-172D-7546-9729-1D58E96F6677}" presName="spacer" presStyleCnt="0"/>
      <dgm:spPr/>
    </dgm:pt>
    <dgm:pt modelId="{421472CD-175A-1246-9771-3704801A0E71}" type="pres">
      <dgm:prSet presAssocID="{8FA6F9B6-238B-7143-9F1B-93184433FC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44A66C-462A-344B-881E-5C200CEAB326}" type="pres">
      <dgm:prSet presAssocID="{57E2B69C-5DFA-4640-A1BC-D22F7DC3FF55}" presName="spacer" presStyleCnt="0"/>
      <dgm:spPr/>
    </dgm:pt>
    <dgm:pt modelId="{91134C0C-DA40-3440-A476-F24718941687}" type="pres">
      <dgm:prSet presAssocID="{6544D211-EDA5-894F-BB00-74DCFCB137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69F801-5916-B045-A705-AF03EA3EB9E7}" type="presOf" srcId="{570C6F9D-4409-DA46-A004-08B006B5CB8C}" destId="{C6D11AE3-A6D4-6343-A426-3914F8381EB4}" srcOrd="0" destOrd="0" presId="urn:microsoft.com/office/officeart/2005/8/layout/vList2"/>
    <dgm:cxn modelId="{DB3BF27C-7739-AF44-9A13-D8774E174E55}" type="presOf" srcId="{6544D211-EDA5-894F-BB00-74DCFCB13745}" destId="{91134C0C-DA40-3440-A476-F24718941687}" srcOrd="0" destOrd="0" presId="urn:microsoft.com/office/officeart/2005/8/layout/vList2"/>
    <dgm:cxn modelId="{D0203F0C-71BF-DB4B-A5EB-6563CC8E76E2}" type="presOf" srcId="{8FA6F9B6-238B-7143-9F1B-93184433FC78}" destId="{421472CD-175A-1246-9771-3704801A0E71}" srcOrd="0" destOrd="0" presId="urn:microsoft.com/office/officeart/2005/8/layout/vList2"/>
    <dgm:cxn modelId="{E5C27F8E-9E83-7142-8AAD-A674CEDEFEE9}" srcId="{570C6F9D-4409-DA46-A004-08B006B5CB8C}" destId="{929C2E70-BDBC-074F-A87D-AB5B8E218AAB}" srcOrd="0" destOrd="0" parTransId="{B79E3801-98DD-2F40-BCC0-E46B7BC66B8E}" sibTransId="{FBC91295-172D-7546-9729-1D58E96F6677}"/>
    <dgm:cxn modelId="{B510C26A-4B97-1644-B8E2-322F993C8C29}" type="presOf" srcId="{929C2E70-BDBC-074F-A87D-AB5B8E218AAB}" destId="{7E316FB2-38B4-B94B-877B-A5A7CE288AD9}" srcOrd="0" destOrd="0" presId="urn:microsoft.com/office/officeart/2005/8/layout/vList2"/>
    <dgm:cxn modelId="{FC5CA5C3-9484-964C-9272-2C311956299F}" srcId="{570C6F9D-4409-DA46-A004-08B006B5CB8C}" destId="{8FA6F9B6-238B-7143-9F1B-93184433FC78}" srcOrd="1" destOrd="0" parTransId="{414E0FB0-AA9B-3541-96E5-2853AA3B6ECC}" sibTransId="{57E2B69C-5DFA-4640-A1BC-D22F7DC3FF55}"/>
    <dgm:cxn modelId="{96FA5D71-BA7A-DC45-A42B-273B6EB499A1}" srcId="{570C6F9D-4409-DA46-A004-08B006B5CB8C}" destId="{6544D211-EDA5-894F-BB00-74DCFCB13745}" srcOrd="2" destOrd="0" parTransId="{6C340F58-CE9C-3D4C-85BA-5B0B199D4CAF}" sibTransId="{D752553A-A946-F14F-BE73-90FEA04374D9}"/>
    <dgm:cxn modelId="{95367394-384A-CA40-BC5A-10D1823249B6}" type="presParOf" srcId="{C6D11AE3-A6D4-6343-A426-3914F8381EB4}" destId="{7E316FB2-38B4-B94B-877B-A5A7CE288AD9}" srcOrd="0" destOrd="0" presId="urn:microsoft.com/office/officeart/2005/8/layout/vList2"/>
    <dgm:cxn modelId="{D1D49B34-FEB3-4A46-AB3E-BE156BF51703}" type="presParOf" srcId="{C6D11AE3-A6D4-6343-A426-3914F8381EB4}" destId="{9692BA7F-59A1-4F4B-8B7C-4A6BFA200F25}" srcOrd="1" destOrd="0" presId="urn:microsoft.com/office/officeart/2005/8/layout/vList2"/>
    <dgm:cxn modelId="{5349A25C-23C0-9942-A57C-17C967C8BF25}" type="presParOf" srcId="{C6D11AE3-A6D4-6343-A426-3914F8381EB4}" destId="{421472CD-175A-1246-9771-3704801A0E71}" srcOrd="2" destOrd="0" presId="urn:microsoft.com/office/officeart/2005/8/layout/vList2"/>
    <dgm:cxn modelId="{EBD48948-E48D-8445-8246-0670547D2EFB}" type="presParOf" srcId="{C6D11AE3-A6D4-6343-A426-3914F8381EB4}" destId="{1344A66C-462A-344B-881E-5C200CEAB326}" srcOrd="3" destOrd="0" presId="urn:microsoft.com/office/officeart/2005/8/layout/vList2"/>
    <dgm:cxn modelId="{59DA7124-8953-9E40-8559-D99B753991E6}" type="presParOf" srcId="{C6D11AE3-A6D4-6343-A426-3914F8381EB4}" destId="{91134C0C-DA40-3440-A476-F247189416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4C5AB1-5757-D747-A24C-A7E7159E6FF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0909C-27F2-0547-9ABF-100515337382}">
      <dgm:prSet phldrT="[Text]"/>
      <dgm:spPr/>
      <dgm:t>
        <a:bodyPr/>
        <a:lstStyle/>
        <a:p>
          <a:r>
            <a:rPr lang="en-US" dirty="0" smtClean="0"/>
            <a:t>Located in mountains of South America in modern day Peru, Chile, and Ecuador</a:t>
          </a:r>
          <a:endParaRPr lang="en-US" dirty="0"/>
        </a:p>
      </dgm:t>
    </dgm:pt>
    <dgm:pt modelId="{2B2D1D78-6C4D-3141-B280-9D5A5CB615F1}" type="parTrans" cxnId="{62A74B29-B73A-124D-8356-D8CCDB08DCE7}">
      <dgm:prSet/>
      <dgm:spPr/>
      <dgm:t>
        <a:bodyPr/>
        <a:lstStyle/>
        <a:p>
          <a:endParaRPr lang="en-US"/>
        </a:p>
      </dgm:t>
    </dgm:pt>
    <dgm:pt modelId="{02C5E38B-D082-8A49-AF19-DBAD76B3F28F}" type="sibTrans" cxnId="{62A74B29-B73A-124D-8356-D8CCDB08DCE7}">
      <dgm:prSet/>
      <dgm:spPr/>
      <dgm:t>
        <a:bodyPr/>
        <a:lstStyle/>
        <a:p>
          <a:endParaRPr lang="en-US"/>
        </a:p>
      </dgm:t>
    </dgm:pt>
    <dgm:pt modelId="{D19E2BBD-97CA-E541-B5D7-ECB78B5DCB86}" type="pres">
      <dgm:prSet presAssocID="{424C5AB1-5757-D747-A24C-A7E7159E6FF0}" presName="linear" presStyleCnt="0">
        <dgm:presLayoutVars>
          <dgm:animLvl val="lvl"/>
          <dgm:resizeHandles val="exact"/>
        </dgm:presLayoutVars>
      </dgm:prSet>
      <dgm:spPr/>
    </dgm:pt>
    <dgm:pt modelId="{D62DEEB2-F01F-3849-9C64-45CE51D6B1D5}" type="pres">
      <dgm:prSet presAssocID="{2370909C-27F2-0547-9ABF-10051533738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E380DB0-98B9-954A-A3BE-C339F69828D4}" type="presOf" srcId="{2370909C-27F2-0547-9ABF-100515337382}" destId="{D62DEEB2-F01F-3849-9C64-45CE51D6B1D5}" srcOrd="0" destOrd="0" presId="urn:microsoft.com/office/officeart/2005/8/layout/vList2"/>
    <dgm:cxn modelId="{3799D0BE-6208-4F42-BD55-7919852EFE82}" type="presOf" srcId="{424C5AB1-5757-D747-A24C-A7E7159E6FF0}" destId="{D19E2BBD-97CA-E541-B5D7-ECB78B5DCB86}" srcOrd="0" destOrd="0" presId="urn:microsoft.com/office/officeart/2005/8/layout/vList2"/>
    <dgm:cxn modelId="{62A74B29-B73A-124D-8356-D8CCDB08DCE7}" srcId="{424C5AB1-5757-D747-A24C-A7E7159E6FF0}" destId="{2370909C-27F2-0547-9ABF-100515337382}" srcOrd="0" destOrd="0" parTransId="{2B2D1D78-6C4D-3141-B280-9D5A5CB615F1}" sibTransId="{02C5E38B-D082-8A49-AF19-DBAD76B3F28F}"/>
    <dgm:cxn modelId="{65497724-5009-3040-9A87-73BCB5124C59}" type="presParOf" srcId="{D19E2BBD-97CA-E541-B5D7-ECB78B5DCB86}" destId="{D62DEEB2-F01F-3849-9C64-45CE51D6B1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3E08E8-D7B7-A447-9A1E-238520EC8C5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32F88-7427-2241-81EC-107FB94947F7}">
      <dgm:prSet phldrT="[Text]"/>
      <dgm:spPr/>
      <dgm:t>
        <a:bodyPr/>
        <a:lstStyle/>
        <a:p>
          <a:r>
            <a:rPr lang="en-US" dirty="0" smtClean="0"/>
            <a:t>Ruled by emperor</a:t>
          </a:r>
          <a:endParaRPr lang="en-US" dirty="0"/>
        </a:p>
      </dgm:t>
    </dgm:pt>
    <dgm:pt modelId="{C97C60AD-F810-7E41-B6F0-E1D30965C3F8}" type="parTrans" cxnId="{04039626-0C7A-9C48-9F6F-90C22A9A2535}">
      <dgm:prSet/>
      <dgm:spPr/>
      <dgm:t>
        <a:bodyPr/>
        <a:lstStyle/>
        <a:p>
          <a:endParaRPr lang="en-US"/>
        </a:p>
      </dgm:t>
    </dgm:pt>
    <dgm:pt modelId="{9504082B-3807-DD44-AF0A-B02ACA9304CE}" type="sibTrans" cxnId="{04039626-0C7A-9C48-9F6F-90C22A9A2535}">
      <dgm:prSet/>
      <dgm:spPr/>
      <dgm:t>
        <a:bodyPr/>
        <a:lstStyle/>
        <a:p>
          <a:endParaRPr lang="en-US"/>
        </a:p>
      </dgm:t>
    </dgm:pt>
    <dgm:pt modelId="{41B6F67C-7025-854E-9378-763FC55025B2}">
      <dgm:prSet phldrT="[Text]"/>
      <dgm:spPr/>
      <dgm:t>
        <a:bodyPr/>
        <a:lstStyle/>
        <a:p>
          <a:r>
            <a:rPr lang="en-US" dirty="0" smtClean="0"/>
            <a:t>Economy based on high altitude agriculture (potatoes)</a:t>
          </a:r>
          <a:endParaRPr lang="en-US" dirty="0"/>
        </a:p>
      </dgm:t>
    </dgm:pt>
    <dgm:pt modelId="{3D76413C-66FC-874E-8B24-5C7F60A49898}" type="parTrans" cxnId="{E2E186FA-EDDD-2742-9542-921EAB75A5C8}">
      <dgm:prSet/>
      <dgm:spPr/>
      <dgm:t>
        <a:bodyPr/>
        <a:lstStyle/>
        <a:p>
          <a:endParaRPr lang="en-US"/>
        </a:p>
      </dgm:t>
    </dgm:pt>
    <dgm:pt modelId="{EDFFDB1C-A2A1-AC4E-9C42-6082FD73BED4}" type="sibTrans" cxnId="{E2E186FA-EDDD-2742-9542-921EAB75A5C8}">
      <dgm:prSet/>
      <dgm:spPr/>
      <dgm:t>
        <a:bodyPr/>
        <a:lstStyle/>
        <a:p>
          <a:endParaRPr lang="en-US"/>
        </a:p>
      </dgm:t>
    </dgm:pt>
    <dgm:pt modelId="{4A1AEA0A-723E-364F-94BC-E09060077DB0}">
      <dgm:prSet phldrT="[Text]"/>
      <dgm:spPr/>
      <dgm:t>
        <a:bodyPr/>
        <a:lstStyle/>
        <a:p>
          <a:r>
            <a:rPr lang="en-US" dirty="0" smtClean="0"/>
            <a:t>Polytheistic religion</a:t>
          </a:r>
          <a:endParaRPr lang="en-US" dirty="0"/>
        </a:p>
      </dgm:t>
    </dgm:pt>
    <dgm:pt modelId="{E87E30E5-4CAD-F841-AC85-B2C8AC7A5B61}" type="parTrans" cxnId="{228BD93D-3A98-ED4B-8DE3-401AB8A5451E}">
      <dgm:prSet/>
      <dgm:spPr/>
      <dgm:t>
        <a:bodyPr/>
        <a:lstStyle/>
        <a:p>
          <a:endParaRPr lang="en-US"/>
        </a:p>
      </dgm:t>
    </dgm:pt>
    <dgm:pt modelId="{35A1F22F-B1DA-2D45-9C88-6C2DB88627DE}" type="sibTrans" cxnId="{228BD93D-3A98-ED4B-8DE3-401AB8A5451E}">
      <dgm:prSet/>
      <dgm:spPr/>
      <dgm:t>
        <a:bodyPr/>
        <a:lstStyle/>
        <a:p>
          <a:endParaRPr lang="en-US"/>
        </a:p>
      </dgm:t>
    </dgm:pt>
    <dgm:pt modelId="{71FA89B4-746C-AB47-9E07-D912A22E86C0}" type="pres">
      <dgm:prSet presAssocID="{3D3E08E8-D7B7-A447-9A1E-238520EC8C5C}" presName="linear" presStyleCnt="0">
        <dgm:presLayoutVars>
          <dgm:animLvl val="lvl"/>
          <dgm:resizeHandles val="exact"/>
        </dgm:presLayoutVars>
      </dgm:prSet>
      <dgm:spPr/>
    </dgm:pt>
    <dgm:pt modelId="{0A1F4944-7508-AD44-8E54-F53B107323FD}" type="pres">
      <dgm:prSet presAssocID="{E2C32F88-7427-2241-81EC-107FB94947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A41E17-EA88-9E4B-9FA2-FA46A216D0E5}" type="pres">
      <dgm:prSet presAssocID="{9504082B-3807-DD44-AF0A-B02ACA9304CE}" presName="spacer" presStyleCnt="0"/>
      <dgm:spPr/>
    </dgm:pt>
    <dgm:pt modelId="{6D458D8C-83EC-AF49-98E6-8DEB5DA3A061}" type="pres">
      <dgm:prSet presAssocID="{41B6F67C-7025-854E-9378-763FC55025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8D7131-BC34-A745-967C-C3DBC7056485}" type="pres">
      <dgm:prSet presAssocID="{EDFFDB1C-A2A1-AC4E-9C42-6082FD73BED4}" presName="spacer" presStyleCnt="0"/>
      <dgm:spPr/>
    </dgm:pt>
    <dgm:pt modelId="{BB1EFA8B-BAD4-EC4D-8D27-D949FB2CC017}" type="pres">
      <dgm:prSet presAssocID="{4A1AEA0A-723E-364F-94BC-E09060077D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039626-0C7A-9C48-9F6F-90C22A9A2535}" srcId="{3D3E08E8-D7B7-A447-9A1E-238520EC8C5C}" destId="{E2C32F88-7427-2241-81EC-107FB94947F7}" srcOrd="0" destOrd="0" parTransId="{C97C60AD-F810-7E41-B6F0-E1D30965C3F8}" sibTransId="{9504082B-3807-DD44-AF0A-B02ACA9304CE}"/>
    <dgm:cxn modelId="{77DBBBC2-47BC-274B-8301-BBAE8F2CF21C}" type="presOf" srcId="{41B6F67C-7025-854E-9378-763FC55025B2}" destId="{6D458D8C-83EC-AF49-98E6-8DEB5DA3A061}" srcOrd="0" destOrd="0" presId="urn:microsoft.com/office/officeart/2005/8/layout/vList2"/>
    <dgm:cxn modelId="{228BD93D-3A98-ED4B-8DE3-401AB8A5451E}" srcId="{3D3E08E8-D7B7-A447-9A1E-238520EC8C5C}" destId="{4A1AEA0A-723E-364F-94BC-E09060077DB0}" srcOrd="2" destOrd="0" parTransId="{E87E30E5-4CAD-F841-AC85-B2C8AC7A5B61}" sibTransId="{35A1F22F-B1DA-2D45-9C88-6C2DB88627DE}"/>
    <dgm:cxn modelId="{E7BC9718-450D-E845-8144-61DC95238E36}" type="presOf" srcId="{3D3E08E8-D7B7-A447-9A1E-238520EC8C5C}" destId="{71FA89B4-746C-AB47-9E07-D912A22E86C0}" srcOrd="0" destOrd="0" presId="urn:microsoft.com/office/officeart/2005/8/layout/vList2"/>
    <dgm:cxn modelId="{E2E186FA-EDDD-2742-9542-921EAB75A5C8}" srcId="{3D3E08E8-D7B7-A447-9A1E-238520EC8C5C}" destId="{41B6F67C-7025-854E-9378-763FC55025B2}" srcOrd="1" destOrd="0" parTransId="{3D76413C-66FC-874E-8B24-5C7F60A49898}" sibTransId="{EDFFDB1C-A2A1-AC4E-9C42-6082FD73BED4}"/>
    <dgm:cxn modelId="{9F751AB8-B9B0-5B4F-93D9-7EA419DDF564}" type="presOf" srcId="{4A1AEA0A-723E-364F-94BC-E09060077DB0}" destId="{BB1EFA8B-BAD4-EC4D-8D27-D949FB2CC017}" srcOrd="0" destOrd="0" presId="urn:microsoft.com/office/officeart/2005/8/layout/vList2"/>
    <dgm:cxn modelId="{36294DEF-B019-5D49-BE0E-7395283BA103}" type="presOf" srcId="{E2C32F88-7427-2241-81EC-107FB94947F7}" destId="{0A1F4944-7508-AD44-8E54-F53B107323FD}" srcOrd="0" destOrd="0" presId="urn:microsoft.com/office/officeart/2005/8/layout/vList2"/>
    <dgm:cxn modelId="{7FB58D3B-78A5-DB41-8106-D67980F28E0B}" type="presParOf" srcId="{71FA89B4-746C-AB47-9E07-D912A22E86C0}" destId="{0A1F4944-7508-AD44-8E54-F53B107323FD}" srcOrd="0" destOrd="0" presId="urn:microsoft.com/office/officeart/2005/8/layout/vList2"/>
    <dgm:cxn modelId="{E82104FA-E21D-3041-879C-7DD067AC952E}" type="presParOf" srcId="{71FA89B4-746C-AB47-9E07-D912A22E86C0}" destId="{48A41E17-EA88-9E4B-9FA2-FA46A216D0E5}" srcOrd="1" destOrd="0" presId="urn:microsoft.com/office/officeart/2005/8/layout/vList2"/>
    <dgm:cxn modelId="{AB9723FB-E9A8-9840-B69A-E0A5CFED6B15}" type="presParOf" srcId="{71FA89B4-746C-AB47-9E07-D912A22E86C0}" destId="{6D458D8C-83EC-AF49-98E6-8DEB5DA3A061}" srcOrd="2" destOrd="0" presId="urn:microsoft.com/office/officeart/2005/8/layout/vList2"/>
    <dgm:cxn modelId="{00014FCF-E723-2C4F-9E4C-5CF2C7EA1BD0}" type="presParOf" srcId="{71FA89B4-746C-AB47-9E07-D912A22E86C0}" destId="{768D7131-BC34-A745-967C-C3DBC7056485}" srcOrd="3" destOrd="0" presId="urn:microsoft.com/office/officeart/2005/8/layout/vList2"/>
    <dgm:cxn modelId="{65FD71FD-50E0-B74F-B10A-662CBABAC9DA}" type="presParOf" srcId="{71FA89B4-746C-AB47-9E07-D912A22E86C0}" destId="{BB1EFA8B-BAD4-EC4D-8D27-D949FB2CC0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BAF06D-C259-4249-A317-AD80E4B06D7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FF886-73CA-0D41-9FB3-5075B7A327DE}">
      <dgm:prSet phldrT="[Text]"/>
      <dgm:spPr/>
      <dgm:t>
        <a:bodyPr/>
        <a:lstStyle/>
        <a:p>
          <a:r>
            <a:rPr lang="en-US" dirty="0" smtClean="0"/>
            <a:t>No writing system, records kept with </a:t>
          </a:r>
          <a:r>
            <a:rPr lang="en-US" dirty="0" err="1" smtClean="0"/>
            <a:t>quipu</a:t>
          </a:r>
          <a:endParaRPr lang="en-US" dirty="0"/>
        </a:p>
      </dgm:t>
    </dgm:pt>
    <dgm:pt modelId="{83436A7E-B608-6D4D-A447-6B46D27197C9}" type="parTrans" cxnId="{415F07A4-FDDB-2141-8A5F-52C823684430}">
      <dgm:prSet/>
      <dgm:spPr/>
      <dgm:t>
        <a:bodyPr/>
        <a:lstStyle/>
        <a:p>
          <a:endParaRPr lang="en-US"/>
        </a:p>
      </dgm:t>
    </dgm:pt>
    <dgm:pt modelId="{A9D244A7-D375-7346-80BB-DC0BCA44143A}" type="sibTrans" cxnId="{415F07A4-FDDB-2141-8A5F-52C823684430}">
      <dgm:prSet/>
      <dgm:spPr/>
      <dgm:t>
        <a:bodyPr/>
        <a:lstStyle/>
        <a:p>
          <a:endParaRPr lang="en-US"/>
        </a:p>
      </dgm:t>
    </dgm:pt>
    <dgm:pt modelId="{B4CE7F54-9E4D-1946-A22D-63C4CEB40EF8}">
      <dgm:prSet phldrT="[Text]"/>
      <dgm:spPr/>
      <dgm:t>
        <a:bodyPr/>
        <a:lstStyle/>
        <a:p>
          <a:r>
            <a:rPr lang="en-US" dirty="0" smtClean="0"/>
            <a:t>Good road system but did not use the wheel</a:t>
          </a:r>
          <a:endParaRPr lang="en-US" dirty="0"/>
        </a:p>
      </dgm:t>
    </dgm:pt>
    <dgm:pt modelId="{3ECE0326-F70B-C14B-8279-79A812395FDF}" type="parTrans" cxnId="{15A4E122-E2E0-1B4C-9C2F-F02A05269860}">
      <dgm:prSet/>
      <dgm:spPr/>
      <dgm:t>
        <a:bodyPr/>
        <a:lstStyle/>
        <a:p>
          <a:endParaRPr lang="en-US"/>
        </a:p>
      </dgm:t>
    </dgm:pt>
    <dgm:pt modelId="{B91E9A11-0689-0848-99CF-F7AAFA3EC1F5}" type="sibTrans" cxnId="{15A4E122-E2E0-1B4C-9C2F-F02A05269860}">
      <dgm:prSet/>
      <dgm:spPr/>
      <dgm:t>
        <a:bodyPr/>
        <a:lstStyle/>
        <a:p>
          <a:endParaRPr lang="en-US"/>
        </a:p>
      </dgm:t>
    </dgm:pt>
    <dgm:pt modelId="{43096A61-18E7-834E-810A-AD3375839A21}">
      <dgm:prSet phldrT="[Text]"/>
      <dgm:spPr/>
      <dgm:t>
        <a:bodyPr/>
        <a:lstStyle/>
        <a:p>
          <a:r>
            <a:rPr lang="en-US" dirty="0" smtClean="0"/>
            <a:t>Used llamas and alpacas</a:t>
          </a:r>
          <a:endParaRPr lang="en-US" dirty="0"/>
        </a:p>
      </dgm:t>
    </dgm:pt>
    <dgm:pt modelId="{09A419B1-38BE-3043-B452-689AD55677B2}" type="parTrans" cxnId="{13160B2E-63B8-FC41-8874-CA9AA4A6EBE7}">
      <dgm:prSet/>
      <dgm:spPr/>
      <dgm:t>
        <a:bodyPr/>
        <a:lstStyle/>
        <a:p>
          <a:endParaRPr lang="en-US"/>
        </a:p>
      </dgm:t>
    </dgm:pt>
    <dgm:pt modelId="{50D55FA5-952E-4740-B1B7-A91DDFE52B78}" type="sibTrans" cxnId="{13160B2E-63B8-FC41-8874-CA9AA4A6EBE7}">
      <dgm:prSet/>
      <dgm:spPr/>
      <dgm:t>
        <a:bodyPr/>
        <a:lstStyle/>
        <a:p>
          <a:endParaRPr lang="en-US"/>
        </a:p>
      </dgm:t>
    </dgm:pt>
    <dgm:pt modelId="{47FA14BA-2DF8-8C41-953D-9B5BB9B79D73}" type="pres">
      <dgm:prSet presAssocID="{E6BAF06D-C259-4249-A317-AD80E4B06D70}" presName="linear" presStyleCnt="0">
        <dgm:presLayoutVars>
          <dgm:animLvl val="lvl"/>
          <dgm:resizeHandles val="exact"/>
        </dgm:presLayoutVars>
      </dgm:prSet>
      <dgm:spPr/>
    </dgm:pt>
    <dgm:pt modelId="{8DEB5933-F5B5-EA44-A5D0-13EAFAF98338}" type="pres">
      <dgm:prSet presAssocID="{8EAFF886-73CA-0D41-9FB3-5075B7A327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AA57ED-B7DE-0149-91B7-4AB61B88D967}" type="pres">
      <dgm:prSet presAssocID="{A9D244A7-D375-7346-80BB-DC0BCA44143A}" presName="spacer" presStyleCnt="0"/>
      <dgm:spPr/>
    </dgm:pt>
    <dgm:pt modelId="{9CC2246A-48BC-CC4F-99C0-5CC04CF40C34}" type="pres">
      <dgm:prSet presAssocID="{B4CE7F54-9E4D-1946-A22D-63C4CEB40E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A3F28-2A82-844D-BB9E-08352CD542B3}" type="pres">
      <dgm:prSet presAssocID="{B91E9A11-0689-0848-99CF-F7AAFA3EC1F5}" presName="spacer" presStyleCnt="0"/>
      <dgm:spPr/>
    </dgm:pt>
    <dgm:pt modelId="{B71DA1FF-B4A5-5641-8749-98AC5787A225}" type="pres">
      <dgm:prSet presAssocID="{43096A61-18E7-834E-810A-AD3375839A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160B2E-63B8-FC41-8874-CA9AA4A6EBE7}" srcId="{E6BAF06D-C259-4249-A317-AD80E4B06D70}" destId="{43096A61-18E7-834E-810A-AD3375839A21}" srcOrd="2" destOrd="0" parTransId="{09A419B1-38BE-3043-B452-689AD55677B2}" sibTransId="{50D55FA5-952E-4740-B1B7-A91DDFE52B78}"/>
    <dgm:cxn modelId="{8F93EC05-3B0A-9747-B829-1F626EF63325}" type="presOf" srcId="{E6BAF06D-C259-4249-A317-AD80E4B06D70}" destId="{47FA14BA-2DF8-8C41-953D-9B5BB9B79D73}" srcOrd="0" destOrd="0" presId="urn:microsoft.com/office/officeart/2005/8/layout/vList2"/>
    <dgm:cxn modelId="{415F07A4-FDDB-2141-8A5F-52C823684430}" srcId="{E6BAF06D-C259-4249-A317-AD80E4B06D70}" destId="{8EAFF886-73CA-0D41-9FB3-5075B7A327DE}" srcOrd="0" destOrd="0" parTransId="{83436A7E-B608-6D4D-A447-6B46D27197C9}" sibTransId="{A9D244A7-D375-7346-80BB-DC0BCA44143A}"/>
    <dgm:cxn modelId="{15A4E122-E2E0-1B4C-9C2F-F02A05269860}" srcId="{E6BAF06D-C259-4249-A317-AD80E4B06D70}" destId="{B4CE7F54-9E4D-1946-A22D-63C4CEB40EF8}" srcOrd="1" destOrd="0" parTransId="{3ECE0326-F70B-C14B-8279-79A812395FDF}" sibTransId="{B91E9A11-0689-0848-99CF-F7AAFA3EC1F5}"/>
    <dgm:cxn modelId="{5F9E0B14-2107-A240-802B-89B45EEA58A0}" type="presOf" srcId="{8EAFF886-73CA-0D41-9FB3-5075B7A327DE}" destId="{8DEB5933-F5B5-EA44-A5D0-13EAFAF98338}" srcOrd="0" destOrd="0" presId="urn:microsoft.com/office/officeart/2005/8/layout/vList2"/>
    <dgm:cxn modelId="{96B2143A-119A-B440-9F9C-18D7D47F03AF}" type="presOf" srcId="{B4CE7F54-9E4D-1946-A22D-63C4CEB40EF8}" destId="{9CC2246A-48BC-CC4F-99C0-5CC04CF40C34}" srcOrd="0" destOrd="0" presId="urn:microsoft.com/office/officeart/2005/8/layout/vList2"/>
    <dgm:cxn modelId="{291897F6-1B1B-B244-8707-32B30CC86124}" type="presOf" srcId="{43096A61-18E7-834E-810A-AD3375839A21}" destId="{B71DA1FF-B4A5-5641-8749-98AC5787A225}" srcOrd="0" destOrd="0" presId="urn:microsoft.com/office/officeart/2005/8/layout/vList2"/>
    <dgm:cxn modelId="{1B68023E-7289-7543-91F3-8F016B212818}" type="presParOf" srcId="{47FA14BA-2DF8-8C41-953D-9B5BB9B79D73}" destId="{8DEB5933-F5B5-EA44-A5D0-13EAFAF98338}" srcOrd="0" destOrd="0" presId="urn:microsoft.com/office/officeart/2005/8/layout/vList2"/>
    <dgm:cxn modelId="{CE531EDA-4290-8346-BD80-084B84F77EEF}" type="presParOf" srcId="{47FA14BA-2DF8-8C41-953D-9B5BB9B79D73}" destId="{18AA57ED-B7DE-0149-91B7-4AB61B88D967}" srcOrd="1" destOrd="0" presId="urn:microsoft.com/office/officeart/2005/8/layout/vList2"/>
    <dgm:cxn modelId="{042E6C7A-71BE-C745-BB04-059D05B162EF}" type="presParOf" srcId="{47FA14BA-2DF8-8C41-953D-9B5BB9B79D73}" destId="{9CC2246A-48BC-CC4F-99C0-5CC04CF40C34}" srcOrd="2" destOrd="0" presId="urn:microsoft.com/office/officeart/2005/8/layout/vList2"/>
    <dgm:cxn modelId="{129248A3-6204-AD46-B042-96A609E30303}" type="presParOf" srcId="{47FA14BA-2DF8-8C41-953D-9B5BB9B79D73}" destId="{1B5A3F28-2A82-844D-BB9E-08352CD542B3}" srcOrd="3" destOrd="0" presId="urn:microsoft.com/office/officeart/2005/8/layout/vList2"/>
    <dgm:cxn modelId="{42865FBE-3F40-6A4A-AA43-FD7A4B0E91C6}" type="presParOf" srcId="{47FA14BA-2DF8-8C41-953D-9B5BB9B79D73}" destId="{B71DA1FF-B4A5-5641-8749-98AC5787A2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AFD6F-35CA-854E-9441-80E50EB33EDC}">
      <dsp:nvSpPr>
        <dsp:cNvPr id="0" name=""/>
        <dsp:cNvSpPr/>
      </dsp:nvSpPr>
      <dsp:spPr>
        <a:xfrm>
          <a:off x="0" y="405643"/>
          <a:ext cx="7610476" cy="2859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Located in the Mexican and Central American rain forest</a:t>
          </a:r>
          <a:endParaRPr lang="en-US" sz="5200" kern="1200" dirty="0"/>
        </a:p>
      </dsp:txBody>
      <dsp:txXfrm>
        <a:off x="0" y="405643"/>
        <a:ext cx="7610476" cy="2859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496692-3169-C648-B43B-652A642BDEFD}">
      <dsp:nvSpPr>
        <dsp:cNvPr id="0" name=""/>
        <dsp:cNvSpPr/>
      </dsp:nvSpPr>
      <dsp:spPr>
        <a:xfrm>
          <a:off x="0" y="23585"/>
          <a:ext cx="7610475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City states ruled by kings</a:t>
          </a:r>
          <a:endParaRPr lang="en-US" sz="2900" kern="1200" dirty="0"/>
        </a:p>
      </dsp:txBody>
      <dsp:txXfrm>
        <a:off x="0" y="23585"/>
        <a:ext cx="7610475" cy="1152029"/>
      </dsp:txXfrm>
    </dsp:sp>
    <dsp:sp modelId="{5E0B1F89-A76D-9040-A299-95422B26A527}">
      <dsp:nvSpPr>
        <dsp:cNvPr id="0" name=""/>
        <dsp:cNvSpPr/>
      </dsp:nvSpPr>
      <dsp:spPr>
        <a:xfrm>
          <a:off x="0" y="1259135"/>
          <a:ext cx="7610475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Political situation similar to ancient Greece</a:t>
          </a:r>
          <a:endParaRPr lang="en-US" sz="2900" kern="1200" dirty="0"/>
        </a:p>
      </dsp:txBody>
      <dsp:txXfrm>
        <a:off x="0" y="1259135"/>
        <a:ext cx="7610475" cy="1152029"/>
      </dsp:txXfrm>
    </dsp:sp>
    <dsp:sp modelId="{01FD6CBA-54A1-E346-8643-E3F022132763}">
      <dsp:nvSpPr>
        <dsp:cNvPr id="0" name=""/>
        <dsp:cNvSpPr/>
      </dsp:nvSpPr>
      <dsp:spPr>
        <a:xfrm>
          <a:off x="0" y="2494684"/>
          <a:ext cx="7610475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Economy based on agriculture and trade</a:t>
          </a:r>
          <a:endParaRPr lang="en-US" sz="2900" kern="1200" dirty="0"/>
        </a:p>
      </dsp:txBody>
      <dsp:txXfrm>
        <a:off x="0" y="2494684"/>
        <a:ext cx="7610475" cy="11520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180D8-E966-C748-9988-635734AC2257}">
      <dsp:nvSpPr>
        <dsp:cNvPr id="0" name=""/>
        <dsp:cNvSpPr/>
      </dsp:nvSpPr>
      <dsp:spPr>
        <a:xfrm>
          <a:off x="0" y="397655"/>
          <a:ext cx="7610476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Invented calendar</a:t>
          </a:r>
          <a:endParaRPr lang="en-US" sz="3700" kern="1200" dirty="0"/>
        </a:p>
      </dsp:txBody>
      <dsp:txXfrm>
        <a:off x="0" y="397655"/>
        <a:ext cx="7610476" cy="887445"/>
      </dsp:txXfrm>
    </dsp:sp>
    <dsp:sp modelId="{057F2F9A-D331-8F4E-BE22-9BFCEE337DE2}">
      <dsp:nvSpPr>
        <dsp:cNvPr id="0" name=""/>
        <dsp:cNvSpPr/>
      </dsp:nvSpPr>
      <dsp:spPr>
        <a:xfrm>
          <a:off x="0" y="1391661"/>
          <a:ext cx="7610476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Invented writing (hieroglyphics) </a:t>
          </a:r>
          <a:endParaRPr lang="en-US" sz="3700" kern="1200" dirty="0"/>
        </a:p>
      </dsp:txBody>
      <dsp:txXfrm>
        <a:off x="0" y="1391661"/>
        <a:ext cx="7610476" cy="887445"/>
      </dsp:txXfrm>
    </dsp:sp>
    <dsp:sp modelId="{DDFE471F-0B1D-5845-A4EC-90DC38B7C867}">
      <dsp:nvSpPr>
        <dsp:cNvPr id="0" name=""/>
        <dsp:cNvSpPr/>
      </dsp:nvSpPr>
      <dsp:spPr>
        <a:xfrm>
          <a:off x="0" y="2385666"/>
          <a:ext cx="7610476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Mathematics and astronomy</a:t>
          </a:r>
          <a:endParaRPr lang="en-US" sz="3700" kern="1200" dirty="0"/>
        </a:p>
      </dsp:txBody>
      <dsp:txXfrm>
        <a:off x="0" y="2385666"/>
        <a:ext cx="7610476" cy="8874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A0735B-3F36-7A4C-9A56-E22782891162}">
      <dsp:nvSpPr>
        <dsp:cNvPr id="0" name=""/>
        <dsp:cNvSpPr/>
      </dsp:nvSpPr>
      <dsp:spPr>
        <a:xfrm>
          <a:off x="0" y="319941"/>
          <a:ext cx="761047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Polytheistic religion</a:t>
          </a:r>
          <a:endParaRPr lang="en-US" sz="3900" kern="1200" dirty="0"/>
        </a:p>
      </dsp:txBody>
      <dsp:txXfrm>
        <a:off x="0" y="319941"/>
        <a:ext cx="7610476" cy="935415"/>
      </dsp:txXfrm>
    </dsp:sp>
    <dsp:sp modelId="{D548F0D8-8A9B-204F-8D24-0ABF4AA4A794}">
      <dsp:nvSpPr>
        <dsp:cNvPr id="0" name=""/>
        <dsp:cNvSpPr/>
      </dsp:nvSpPr>
      <dsp:spPr>
        <a:xfrm>
          <a:off x="0" y="1367676"/>
          <a:ext cx="761047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Practiced human sacrifice</a:t>
          </a:r>
          <a:endParaRPr lang="en-US" sz="3900" kern="1200" dirty="0"/>
        </a:p>
      </dsp:txBody>
      <dsp:txXfrm>
        <a:off x="0" y="1367676"/>
        <a:ext cx="7610476" cy="935415"/>
      </dsp:txXfrm>
    </dsp:sp>
    <dsp:sp modelId="{85C2E225-9AAD-B64C-B108-7960DB367878}">
      <dsp:nvSpPr>
        <dsp:cNvPr id="0" name=""/>
        <dsp:cNvSpPr/>
      </dsp:nvSpPr>
      <dsp:spPr>
        <a:xfrm>
          <a:off x="0" y="2415411"/>
          <a:ext cx="761047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Priests in separate social class</a:t>
          </a:r>
          <a:endParaRPr lang="en-US" sz="3900" kern="1200" dirty="0"/>
        </a:p>
      </dsp:txBody>
      <dsp:txXfrm>
        <a:off x="0" y="2415411"/>
        <a:ext cx="7610476" cy="9354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97B5E-B8D2-0845-AA6D-676D1285A060}">
      <dsp:nvSpPr>
        <dsp:cNvPr id="0" name=""/>
        <dsp:cNvSpPr/>
      </dsp:nvSpPr>
      <dsp:spPr>
        <a:xfrm>
          <a:off x="0" y="227803"/>
          <a:ext cx="7610476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Located in arid valley in central Mexico</a:t>
          </a:r>
          <a:endParaRPr lang="en-US" sz="3900" kern="1200" dirty="0"/>
        </a:p>
      </dsp:txBody>
      <dsp:txXfrm>
        <a:off x="0" y="227803"/>
        <a:ext cx="7610476" cy="1551420"/>
      </dsp:txXfrm>
    </dsp:sp>
    <dsp:sp modelId="{2C4453B2-5D3F-934C-B5D2-B5B9D01AF9ED}">
      <dsp:nvSpPr>
        <dsp:cNvPr id="0" name=""/>
        <dsp:cNvSpPr/>
      </dsp:nvSpPr>
      <dsp:spPr>
        <a:xfrm>
          <a:off x="0" y="1891543"/>
          <a:ext cx="7610476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Capital city was Tenochtitlan, present day Mexico City</a:t>
          </a:r>
          <a:endParaRPr lang="en-US" sz="3900" kern="1200" dirty="0"/>
        </a:p>
      </dsp:txBody>
      <dsp:txXfrm>
        <a:off x="0" y="1891543"/>
        <a:ext cx="7610476" cy="15514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316FB2-38B4-B94B-877B-A5A7CE288AD9}">
      <dsp:nvSpPr>
        <dsp:cNvPr id="0" name=""/>
        <dsp:cNvSpPr/>
      </dsp:nvSpPr>
      <dsp:spPr>
        <a:xfrm>
          <a:off x="0" y="23819"/>
          <a:ext cx="7610476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Ruled by emperor</a:t>
          </a:r>
          <a:endParaRPr lang="en-US" sz="2900" kern="1200" dirty="0"/>
        </a:p>
      </dsp:txBody>
      <dsp:txXfrm>
        <a:off x="0" y="23819"/>
        <a:ext cx="7610476" cy="1152029"/>
      </dsp:txXfrm>
    </dsp:sp>
    <dsp:sp modelId="{421472CD-175A-1246-9771-3704801A0E71}">
      <dsp:nvSpPr>
        <dsp:cNvPr id="0" name=""/>
        <dsp:cNvSpPr/>
      </dsp:nvSpPr>
      <dsp:spPr>
        <a:xfrm>
          <a:off x="0" y="1259368"/>
          <a:ext cx="7610476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Economy based on agriculture and tribute from conquered peoples</a:t>
          </a:r>
          <a:endParaRPr lang="en-US" sz="2900" kern="1200" dirty="0"/>
        </a:p>
      </dsp:txBody>
      <dsp:txXfrm>
        <a:off x="0" y="1259368"/>
        <a:ext cx="7610476" cy="1152029"/>
      </dsp:txXfrm>
    </dsp:sp>
    <dsp:sp modelId="{91134C0C-DA40-3440-A476-F24718941687}">
      <dsp:nvSpPr>
        <dsp:cNvPr id="0" name=""/>
        <dsp:cNvSpPr/>
      </dsp:nvSpPr>
      <dsp:spPr>
        <a:xfrm>
          <a:off x="0" y="2494918"/>
          <a:ext cx="7610476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Religion similar to Maya</a:t>
          </a:r>
          <a:endParaRPr lang="en-US" sz="2900" kern="1200" dirty="0"/>
        </a:p>
      </dsp:txBody>
      <dsp:txXfrm>
        <a:off x="0" y="2494918"/>
        <a:ext cx="7610476" cy="11520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DEEB2-F01F-3849-9C64-45CE51D6B1D5}">
      <dsp:nvSpPr>
        <dsp:cNvPr id="0" name=""/>
        <dsp:cNvSpPr/>
      </dsp:nvSpPr>
      <dsp:spPr>
        <a:xfrm>
          <a:off x="0" y="45283"/>
          <a:ext cx="7610476" cy="358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Located in mountains of South America in modern day Peru, Chile, and Ecuador</a:t>
          </a:r>
          <a:endParaRPr lang="en-US" sz="5100" kern="1200" dirty="0"/>
        </a:p>
      </dsp:txBody>
      <dsp:txXfrm>
        <a:off x="0" y="45283"/>
        <a:ext cx="7610476" cy="35802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F4944-7508-AD44-8E54-F53B107323FD}">
      <dsp:nvSpPr>
        <dsp:cNvPr id="0" name=""/>
        <dsp:cNvSpPr/>
      </dsp:nvSpPr>
      <dsp:spPr>
        <a:xfrm>
          <a:off x="0" y="23819"/>
          <a:ext cx="7610476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Ruled by emperor</a:t>
          </a:r>
          <a:endParaRPr lang="en-US" sz="2900" kern="1200" dirty="0"/>
        </a:p>
      </dsp:txBody>
      <dsp:txXfrm>
        <a:off x="0" y="23819"/>
        <a:ext cx="7610476" cy="1152029"/>
      </dsp:txXfrm>
    </dsp:sp>
    <dsp:sp modelId="{6D458D8C-83EC-AF49-98E6-8DEB5DA3A061}">
      <dsp:nvSpPr>
        <dsp:cNvPr id="0" name=""/>
        <dsp:cNvSpPr/>
      </dsp:nvSpPr>
      <dsp:spPr>
        <a:xfrm>
          <a:off x="0" y="1259368"/>
          <a:ext cx="7610476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Economy based on high altitude agriculture (potatoes)</a:t>
          </a:r>
          <a:endParaRPr lang="en-US" sz="2900" kern="1200" dirty="0"/>
        </a:p>
      </dsp:txBody>
      <dsp:txXfrm>
        <a:off x="0" y="1259368"/>
        <a:ext cx="7610476" cy="1152029"/>
      </dsp:txXfrm>
    </dsp:sp>
    <dsp:sp modelId="{BB1EFA8B-BAD4-EC4D-8D27-D949FB2CC017}">
      <dsp:nvSpPr>
        <dsp:cNvPr id="0" name=""/>
        <dsp:cNvSpPr/>
      </dsp:nvSpPr>
      <dsp:spPr>
        <a:xfrm>
          <a:off x="0" y="2494918"/>
          <a:ext cx="7610476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Polytheistic religion</a:t>
          </a:r>
          <a:endParaRPr lang="en-US" sz="2900" kern="1200" dirty="0"/>
        </a:p>
      </dsp:txBody>
      <dsp:txXfrm>
        <a:off x="0" y="2494918"/>
        <a:ext cx="7610476" cy="11520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EB5933-F5B5-EA44-A5D0-13EAFAF98338}">
      <dsp:nvSpPr>
        <dsp:cNvPr id="0" name=""/>
        <dsp:cNvSpPr/>
      </dsp:nvSpPr>
      <dsp:spPr>
        <a:xfrm>
          <a:off x="0" y="21433"/>
          <a:ext cx="76104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 writing system, records kept with </a:t>
          </a:r>
          <a:r>
            <a:rPr lang="en-US" sz="2900" kern="1200" dirty="0" err="1" smtClean="0"/>
            <a:t>quipu</a:t>
          </a:r>
          <a:endParaRPr lang="en-US" sz="2900" kern="1200" dirty="0"/>
        </a:p>
      </dsp:txBody>
      <dsp:txXfrm>
        <a:off x="0" y="21433"/>
        <a:ext cx="7610476" cy="1153620"/>
      </dsp:txXfrm>
    </dsp:sp>
    <dsp:sp modelId="{9CC2246A-48BC-CC4F-99C0-5CC04CF40C34}">
      <dsp:nvSpPr>
        <dsp:cNvPr id="0" name=""/>
        <dsp:cNvSpPr/>
      </dsp:nvSpPr>
      <dsp:spPr>
        <a:xfrm>
          <a:off x="0" y="1258573"/>
          <a:ext cx="76104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Good road system but did not use the wheel</a:t>
          </a:r>
          <a:endParaRPr lang="en-US" sz="2900" kern="1200" dirty="0"/>
        </a:p>
      </dsp:txBody>
      <dsp:txXfrm>
        <a:off x="0" y="1258573"/>
        <a:ext cx="7610476" cy="1153620"/>
      </dsp:txXfrm>
    </dsp:sp>
    <dsp:sp modelId="{B71DA1FF-B4A5-5641-8749-98AC5787A225}">
      <dsp:nvSpPr>
        <dsp:cNvPr id="0" name=""/>
        <dsp:cNvSpPr/>
      </dsp:nvSpPr>
      <dsp:spPr>
        <a:xfrm>
          <a:off x="0" y="2495713"/>
          <a:ext cx="7610476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Used llamas and alpacas</a:t>
          </a:r>
          <a:endParaRPr lang="en-US" sz="2900" kern="1200" dirty="0"/>
        </a:p>
      </dsp:txBody>
      <dsp:txXfrm>
        <a:off x="0" y="2495713"/>
        <a:ext cx="7610476" cy="115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184606-6DAA-234D-A0B3-58DE2143AE12}" type="datetimeFigureOut">
              <a:rPr lang="en-US" smtClean="0"/>
              <a:t>12/22/11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CFDBD4-CA4B-DD45-A79A-A5D2D65BF5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Americas</a:t>
            </a:r>
            <a:endParaRPr lang="en-US" dirty="0"/>
          </a:p>
        </p:txBody>
      </p:sp>
      <p:pic>
        <p:nvPicPr>
          <p:cNvPr id="5" name="Content Placeholder 4" descr="maya_codic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0454" r="-104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293106"/>
            <a:ext cx="3566160" cy="1906356"/>
          </a:xfrm>
        </p:spPr>
        <p:txBody>
          <a:bodyPr/>
          <a:lstStyle/>
          <a:p>
            <a:pPr algn="ctr"/>
            <a:r>
              <a:rPr lang="en-US" dirty="0" smtClean="0"/>
              <a:t>World History</a:t>
            </a:r>
          </a:p>
          <a:p>
            <a:pPr algn="ctr"/>
            <a:r>
              <a:rPr lang="en-US" dirty="0" smtClean="0"/>
              <a:t>Maya, Aztec, Inca</a:t>
            </a:r>
          </a:p>
          <a:p>
            <a:pPr algn="ctr"/>
            <a:r>
              <a:rPr lang="en-US" dirty="0" smtClean="0"/>
              <a:t>SOL WHI 11 </a:t>
            </a:r>
            <a:r>
              <a:rPr lang="en-US" dirty="0" err="1" smtClean="0"/>
              <a:t>a,b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- Religion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- Location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tec_empi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42" y="372526"/>
            <a:ext cx="8117659" cy="6124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tec_m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0300"/>
            <a:ext cx="7315200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ochtit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287867"/>
            <a:ext cx="8150577" cy="6112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-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 - Location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a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64" y="381000"/>
            <a:ext cx="4462272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  -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 -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- Location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a_ro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52400"/>
            <a:ext cx="2695575" cy="6553200"/>
          </a:xfrm>
          <a:prstGeom prst="rect">
            <a:avLst/>
          </a:prstGeom>
        </p:spPr>
      </p:pic>
      <p:pic>
        <p:nvPicPr>
          <p:cNvPr id="6" name="Picture 5" descr="qui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133" y="3750733"/>
            <a:ext cx="4294604" cy="2611119"/>
          </a:xfrm>
          <a:prstGeom prst="rect">
            <a:avLst/>
          </a:prstGeom>
        </p:spPr>
      </p:pic>
      <p:pic>
        <p:nvPicPr>
          <p:cNvPr id="7" name="Picture 6" descr="inca_terrac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4" y="630936"/>
            <a:ext cx="3781552" cy="28361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Machu Picchu</a:t>
            </a:r>
            <a:endParaRPr lang="en-US" dirty="0"/>
          </a:p>
        </p:txBody>
      </p:sp>
      <p:pic>
        <p:nvPicPr>
          <p:cNvPr id="4" name="Content Placeholder 3" descr="machu_picchu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722" r="-25722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868" y="541866"/>
          <a:ext cx="8635998" cy="56761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78666"/>
                <a:gridCol w="2878666"/>
                <a:gridCol w="2878666"/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Aztec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Inca</a:t>
                      </a:r>
                      <a:endParaRPr lang="en-US" dirty="0"/>
                    </a:p>
                  </a:txBody>
                  <a:tcPr/>
                </a:tc>
              </a:tr>
              <a:tr h="1026848">
                <a:tc>
                  <a:txBody>
                    <a:bodyPr/>
                    <a:lstStyle/>
                    <a:p>
                      <a:r>
                        <a:rPr lang="en-US" dirty="0" smtClean="0"/>
                        <a:t>Mexican and Central American rain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Arid valley in</a:t>
                      </a:r>
                      <a:r>
                        <a:rPr lang="en-US" baseline="0" dirty="0" smtClean="0"/>
                        <a:t> central 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Andes </a:t>
                      </a:r>
                      <a:r>
                        <a:rPr lang="en-US" dirty="0" err="1" smtClean="0"/>
                        <a:t>Mtns</a:t>
                      </a:r>
                      <a:r>
                        <a:rPr lang="en-US" dirty="0" smtClean="0"/>
                        <a:t>. Of South America</a:t>
                      </a:r>
                      <a:endParaRPr lang="en-US" dirty="0"/>
                    </a:p>
                  </a:txBody>
                  <a:tcPr/>
                </a:tc>
              </a:tr>
              <a:tr h="1026848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writing, </a:t>
                      </a:r>
                      <a:r>
                        <a:rPr lang="en-US" dirty="0" err="1" smtClean="0"/>
                        <a:t>quipu</a:t>
                      </a:r>
                      <a:endParaRPr lang="en-US" dirty="0"/>
                    </a:p>
                  </a:txBody>
                  <a:tcPr/>
                </a:tc>
              </a:tr>
              <a:tr h="1026848">
                <a:tc>
                  <a:txBody>
                    <a:bodyPr/>
                    <a:lstStyle/>
                    <a:p>
                      <a:r>
                        <a:rPr lang="en-US" dirty="0" smtClean="0"/>
                        <a:t>Calendar</a:t>
                      </a:r>
                    </a:p>
                    <a:p>
                      <a:r>
                        <a:rPr lang="en-US" dirty="0" smtClean="0"/>
                        <a:t>Astronomy</a:t>
                      </a:r>
                    </a:p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Calendar</a:t>
                      </a:r>
                    </a:p>
                    <a:p>
                      <a:r>
                        <a:rPr lang="en-US" dirty="0" smtClean="0"/>
                        <a:t>Astronomy</a:t>
                      </a:r>
                    </a:p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Calendar</a:t>
                      </a:r>
                    </a:p>
                    <a:p>
                      <a:r>
                        <a:rPr lang="en-US" dirty="0" smtClean="0"/>
                        <a:t>Astronomy</a:t>
                      </a:r>
                    </a:p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</a:tr>
              <a:tr h="1026848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(maize) and trade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(maize),</a:t>
                      </a:r>
                      <a:r>
                        <a:rPr lang="en-US" baseline="0" dirty="0" smtClean="0"/>
                        <a:t> trade, tribute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</a:t>
                      </a:r>
                      <a:r>
                        <a:rPr lang="en-US" baseline="0" dirty="0" smtClean="0"/>
                        <a:t> (potatoes), terraces</a:t>
                      </a:r>
                      <a:endParaRPr lang="en-US" dirty="0"/>
                    </a:p>
                  </a:txBody>
                  <a:tcPr/>
                </a:tc>
              </a:tr>
              <a:tr h="1026848">
                <a:tc>
                  <a:txBody>
                    <a:bodyPr/>
                    <a:lstStyle/>
                    <a:p>
                      <a:r>
                        <a:rPr lang="en-US" dirty="0" smtClean="0"/>
                        <a:t>200 – 900 CE, city-states,</a:t>
                      </a:r>
                    </a:p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</a:t>
                      </a:r>
                      <a:r>
                        <a:rPr lang="en-US" baseline="0" dirty="0" smtClean="0"/>
                        <a:t> – 1500 CE, empire,</a:t>
                      </a:r>
                    </a:p>
                    <a:p>
                      <a:r>
                        <a:rPr lang="en-US" baseline="0" dirty="0" smtClean="0"/>
                        <a:t>Hernando Cortes (Spanish)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 – 1500</a:t>
                      </a:r>
                      <a:r>
                        <a:rPr lang="en-US" baseline="0" dirty="0" smtClean="0"/>
                        <a:t> CE, empire,</a:t>
                      </a:r>
                    </a:p>
                    <a:p>
                      <a:r>
                        <a:rPr lang="en-US" baseline="0" dirty="0" smtClean="0"/>
                        <a:t>Francisco Pizarro (Spanish)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a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1" y="524931"/>
            <a:ext cx="7925766" cy="582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Maya – Classic Period 200 – 900 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5" y="2595563"/>
          <a:ext cx="7610475" cy="36703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Pyramid of the Sun at </a:t>
            </a:r>
            <a:r>
              <a:rPr lang="en-US" dirty="0" err="1" smtClean="0"/>
              <a:t>Chichen</a:t>
            </a:r>
            <a:r>
              <a:rPr lang="en-US" dirty="0" smtClean="0"/>
              <a:t> Itza</a:t>
            </a:r>
            <a:endParaRPr lang="en-US" dirty="0"/>
          </a:p>
        </p:txBody>
      </p:sp>
      <p:pic>
        <p:nvPicPr>
          <p:cNvPr id="10" name="Content Placeholder 9" descr="chichen_itz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757" r="-277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ruins in Belize</a:t>
            </a:r>
            <a:endParaRPr lang="en-US" dirty="0"/>
          </a:p>
        </p:txBody>
      </p:sp>
      <p:pic>
        <p:nvPicPr>
          <p:cNvPr id="4" name="Content Placeholder 3" descr="FH000006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118" r="-191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ruins at Tikal, Guatemala</a:t>
            </a:r>
            <a:endParaRPr lang="en-US" dirty="0"/>
          </a:p>
        </p:txBody>
      </p:sp>
      <p:pic>
        <p:nvPicPr>
          <p:cNvPr id="4" name="Content Placeholder 3" descr="FH0000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118" r="-191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Tikal, Guatemala</a:t>
            </a:r>
            <a:endParaRPr lang="en-US" dirty="0"/>
          </a:p>
        </p:txBody>
      </p:sp>
      <p:pic>
        <p:nvPicPr>
          <p:cNvPr id="4" name="Content Placeholder 3" descr="tikal_panorama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0133" b="-301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4424" y="2595562"/>
          <a:ext cx="7610476" cy="36707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4804</TotalTime>
  <Words>283</Words>
  <Application>Microsoft Macintosh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Americas</vt:lpstr>
      <vt:lpstr>Maya - Location</vt:lpstr>
      <vt:lpstr>Slide 3</vt:lpstr>
      <vt:lpstr>Maya – Classic Period 200 – 900 CE</vt:lpstr>
      <vt:lpstr>Pyramid of the Sun at Chichen Itza</vt:lpstr>
      <vt:lpstr>Maya ruins in Belize</vt:lpstr>
      <vt:lpstr>Maya ruins at Tikal, Guatemala</vt:lpstr>
      <vt:lpstr>Tikal, Guatemala</vt:lpstr>
      <vt:lpstr>Maya</vt:lpstr>
      <vt:lpstr>Maya - Religion</vt:lpstr>
      <vt:lpstr>Aztec - Location</vt:lpstr>
      <vt:lpstr>Slide 12</vt:lpstr>
      <vt:lpstr>Slide 13</vt:lpstr>
      <vt:lpstr>Slide 14</vt:lpstr>
      <vt:lpstr>Aztec - Characteristics</vt:lpstr>
      <vt:lpstr>Inca - Location</vt:lpstr>
      <vt:lpstr>Slide 17</vt:lpstr>
      <vt:lpstr>Inca  - Characteristics</vt:lpstr>
      <vt:lpstr>Inca - Characteristics</vt:lpstr>
      <vt:lpstr>Slide 20</vt:lpstr>
      <vt:lpstr>Machu Picchu</vt:lpstr>
      <vt:lpstr>Slide 22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Americas</dc:title>
  <dc:creator>Arram Dreyer</dc:creator>
  <cp:lastModifiedBy>Arram Dreyer</cp:lastModifiedBy>
  <cp:revision>13</cp:revision>
  <dcterms:created xsi:type="dcterms:W3CDTF">2011-12-22T11:36:35Z</dcterms:created>
  <dcterms:modified xsi:type="dcterms:W3CDTF">2011-12-25T19:41:06Z</dcterms:modified>
</cp:coreProperties>
</file>