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docProps/app.xml" ContentType="application/vnd.openxmlformats-officedocument.extended-properties+xml"/>
  <Override PartName="/ppt/diagrams/colors4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8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14" r:id="rId1"/>
  </p:sldMasterIdLst>
  <p:sldIdLst>
    <p:sldId id="256" r:id="rId2"/>
    <p:sldId id="263" r:id="rId3"/>
    <p:sldId id="257" r:id="rId4"/>
    <p:sldId id="265" r:id="rId5"/>
    <p:sldId id="266" r:id="rId6"/>
    <p:sldId id="268" r:id="rId7"/>
    <p:sldId id="267" r:id="rId8"/>
    <p:sldId id="258" r:id="rId9"/>
    <p:sldId id="269" r:id="rId10"/>
    <p:sldId id="262" r:id="rId11"/>
    <p:sldId id="261" r:id="rId12"/>
    <p:sldId id="270" r:id="rId13"/>
    <p:sldId id="271" r:id="rId14"/>
    <p:sldId id="272" r:id="rId15"/>
    <p:sldId id="259" r:id="rId16"/>
    <p:sldId id="260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E402D-32BB-8E4B-BB92-724EA125E606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AB8397-A5F3-2548-A5BA-4158BB9B701C}">
      <dgm:prSet phldrT="[Text]"/>
      <dgm:spPr/>
      <dgm:t>
        <a:bodyPr/>
        <a:lstStyle/>
        <a:p>
          <a:r>
            <a:rPr lang="en-US" dirty="0" smtClean="0"/>
            <a:t>Merchant wealth challenged the Church’s view of usury</a:t>
          </a:r>
          <a:endParaRPr lang="en-US" dirty="0"/>
        </a:p>
      </dgm:t>
    </dgm:pt>
    <dgm:pt modelId="{F00C47C1-7D2A-5848-8321-EFD226FC88A8}" type="parTrans" cxnId="{28BC6030-EBBF-AD42-903B-822C4CB06AF7}">
      <dgm:prSet/>
      <dgm:spPr/>
      <dgm:t>
        <a:bodyPr/>
        <a:lstStyle/>
        <a:p>
          <a:endParaRPr lang="en-US"/>
        </a:p>
      </dgm:t>
    </dgm:pt>
    <dgm:pt modelId="{41B265C7-FE4C-F147-BB5E-ED8F9D5FDFDF}" type="sibTrans" cxnId="{28BC6030-EBBF-AD42-903B-822C4CB06AF7}">
      <dgm:prSet/>
      <dgm:spPr/>
      <dgm:t>
        <a:bodyPr/>
        <a:lstStyle/>
        <a:p>
          <a:endParaRPr lang="en-US"/>
        </a:p>
      </dgm:t>
    </dgm:pt>
    <dgm:pt modelId="{547D9EB8-B0F4-D24B-816D-E220E7493FD5}">
      <dgm:prSet phldrT="[Text]"/>
      <dgm:spPr/>
      <dgm:t>
        <a:bodyPr/>
        <a:lstStyle/>
        <a:p>
          <a:r>
            <a:rPr lang="en-US" dirty="0" smtClean="0"/>
            <a:t>German and English nobility disliked Italian domination of the Church</a:t>
          </a:r>
          <a:endParaRPr lang="en-US" dirty="0"/>
        </a:p>
      </dgm:t>
    </dgm:pt>
    <dgm:pt modelId="{B6728C84-9FBD-4E4F-98E3-647C9307735B}" type="parTrans" cxnId="{BEBEC802-14B1-EE40-8D9E-A3A55E7BD35E}">
      <dgm:prSet/>
      <dgm:spPr/>
      <dgm:t>
        <a:bodyPr/>
        <a:lstStyle/>
        <a:p>
          <a:endParaRPr lang="en-US"/>
        </a:p>
      </dgm:t>
    </dgm:pt>
    <dgm:pt modelId="{9E908113-539A-BE46-BD64-46B1F82B3891}" type="sibTrans" cxnId="{BEBEC802-14B1-EE40-8D9E-A3A55E7BD35E}">
      <dgm:prSet/>
      <dgm:spPr/>
      <dgm:t>
        <a:bodyPr/>
        <a:lstStyle/>
        <a:p>
          <a:endParaRPr lang="en-US"/>
        </a:p>
      </dgm:t>
    </dgm:pt>
    <dgm:pt modelId="{140448F5-B8D2-7740-ADE2-D4032DE75F9D}">
      <dgm:prSet phldrT="[Text]"/>
      <dgm:spPr/>
      <dgm:t>
        <a:bodyPr/>
        <a:lstStyle/>
        <a:p>
          <a:r>
            <a:rPr lang="en-US" dirty="0" smtClean="0"/>
            <a:t>The Church’s political power and wealth </a:t>
          </a:r>
          <a:endParaRPr lang="en-US" dirty="0"/>
        </a:p>
      </dgm:t>
    </dgm:pt>
    <dgm:pt modelId="{52ABF085-D5A6-E74F-8E3F-8BC19A9C4297}" type="parTrans" cxnId="{2F32EB33-E1A1-F94C-9AB0-6BC07F4D7DDC}">
      <dgm:prSet/>
      <dgm:spPr/>
      <dgm:t>
        <a:bodyPr/>
        <a:lstStyle/>
        <a:p>
          <a:endParaRPr lang="en-US"/>
        </a:p>
      </dgm:t>
    </dgm:pt>
    <dgm:pt modelId="{359C739E-76F4-904D-8E47-FAAF776C0898}" type="sibTrans" cxnId="{2F32EB33-E1A1-F94C-9AB0-6BC07F4D7DDC}">
      <dgm:prSet/>
      <dgm:spPr/>
      <dgm:t>
        <a:bodyPr/>
        <a:lstStyle/>
        <a:p>
          <a:endParaRPr lang="en-US"/>
        </a:p>
      </dgm:t>
    </dgm:pt>
    <dgm:pt modelId="{47EE92F8-3F68-7F48-95AD-DEAFDA6011A1}">
      <dgm:prSet phldrT="[Text]"/>
      <dgm:spPr/>
      <dgm:t>
        <a:bodyPr/>
        <a:lstStyle/>
        <a:p>
          <a:r>
            <a:rPr lang="en-US" dirty="0" smtClean="0"/>
            <a:t>Church corruption and sale of indulgences</a:t>
          </a:r>
          <a:endParaRPr lang="en-US" dirty="0"/>
        </a:p>
      </dgm:t>
    </dgm:pt>
    <dgm:pt modelId="{623C835D-FE16-7443-B9FC-4B3D60CEE708}" type="parTrans" cxnId="{1CC5267A-F0D0-A348-AA96-36D3C637F693}">
      <dgm:prSet/>
      <dgm:spPr/>
      <dgm:t>
        <a:bodyPr/>
        <a:lstStyle/>
        <a:p>
          <a:endParaRPr lang="en-US"/>
        </a:p>
      </dgm:t>
    </dgm:pt>
    <dgm:pt modelId="{8657AC23-86CE-C54B-84BE-430D2A870B3F}" type="sibTrans" cxnId="{1CC5267A-F0D0-A348-AA96-36D3C637F693}">
      <dgm:prSet/>
      <dgm:spPr/>
      <dgm:t>
        <a:bodyPr/>
        <a:lstStyle/>
        <a:p>
          <a:endParaRPr lang="en-US"/>
        </a:p>
      </dgm:t>
    </dgm:pt>
    <dgm:pt modelId="{0D9E2305-7380-5349-97A7-239E3E4652FA}" type="pres">
      <dgm:prSet presAssocID="{D1CE402D-32BB-8E4B-BB92-724EA125E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56BBC-B350-8946-8811-BC1277CD862F}" type="pres">
      <dgm:prSet presAssocID="{77AB8397-A5F3-2548-A5BA-4158BB9B70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A306C-B82B-9A44-8EDE-E601BE3E8FD2}" type="pres">
      <dgm:prSet presAssocID="{41B265C7-FE4C-F147-BB5E-ED8F9D5FDFDF}" presName="spacer" presStyleCnt="0"/>
      <dgm:spPr/>
    </dgm:pt>
    <dgm:pt modelId="{1DE59B9A-02EF-7C44-9C00-5FEFBB0AF762}" type="pres">
      <dgm:prSet presAssocID="{547D9EB8-B0F4-D24B-816D-E220E7493F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FFF8B-3796-604D-B803-7F7C8F066F97}" type="pres">
      <dgm:prSet presAssocID="{9E908113-539A-BE46-BD64-46B1F82B3891}" presName="spacer" presStyleCnt="0"/>
      <dgm:spPr/>
    </dgm:pt>
    <dgm:pt modelId="{EDEAD881-92E4-DD43-92CE-720761C8DC19}" type="pres">
      <dgm:prSet presAssocID="{140448F5-B8D2-7740-ADE2-D4032DE75F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E1F75-040B-664D-A686-3114853E3A42}" type="pres">
      <dgm:prSet presAssocID="{359C739E-76F4-904D-8E47-FAAF776C0898}" presName="spacer" presStyleCnt="0"/>
      <dgm:spPr/>
    </dgm:pt>
    <dgm:pt modelId="{3CC1FB5B-8379-5F42-8E3D-11108BB391D0}" type="pres">
      <dgm:prSet presAssocID="{47EE92F8-3F68-7F48-95AD-DEAFDA6011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3CBE6-5A8F-F940-A88C-1469AC2718CE}" type="presOf" srcId="{D1CE402D-32BB-8E4B-BB92-724EA125E606}" destId="{0D9E2305-7380-5349-97A7-239E3E4652FA}" srcOrd="0" destOrd="0" presId="urn:microsoft.com/office/officeart/2005/8/layout/vList2"/>
    <dgm:cxn modelId="{0F98BAE0-1434-8546-9DF6-110191150271}" type="presOf" srcId="{77AB8397-A5F3-2548-A5BA-4158BB9B701C}" destId="{16B56BBC-B350-8946-8811-BC1277CD862F}" srcOrd="0" destOrd="0" presId="urn:microsoft.com/office/officeart/2005/8/layout/vList2"/>
    <dgm:cxn modelId="{28BC6030-EBBF-AD42-903B-822C4CB06AF7}" srcId="{D1CE402D-32BB-8E4B-BB92-724EA125E606}" destId="{77AB8397-A5F3-2548-A5BA-4158BB9B701C}" srcOrd="0" destOrd="0" parTransId="{F00C47C1-7D2A-5848-8321-EFD226FC88A8}" sibTransId="{41B265C7-FE4C-F147-BB5E-ED8F9D5FDFDF}"/>
    <dgm:cxn modelId="{1BE6CABA-1554-6540-AB75-D0DC7987AB1F}" type="presOf" srcId="{547D9EB8-B0F4-D24B-816D-E220E7493FD5}" destId="{1DE59B9A-02EF-7C44-9C00-5FEFBB0AF762}" srcOrd="0" destOrd="0" presId="urn:microsoft.com/office/officeart/2005/8/layout/vList2"/>
    <dgm:cxn modelId="{1CC5267A-F0D0-A348-AA96-36D3C637F693}" srcId="{D1CE402D-32BB-8E4B-BB92-724EA125E606}" destId="{47EE92F8-3F68-7F48-95AD-DEAFDA6011A1}" srcOrd="3" destOrd="0" parTransId="{623C835D-FE16-7443-B9FC-4B3D60CEE708}" sibTransId="{8657AC23-86CE-C54B-84BE-430D2A870B3F}"/>
    <dgm:cxn modelId="{BEBEC802-14B1-EE40-8D9E-A3A55E7BD35E}" srcId="{D1CE402D-32BB-8E4B-BB92-724EA125E606}" destId="{547D9EB8-B0F4-D24B-816D-E220E7493FD5}" srcOrd="1" destOrd="0" parTransId="{B6728C84-9FBD-4E4F-98E3-647C9307735B}" sibTransId="{9E908113-539A-BE46-BD64-46B1F82B3891}"/>
    <dgm:cxn modelId="{2F32EB33-E1A1-F94C-9AB0-6BC07F4D7DDC}" srcId="{D1CE402D-32BB-8E4B-BB92-724EA125E606}" destId="{140448F5-B8D2-7740-ADE2-D4032DE75F9D}" srcOrd="2" destOrd="0" parTransId="{52ABF085-D5A6-E74F-8E3F-8BC19A9C4297}" sibTransId="{359C739E-76F4-904D-8E47-FAAF776C0898}"/>
    <dgm:cxn modelId="{DBF14326-A9C3-B140-9A43-024703C4AE08}" type="presOf" srcId="{47EE92F8-3F68-7F48-95AD-DEAFDA6011A1}" destId="{3CC1FB5B-8379-5F42-8E3D-11108BB391D0}" srcOrd="0" destOrd="0" presId="urn:microsoft.com/office/officeart/2005/8/layout/vList2"/>
    <dgm:cxn modelId="{35B36AE0-380B-1F40-AA33-3264A142D354}" type="presOf" srcId="{140448F5-B8D2-7740-ADE2-D4032DE75F9D}" destId="{EDEAD881-92E4-DD43-92CE-720761C8DC19}" srcOrd="0" destOrd="0" presId="urn:microsoft.com/office/officeart/2005/8/layout/vList2"/>
    <dgm:cxn modelId="{FE994D30-6907-CD42-8FF5-CF97F6BE7F5B}" type="presParOf" srcId="{0D9E2305-7380-5349-97A7-239E3E4652FA}" destId="{16B56BBC-B350-8946-8811-BC1277CD862F}" srcOrd="0" destOrd="0" presId="urn:microsoft.com/office/officeart/2005/8/layout/vList2"/>
    <dgm:cxn modelId="{6F5881E8-7578-AD40-AA9D-FF1B19D6EB1F}" type="presParOf" srcId="{0D9E2305-7380-5349-97A7-239E3E4652FA}" destId="{642A306C-B82B-9A44-8EDE-E601BE3E8FD2}" srcOrd="1" destOrd="0" presId="urn:microsoft.com/office/officeart/2005/8/layout/vList2"/>
    <dgm:cxn modelId="{773DE466-A8E4-DA47-954B-0C434E87B1B4}" type="presParOf" srcId="{0D9E2305-7380-5349-97A7-239E3E4652FA}" destId="{1DE59B9A-02EF-7C44-9C00-5FEFBB0AF762}" srcOrd="2" destOrd="0" presId="urn:microsoft.com/office/officeart/2005/8/layout/vList2"/>
    <dgm:cxn modelId="{62F0D4BB-55CE-374F-B999-F6B9AA6FD409}" type="presParOf" srcId="{0D9E2305-7380-5349-97A7-239E3E4652FA}" destId="{659FFF8B-3796-604D-B803-7F7C8F066F97}" srcOrd="3" destOrd="0" presId="urn:microsoft.com/office/officeart/2005/8/layout/vList2"/>
    <dgm:cxn modelId="{C288930B-7DFA-0B41-8B20-205434B029A2}" type="presParOf" srcId="{0D9E2305-7380-5349-97A7-239E3E4652FA}" destId="{EDEAD881-92E4-DD43-92CE-720761C8DC19}" srcOrd="4" destOrd="0" presId="urn:microsoft.com/office/officeart/2005/8/layout/vList2"/>
    <dgm:cxn modelId="{97B9B2C4-63B2-4440-BA34-E765FA0266B5}" type="presParOf" srcId="{0D9E2305-7380-5349-97A7-239E3E4652FA}" destId="{E9DE1F75-040B-664D-A686-3114853E3A42}" srcOrd="5" destOrd="0" presId="urn:microsoft.com/office/officeart/2005/8/layout/vList2"/>
    <dgm:cxn modelId="{5AA25AB5-4362-AD46-8ABD-C109CA7E22CC}" type="presParOf" srcId="{0D9E2305-7380-5349-97A7-239E3E4652FA}" destId="{3CC1FB5B-8379-5F42-8E3D-11108BB391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27689-E219-2A4B-8CF3-3485361C931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DDC1E-0A9F-3C40-A3AE-EC635DC58EF8}">
      <dgm:prSet phldrT="[Text]"/>
      <dgm:spPr/>
      <dgm:t>
        <a:bodyPr/>
        <a:lstStyle/>
        <a:p>
          <a:r>
            <a:rPr lang="en-US" dirty="0" smtClean="0"/>
            <a:t>Princes in Northern Germany converted to Protestantism, ending authority of Pope in their states</a:t>
          </a:r>
          <a:endParaRPr lang="en-US" dirty="0"/>
        </a:p>
      </dgm:t>
    </dgm:pt>
    <dgm:pt modelId="{055EEE42-BF93-4849-B9F7-D01B447E892F}" type="parTrans" cxnId="{634E7082-3615-5C40-8CE2-ACBBD2D72072}">
      <dgm:prSet/>
      <dgm:spPr/>
      <dgm:t>
        <a:bodyPr/>
        <a:lstStyle/>
        <a:p>
          <a:endParaRPr lang="en-US"/>
        </a:p>
      </dgm:t>
    </dgm:pt>
    <dgm:pt modelId="{BFA76DF6-F2A0-1D4F-AC42-D116646FAD99}" type="sibTrans" cxnId="{634E7082-3615-5C40-8CE2-ACBBD2D72072}">
      <dgm:prSet/>
      <dgm:spPr/>
      <dgm:t>
        <a:bodyPr/>
        <a:lstStyle/>
        <a:p>
          <a:endParaRPr lang="en-US"/>
        </a:p>
      </dgm:t>
    </dgm:pt>
    <dgm:pt modelId="{DCBE121A-298F-4547-AA9A-7DBE583E68F2}">
      <dgm:prSet phldrT="[Text]"/>
      <dgm:spPr/>
      <dgm:t>
        <a:bodyPr/>
        <a:lstStyle/>
        <a:p>
          <a:r>
            <a:rPr lang="en-US" dirty="0" smtClean="0"/>
            <a:t>Habsburg family and the authority of the Holy Roman Empire continued to support the Catholic Church</a:t>
          </a:r>
          <a:endParaRPr lang="en-US" dirty="0"/>
        </a:p>
      </dgm:t>
    </dgm:pt>
    <dgm:pt modelId="{C11C27D6-F034-0943-8793-098A942FA8C0}" type="parTrans" cxnId="{7B9FE30C-6167-E946-861F-FB833410D5E0}">
      <dgm:prSet/>
      <dgm:spPr/>
      <dgm:t>
        <a:bodyPr/>
        <a:lstStyle/>
        <a:p>
          <a:endParaRPr lang="en-US"/>
        </a:p>
      </dgm:t>
    </dgm:pt>
    <dgm:pt modelId="{3DC74EC3-35DE-9848-A33F-7533A9497DA7}" type="sibTrans" cxnId="{7B9FE30C-6167-E946-861F-FB833410D5E0}">
      <dgm:prSet/>
      <dgm:spPr/>
      <dgm:t>
        <a:bodyPr/>
        <a:lstStyle/>
        <a:p>
          <a:endParaRPr lang="en-US"/>
        </a:p>
      </dgm:t>
    </dgm:pt>
    <dgm:pt modelId="{46988C27-9485-5446-864C-DF845717571C}">
      <dgm:prSet phldrT="[Text]"/>
      <dgm:spPr/>
      <dgm:t>
        <a:bodyPr/>
        <a:lstStyle/>
        <a:p>
          <a:r>
            <a:rPr lang="en-US" dirty="0" smtClean="0"/>
            <a:t>Protestants and Catholics fought the Thirty Years War (1618 – 1648)</a:t>
          </a:r>
          <a:endParaRPr lang="en-US" dirty="0"/>
        </a:p>
      </dgm:t>
    </dgm:pt>
    <dgm:pt modelId="{2AE89D4F-BE89-3A44-A6D5-1BCAFC3E022D}" type="parTrans" cxnId="{78A30DC3-A406-1341-A623-281A81FDAA80}">
      <dgm:prSet/>
      <dgm:spPr/>
      <dgm:t>
        <a:bodyPr/>
        <a:lstStyle/>
        <a:p>
          <a:endParaRPr lang="en-US"/>
        </a:p>
      </dgm:t>
    </dgm:pt>
    <dgm:pt modelId="{834DD77A-59E6-C248-8E90-7828B5C38CEC}" type="sibTrans" cxnId="{78A30DC3-A406-1341-A623-281A81FDAA80}">
      <dgm:prSet/>
      <dgm:spPr/>
      <dgm:t>
        <a:bodyPr/>
        <a:lstStyle/>
        <a:p>
          <a:endParaRPr lang="en-US"/>
        </a:p>
      </dgm:t>
    </dgm:pt>
    <dgm:pt modelId="{E1A02497-2EF4-C24F-BA6C-B9892D7342BC}" type="pres">
      <dgm:prSet presAssocID="{0FB27689-E219-2A4B-8CF3-3485361C93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89A5E-469F-C240-B876-2A73FBA23632}" type="pres">
      <dgm:prSet presAssocID="{3F6DDC1E-0A9F-3C40-A3AE-EC635DC58E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EE4FF-78C8-C049-82F8-39ED461EEA6E}" type="pres">
      <dgm:prSet presAssocID="{BFA76DF6-F2A0-1D4F-AC42-D116646FAD99}" presName="spacer" presStyleCnt="0"/>
      <dgm:spPr/>
    </dgm:pt>
    <dgm:pt modelId="{880F5A84-80DE-C54A-A52A-24B530C82182}" type="pres">
      <dgm:prSet presAssocID="{DCBE121A-298F-4547-AA9A-7DBE583E68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7513-2520-3B4B-A66F-A45DFC045967}" type="pres">
      <dgm:prSet presAssocID="{3DC74EC3-35DE-9848-A33F-7533A9497DA7}" presName="spacer" presStyleCnt="0"/>
      <dgm:spPr/>
    </dgm:pt>
    <dgm:pt modelId="{AAE86CD9-C9C7-B042-9C4B-25CE4A71B75E}" type="pres">
      <dgm:prSet presAssocID="{46988C27-9485-5446-864C-DF84571757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4E7082-3615-5C40-8CE2-ACBBD2D72072}" srcId="{0FB27689-E219-2A4B-8CF3-3485361C9318}" destId="{3F6DDC1E-0A9F-3C40-A3AE-EC635DC58EF8}" srcOrd="0" destOrd="0" parTransId="{055EEE42-BF93-4849-B9F7-D01B447E892F}" sibTransId="{BFA76DF6-F2A0-1D4F-AC42-D116646FAD99}"/>
    <dgm:cxn modelId="{798D1CA7-8CB0-374E-B87D-87A4AEF38C16}" type="presOf" srcId="{DCBE121A-298F-4547-AA9A-7DBE583E68F2}" destId="{880F5A84-80DE-C54A-A52A-24B530C82182}" srcOrd="0" destOrd="0" presId="urn:microsoft.com/office/officeart/2005/8/layout/vList2"/>
    <dgm:cxn modelId="{29C109C3-9ED0-8D4B-826B-850A39AC13BC}" type="presOf" srcId="{3F6DDC1E-0A9F-3C40-A3AE-EC635DC58EF8}" destId="{B5089A5E-469F-C240-B876-2A73FBA23632}" srcOrd="0" destOrd="0" presId="urn:microsoft.com/office/officeart/2005/8/layout/vList2"/>
    <dgm:cxn modelId="{D42A32C3-A919-2D43-9E3D-57942C20169E}" type="presOf" srcId="{46988C27-9485-5446-864C-DF845717571C}" destId="{AAE86CD9-C9C7-B042-9C4B-25CE4A71B75E}" srcOrd="0" destOrd="0" presId="urn:microsoft.com/office/officeart/2005/8/layout/vList2"/>
    <dgm:cxn modelId="{92D38760-8DBE-E448-B9D3-32D84DE484BE}" type="presOf" srcId="{0FB27689-E219-2A4B-8CF3-3485361C9318}" destId="{E1A02497-2EF4-C24F-BA6C-B9892D7342BC}" srcOrd="0" destOrd="0" presId="urn:microsoft.com/office/officeart/2005/8/layout/vList2"/>
    <dgm:cxn modelId="{7B9FE30C-6167-E946-861F-FB833410D5E0}" srcId="{0FB27689-E219-2A4B-8CF3-3485361C9318}" destId="{DCBE121A-298F-4547-AA9A-7DBE583E68F2}" srcOrd="1" destOrd="0" parTransId="{C11C27D6-F034-0943-8793-098A942FA8C0}" sibTransId="{3DC74EC3-35DE-9848-A33F-7533A9497DA7}"/>
    <dgm:cxn modelId="{78A30DC3-A406-1341-A623-281A81FDAA80}" srcId="{0FB27689-E219-2A4B-8CF3-3485361C9318}" destId="{46988C27-9485-5446-864C-DF845717571C}" srcOrd="2" destOrd="0" parTransId="{2AE89D4F-BE89-3A44-A6D5-1BCAFC3E022D}" sibTransId="{834DD77A-59E6-C248-8E90-7828B5C38CEC}"/>
    <dgm:cxn modelId="{F6199027-B6D3-8248-A664-2BDF81DA3CC5}" type="presParOf" srcId="{E1A02497-2EF4-C24F-BA6C-B9892D7342BC}" destId="{B5089A5E-469F-C240-B876-2A73FBA23632}" srcOrd="0" destOrd="0" presId="urn:microsoft.com/office/officeart/2005/8/layout/vList2"/>
    <dgm:cxn modelId="{CCD0601B-4288-404D-BF29-D5E0CDA82765}" type="presParOf" srcId="{E1A02497-2EF4-C24F-BA6C-B9892D7342BC}" destId="{FDEEE4FF-78C8-C049-82F8-39ED461EEA6E}" srcOrd="1" destOrd="0" presId="urn:microsoft.com/office/officeart/2005/8/layout/vList2"/>
    <dgm:cxn modelId="{A672892A-22B7-724F-A106-C631DE7FB4B1}" type="presParOf" srcId="{E1A02497-2EF4-C24F-BA6C-B9892D7342BC}" destId="{880F5A84-80DE-C54A-A52A-24B530C82182}" srcOrd="2" destOrd="0" presId="urn:microsoft.com/office/officeart/2005/8/layout/vList2"/>
    <dgm:cxn modelId="{A1AC56AA-5267-594B-936C-2E45E273DEF5}" type="presParOf" srcId="{E1A02497-2EF4-C24F-BA6C-B9892D7342BC}" destId="{97AD7513-2520-3B4B-A66F-A45DFC045967}" srcOrd="3" destOrd="0" presId="urn:microsoft.com/office/officeart/2005/8/layout/vList2"/>
    <dgm:cxn modelId="{7FA7C88B-E6F7-D841-B7DA-FC2CF2C22FE9}" type="presParOf" srcId="{E1A02497-2EF4-C24F-BA6C-B9892D7342BC}" destId="{AAE86CD9-C9C7-B042-9C4B-25CE4A71B7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DF8E0-F87F-CA4B-8938-3F08F2DD592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8C894-AE86-8943-886A-857CB6120429}">
      <dgm:prSet phldrT="[Text]"/>
      <dgm:spPr/>
      <dgm:t>
        <a:bodyPr/>
        <a:lstStyle/>
        <a:p>
          <a:r>
            <a:rPr lang="en-US" dirty="0" smtClean="0"/>
            <a:t>Catholic monarchy granted Protestant Huguenots freedom of worship by the Edict of Nantes (1598)</a:t>
          </a:r>
          <a:endParaRPr lang="en-US" dirty="0"/>
        </a:p>
      </dgm:t>
    </dgm:pt>
    <dgm:pt modelId="{E36C5C36-E74D-8440-B52D-D8795052B0BA}" type="parTrans" cxnId="{BFF6EEEF-2F3F-3747-A806-2183DBF17C8A}">
      <dgm:prSet/>
      <dgm:spPr/>
      <dgm:t>
        <a:bodyPr/>
        <a:lstStyle/>
        <a:p>
          <a:endParaRPr lang="en-US"/>
        </a:p>
      </dgm:t>
    </dgm:pt>
    <dgm:pt modelId="{DB956F02-99C8-AC40-A001-1ABD7034CCB0}" type="sibTrans" cxnId="{BFF6EEEF-2F3F-3747-A806-2183DBF17C8A}">
      <dgm:prSet/>
      <dgm:spPr/>
      <dgm:t>
        <a:bodyPr/>
        <a:lstStyle/>
        <a:p>
          <a:endParaRPr lang="en-US"/>
        </a:p>
      </dgm:t>
    </dgm:pt>
    <dgm:pt modelId="{22DD0E7E-3A5E-794B-89CC-0B17535EA25E}">
      <dgm:prSet phldrT="[Text]"/>
      <dgm:spPr/>
      <dgm:t>
        <a:bodyPr/>
        <a:lstStyle/>
        <a:p>
          <a:r>
            <a:rPr lang="en-US" dirty="0" smtClean="0"/>
            <a:t>Cardinal Richelieu changed the focus of the Thirty Years’ War from a religious to a political conflict</a:t>
          </a:r>
          <a:endParaRPr lang="en-US" dirty="0"/>
        </a:p>
      </dgm:t>
    </dgm:pt>
    <dgm:pt modelId="{EC43D4AA-2862-2546-A3D5-D7A9463F5FE1}" type="parTrans" cxnId="{FF63C95E-248C-904E-9FDF-88C1109E282F}">
      <dgm:prSet/>
      <dgm:spPr/>
      <dgm:t>
        <a:bodyPr/>
        <a:lstStyle/>
        <a:p>
          <a:endParaRPr lang="en-US"/>
        </a:p>
      </dgm:t>
    </dgm:pt>
    <dgm:pt modelId="{9DF7A474-B1E0-BD4F-99BA-1DA6B78379A5}" type="sibTrans" cxnId="{FF63C95E-248C-904E-9FDF-88C1109E282F}">
      <dgm:prSet/>
      <dgm:spPr/>
      <dgm:t>
        <a:bodyPr/>
        <a:lstStyle/>
        <a:p>
          <a:endParaRPr lang="en-US"/>
        </a:p>
      </dgm:t>
    </dgm:pt>
    <dgm:pt modelId="{253A20A3-B8A8-0E43-936F-1D98CE945F64}" type="pres">
      <dgm:prSet presAssocID="{B68DF8E0-F87F-CA4B-8938-3F08F2DD59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3814B-A189-594F-A272-E0B9C835095D}" type="pres">
      <dgm:prSet presAssocID="{9E38C894-AE86-8943-886A-857CB61204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2D66F-94AF-4941-82A2-211986FCBA46}" type="pres">
      <dgm:prSet presAssocID="{DB956F02-99C8-AC40-A001-1ABD7034CCB0}" presName="spacer" presStyleCnt="0"/>
      <dgm:spPr/>
    </dgm:pt>
    <dgm:pt modelId="{607A05E9-975A-5049-AA01-8AA032479C4C}" type="pres">
      <dgm:prSet presAssocID="{22DD0E7E-3A5E-794B-89CC-0B17535EA2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63C95E-248C-904E-9FDF-88C1109E282F}" srcId="{B68DF8E0-F87F-CA4B-8938-3F08F2DD592C}" destId="{22DD0E7E-3A5E-794B-89CC-0B17535EA25E}" srcOrd="1" destOrd="0" parTransId="{EC43D4AA-2862-2546-A3D5-D7A9463F5FE1}" sibTransId="{9DF7A474-B1E0-BD4F-99BA-1DA6B78379A5}"/>
    <dgm:cxn modelId="{551F29A3-B578-FD42-B6B8-4AAD56EF1766}" type="presOf" srcId="{9E38C894-AE86-8943-886A-857CB6120429}" destId="{B653814B-A189-594F-A272-E0B9C835095D}" srcOrd="0" destOrd="0" presId="urn:microsoft.com/office/officeart/2005/8/layout/vList2"/>
    <dgm:cxn modelId="{BFF6EEEF-2F3F-3747-A806-2183DBF17C8A}" srcId="{B68DF8E0-F87F-CA4B-8938-3F08F2DD592C}" destId="{9E38C894-AE86-8943-886A-857CB6120429}" srcOrd="0" destOrd="0" parTransId="{E36C5C36-E74D-8440-B52D-D8795052B0BA}" sibTransId="{DB956F02-99C8-AC40-A001-1ABD7034CCB0}"/>
    <dgm:cxn modelId="{D1ED54B0-05F0-C545-BF7F-3B08558545AC}" type="presOf" srcId="{B68DF8E0-F87F-CA4B-8938-3F08F2DD592C}" destId="{253A20A3-B8A8-0E43-936F-1D98CE945F64}" srcOrd="0" destOrd="0" presId="urn:microsoft.com/office/officeart/2005/8/layout/vList2"/>
    <dgm:cxn modelId="{536C8325-A9C0-1145-8FB0-D103ABDF3F74}" type="presOf" srcId="{22DD0E7E-3A5E-794B-89CC-0B17535EA25E}" destId="{607A05E9-975A-5049-AA01-8AA032479C4C}" srcOrd="0" destOrd="0" presId="urn:microsoft.com/office/officeart/2005/8/layout/vList2"/>
    <dgm:cxn modelId="{A2B1EFE9-7272-1D4B-B1DE-8B6C8F9A17CB}" type="presParOf" srcId="{253A20A3-B8A8-0E43-936F-1D98CE945F64}" destId="{B653814B-A189-594F-A272-E0B9C835095D}" srcOrd="0" destOrd="0" presId="urn:microsoft.com/office/officeart/2005/8/layout/vList2"/>
    <dgm:cxn modelId="{1ABBE5DB-5E9E-8341-958A-3E9E1B98607F}" type="presParOf" srcId="{253A20A3-B8A8-0E43-936F-1D98CE945F64}" destId="{1B22D66F-94AF-4941-82A2-211986FCBA46}" srcOrd="1" destOrd="0" presId="urn:microsoft.com/office/officeart/2005/8/layout/vList2"/>
    <dgm:cxn modelId="{1E4F20A8-6941-5A46-BFA2-BEABD1BD4142}" type="presParOf" srcId="{253A20A3-B8A8-0E43-936F-1D98CE945F64}" destId="{607A05E9-975A-5049-AA01-8AA032479C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96C03-2D35-0D4B-842D-E233EF9426E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69D74-6B96-F24E-A750-614A581FCD3C}">
      <dgm:prSet phldrT="[Text]"/>
      <dgm:spPr/>
      <dgm:t>
        <a:bodyPr/>
        <a:lstStyle/>
        <a:p>
          <a:r>
            <a:rPr lang="en-US" dirty="0" smtClean="0"/>
            <a:t>Council of Trent (1545 – 63) reaffirmed most Church doctrine and practices</a:t>
          </a:r>
          <a:endParaRPr lang="en-US" dirty="0"/>
        </a:p>
      </dgm:t>
    </dgm:pt>
    <dgm:pt modelId="{52016A3D-5E46-5C42-9024-14AFADD50E96}" type="parTrans" cxnId="{AC448295-2565-8841-877D-562B5455EC68}">
      <dgm:prSet/>
      <dgm:spPr/>
      <dgm:t>
        <a:bodyPr/>
        <a:lstStyle/>
        <a:p>
          <a:endParaRPr lang="en-US"/>
        </a:p>
      </dgm:t>
    </dgm:pt>
    <dgm:pt modelId="{8916F299-B500-284B-BD04-D83FB7F743A6}" type="sibTrans" cxnId="{AC448295-2565-8841-877D-562B5455EC68}">
      <dgm:prSet/>
      <dgm:spPr/>
      <dgm:t>
        <a:bodyPr/>
        <a:lstStyle/>
        <a:p>
          <a:endParaRPr lang="en-US"/>
        </a:p>
      </dgm:t>
    </dgm:pt>
    <dgm:pt modelId="{9C672462-E04B-314C-A081-60D5B6F22A44}">
      <dgm:prSet phldrT="[Text]"/>
      <dgm:spPr/>
      <dgm:t>
        <a:bodyPr/>
        <a:lstStyle/>
        <a:p>
          <a:r>
            <a:rPr lang="en-US" dirty="0" smtClean="0"/>
            <a:t>The Jesuits were founded to spread Catholic doctrine around the world</a:t>
          </a:r>
          <a:endParaRPr lang="en-US" dirty="0"/>
        </a:p>
      </dgm:t>
    </dgm:pt>
    <dgm:pt modelId="{54EA857A-F546-AA4A-A816-737DF597DEE6}" type="parTrans" cxnId="{6E5DA1E5-AFD5-A34B-B5F3-F367579920D6}">
      <dgm:prSet/>
      <dgm:spPr/>
      <dgm:t>
        <a:bodyPr/>
        <a:lstStyle/>
        <a:p>
          <a:endParaRPr lang="en-US"/>
        </a:p>
      </dgm:t>
    </dgm:pt>
    <dgm:pt modelId="{503FB907-CD1E-A648-91AC-2ABE67C1A927}" type="sibTrans" cxnId="{6E5DA1E5-AFD5-A34B-B5F3-F367579920D6}">
      <dgm:prSet/>
      <dgm:spPr/>
      <dgm:t>
        <a:bodyPr/>
        <a:lstStyle/>
        <a:p>
          <a:endParaRPr lang="en-US"/>
        </a:p>
      </dgm:t>
    </dgm:pt>
    <dgm:pt modelId="{CA27984A-61B7-554A-AB42-72ADE7C1193F}">
      <dgm:prSet phldrT="[Text]"/>
      <dgm:spPr/>
      <dgm:t>
        <a:bodyPr/>
        <a:lstStyle/>
        <a:p>
          <a:r>
            <a:rPr lang="en-US" dirty="0" smtClean="0"/>
            <a:t>The Inquisition was used to reinforce Catholic doctrine</a:t>
          </a:r>
          <a:endParaRPr lang="en-US" dirty="0"/>
        </a:p>
      </dgm:t>
    </dgm:pt>
    <dgm:pt modelId="{1C108FE6-D8A7-664D-8827-CB3F6F42614D}" type="parTrans" cxnId="{BAC3C7FD-1D40-5D48-8C85-7C48B8C2C2A5}">
      <dgm:prSet/>
      <dgm:spPr/>
      <dgm:t>
        <a:bodyPr/>
        <a:lstStyle/>
        <a:p>
          <a:endParaRPr lang="en-US"/>
        </a:p>
      </dgm:t>
    </dgm:pt>
    <dgm:pt modelId="{00EB61B3-651C-354F-BA22-C91352411DC8}" type="sibTrans" cxnId="{BAC3C7FD-1D40-5D48-8C85-7C48B8C2C2A5}">
      <dgm:prSet/>
      <dgm:spPr/>
      <dgm:t>
        <a:bodyPr/>
        <a:lstStyle/>
        <a:p>
          <a:endParaRPr lang="en-US"/>
        </a:p>
      </dgm:t>
    </dgm:pt>
    <dgm:pt modelId="{7D5A10C4-35DE-DB40-A758-4D3B96AB2C01}" type="pres">
      <dgm:prSet presAssocID="{F4496C03-2D35-0D4B-842D-E233EF9426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E0FB9-8B7E-764B-86F0-A51E6FC3DFDB}" type="pres">
      <dgm:prSet presAssocID="{EE569D74-6B96-F24E-A750-614A581FCD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18A90-DC18-4246-B8F0-E18EFF3C2C55}" type="pres">
      <dgm:prSet presAssocID="{8916F299-B500-284B-BD04-D83FB7F743A6}" presName="spacer" presStyleCnt="0"/>
      <dgm:spPr/>
    </dgm:pt>
    <dgm:pt modelId="{6AC9F074-AF1B-F946-8CB3-2E17B3054790}" type="pres">
      <dgm:prSet presAssocID="{9C672462-E04B-314C-A081-60D5B6F22A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9CEA-BCB7-4D48-93B0-35AAB9534D18}" type="pres">
      <dgm:prSet presAssocID="{503FB907-CD1E-A648-91AC-2ABE67C1A927}" presName="spacer" presStyleCnt="0"/>
      <dgm:spPr/>
    </dgm:pt>
    <dgm:pt modelId="{62C83894-20A0-7741-B44B-AF878FB50B0E}" type="pres">
      <dgm:prSet presAssocID="{CA27984A-61B7-554A-AB42-72ADE7C119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DA1E5-AFD5-A34B-B5F3-F367579920D6}" srcId="{F4496C03-2D35-0D4B-842D-E233EF9426E9}" destId="{9C672462-E04B-314C-A081-60D5B6F22A44}" srcOrd="1" destOrd="0" parTransId="{54EA857A-F546-AA4A-A816-737DF597DEE6}" sibTransId="{503FB907-CD1E-A648-91AC-2ABE67C1A927}"/>
    <dgm:cxn modelId="{BAC3C7FD-1D40-5D48-8C85-7C48B8C2C2A5}" srcId="{F4496C03-2D35-0D4B-842D-E233EF9426E9}" destId="{CA27984A-61B7-554A-AB42-72ADE7C1193F}" srcOrd="2" destOrd="0" parTransId="{1C108FE6-D8A7-664D-8827-CB3F6F42614D}" sibTransId="{00EB61B3-651C-354F-BA22-C91352411DC8}"/>
    <dgm:cxn modelId="{257782F5-28AE-4E41-8925-BC92AEEA78CF}" type="presOf" srcId="{CA27984A-61B7-554A-AB42-72ADE7C1193F}" destId="{62C83894-20A0-7741-B44B-AF878FB50B0E}" srcOrd="0" destOrd="0" presId="urn:microsoft.com/office/officeart/2005/8/layout/vList2"/>
    <dgm:cxn modelId="{72EE0519-EAC3-F345-94E2-D742385FD548}" type="presOf" srcId="{F4496C03-2D35-0D4B-842D-E233EF9426E9}" destId="{7D5A10C4-35DE-DB40-A758-4D3B96AB2C01}" srcOrd="0" destOrd="0" presId="urn:microsoft.com/office/officeart/2005/8/layout/vList2"/>
    <dgm:cxn modelId="{AA6E47CD-6ECA-6147-BFE9-9DA0DD75D19B}" type="presOf" srcId="{EE569D74-6B96-F24E-A750-614A581FCD3C}" destId="{F75E0FB9-8B7E-764B-86F0-A51E6FC3DFDB}" srcOrd="0" destOrd="0" presId="urn:microsoft.com/office/officeart/2005/8/layout/vList2"/>
    <dgm:cxn modelId="{DB9CDD43-B956-B549-966B-579FB1548E3B}" type="presOf" srcId="{9C672462-E04B-314C-A081-60D5B6F22A44}" destId="{6AC9F074-AF1B-F946-8CB3-2E17B3054790}" srcOrd="0" destOrd="0" presId="urn:microsoft.com/office/officeart/2005/8/layout/vList2"/>
    <dgm:cxn modelId="{AC448295-2565-8841-877D-562B5455EC68}" srcId="{F4496C03-2D35-0D4B-842D-E233EF9426E9}" destId="{EE569D74-6B96-F24E-A750-614A581FCD3C}" srcOrd="0" destOrd="0" parTransId="{52016A3D-5E46-5C42-9024-14AFADD50E96}" sibTransId="{8916F299-B500-284B-BD04-D83FB7F743A6}"/>
    <dgm:cxn modelId="{26DA4F8C-A13B-CD4B-A5D4-D01A91BC074C}" type="presParOf" srcId="{7D5A10C4-35DE-DB40-A758-4D3B96AB2C01}" destId="{F75E0FB9-8B7E-764B-86F0-A51E6FC3DFDB}" srcOrd="0" destOrd="0" presId="urn:microsoft.com/office/officeart/2005/8/layout/vList2"/>
    <dgm:cxn modelId="{8CEF61BD-9396-714B-A123-7E7AA6E09405}" type="presParOf" srcId="{7D5A10C4-35DE-DB40-A758-4D3B96AB2C01}" destId="{D2618A90-DC18-4246-B8F0-E18EFF3C2C55}" srcOrd="1" destOrd="0" presId="urn:microsoft.com/office/officeart/2005/8/layout/vList2"/>
    <dgm:cxn modelId="{C61D5225-D667-6E46-ADCA-63575B3AFDE0}" type="presParOf" srcId="{7D5A10C4-35DE-DB40-A758-4D3B96AB2C01}" destId="{6AC9F074-AF1B-F946-8CB3-2E17B3054790}" srcOrd="2" destOrd="0" presId="urn:microsoft.com/office/officeart/2005/8/layout/vList2"/>
    <dgm:cxn modelId="{073B056A-B226-F546-9579-943514C654F9}" type="presParOf" srcId="{7D5A10C4-35DE-DB40-A758-4D3B96AB2C01}" destId="{179A9CEA-BCB7-4D48-93B0-35AAB9534D18}" srcOrd="3" destOrd="0" presId="urn:microsoft.com/office/officeart/2005/8/layout/vList2"/>
    <dgm:cxn modelId="{541EE325-45EB-504E-B59F-B95AE817E805}" type="presParOf" srcId="{7D5A10C4-35DE-DB40-A758-4D3B96AB2C01}" destId="{62C83894-20A0-7741-B44B-AF878FB50B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5F2C56-E611-E644-8D7E-EF627A9727C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752A6-5585-4B4E-BE0E-09A3A07A863E}">
      <dgm:prSet phldrT="[Text]"/>
      <dgm:spPr/>
      <dgm:t>
        <a:bodyPr/>
        <a:lstStyle/>
        <a:p>
          <a:r>
            <a:rPr lang="en-US" dirty="0" smtClean="0"/>
            <a:t>Growth of secularism</a:t>
          </a:r>
          <a:endParaRPr lang="en-US" dirty="0"/>
        </a:p>
      </dgm:t>
    </dgm:pt>
    <dgm:pt modelId="{9C2B3EED-AD44-B54E-9A85-8A1896FD0C99}" type="parTrans" cxnId="{79245294-0E0C-1D44-A541-93D4C89EA2FF}">
      <dgm:prSet/>
      <dgm:spPr/>
      <dgm:t>
        <a:bodyPr/>
        <a:lstStyle/>
        <a:p>
          <a:endParaRPr lang="en-US"/>
        </a:p>
      </dgm:t>
    </dgm:pt>
    <dgm:pt modelId="{C11219E7-4286-7B40-96B8-783932146E68}" type="sibTrans" cxnId="{79245294-0E0C-1D44-A541-93D4C89EA2FF}">
      <dgm:prSet/>
      <dgm:spPr/>
      <dgm:t>
        <a:bodyPr/>
        <a:lstStyle/>
        <a:p>
          <a:endParaRPr lang="en-US"/>
        </a:p>
      </dgm:t>
    </dgm:pt>
    <dgm:pt modelId="{B8CB2218-81C6-2C42-9227-B222A155440F}">
      <dgm:prSet phldrT="[Text]"/>
      <dgm:spPr/>
      <dgm:t>
        <a:bodyPr/>
        <a:lstStyle/>
        <a:p>
          <a:r>
            <a:rPr lang="en-US" dirty="0" smtClean="0"/>
            <a:t>Growth of individualism</a:t>
          </a:r>
          <a:endParaRPr lang="en-US" dirty="0"/>
        </a:p>
      </dgm:t>
    </dgm:pt>
    <dgm:pt modelId="{5B20EB01-1434-FC44-8BF9-2A2A78D9E769}" type="parTrans" cxnId="{817D5376-9792-D94B-8822-C6A14079D6C5}">
      <dgm:prSet/>
      <dgm:spPr/>
      <dgm:t>
        <a:bodyPr/>
        <a:lstStyle/>
        <a:p>
          <a:endParaRPr lang="en-US"/>
        </a:p>
      </dgm:t>
    </dgm:pt>
    <dgm:pt modelId="{A947F164-50FE-EF4F-8D70-683B824AB57A}" type="sibTrans" cxnId="{817D5376-9792-D94B-8822-C6A14079D6C5}">
      <dgm:prSet/>
      <dgm:spPr/>
      <dgm:t>
        <a:bodyPr/>
        <a:lstStyle/>
        <a:p>
          <a:endParaRPr lang="en-US"/>
        </a:p>
      </dgm:t>
    </dgm:pt>
    <dgm:pt modelId="{1DD896F5-5E7B-1A4D-96AA-CC58DDB6948E}">
      <dgm:prSet phldrT="[Text]"/>
      <dgm:spPr/>
      <dgm:t>
        <a:bodyPr/>
        <a:lstStyle/>
        <a:p>
          <a:r>
            <a:rPr lang="en-US" dirty="0" smtClean="0"/>
            <a:t>Eventual growth of religious tolerance</a:t>
          </a:r>
          <a:endParaRPr lang="en-US" dirty="0"/>
        </a:p>
      </dgm:t>
    </dgm:pt>
    <dgm:pt modelId="{CECABF33-A393-5840-8832-9138AE069C86}" type="parTrans" cxnId="{7711ED29-D75D-254A-8279-4D936A4D0D46}">
      <dgm:prSet/>
      <dgm:spPr/>
      <dgm:t>
        <a:bodyPr/>
        <a:lstStyle/>
        <a:p>
          <a:endParaRPr lang="en-US"/>
        </a:p>
      </dgm:t>
    </dgm:pt>
    <dgm:pt modelId="{65120DBF-6A6C-4C47-A43F-E0DD77C63333}" type="sibTrans" cxnId="{7711ED29-D75D-254A-8279-4D936A4D0D46}">
      <dgm:prSet/>
      <dgm:spPr/>
      <dgm:t>
        <a:bodyPr/>
        <a:lstStyle/>
        <a:p>
          <a:endParaRPr lang="en-US"/>
        </a:p>
      </dgm:t>
    </dgm:pt>
    <dgm:pt modelId="{8F67582C-6836-DF48-906D-A16D918AF253}" type="pres">
      <dgm:prSet presAssocID="{7B5F2C56-E611-E644-8D7E-EF627A9727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6510D-EA4D-634F-A41A-C7CCB087C69B}" type="pres">
      <dgm:prSet presAssocID="{A21752A6-5585-4B4E-BE0E-09A3A07A86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3E43B-76E6-0D40-8857-2998A79CE2AE}" type="pres">
      <dgm:prSet presAssocID="{C11219E7-4286-7B40-96B8-783932146E68}" presName="spacer" presStyleCnt="0"/>
      <dgm:spPr/>
    </dgm:pt>
    <dgm:pt modelId="{7183BA31-BD7E-3342-A9BD-C44ACCE2F084}" type="pres">
      <dgm:prSet presAssocID="{B8CB2218-81C6-2C42-9227-B222A15544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A85D-8BA0-3845-A266-DE2C8CCD1F28}" type="pres">
      <dgm:prSet presAssocID="{A947F164-50FE-EF4F-8D70-683B824AB57A}" presName="spacer" presStyleCnt="0"/>
      <dgm:spPr/>
    </dgm:pt>
    <dgm:pt modelId="{A5C69F12-C1BD-7246-A694-61F723359814}" type="pres">
      <dgm:prSet presAssocID="{1DD896F5-5E7B-1A4D-96AA-CC58DDB694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8C161-92FF-964E-BAA4-A4B28D97FF9D}" type="presOf" srcId="{7B5F2C56-E611-E644-8D7E-EF627A9727CC}" destId="{8F67582C-6836-DF48-906D-A16D918AF253}" srcOrd="0" destOrd="0" presId="urn:microsoft.com/office/officeart/2005/8/layout/vList2"/>
    <dgm:cxn modelId="{7711ED29-D75D-254A-8279-4D936A4D0D46}" srcId="{7B5F2C56-E611-E644-8D7E-EF627A9727CC}" destId="{1DD896F5-5E7B-1A4D-96AA-CC58DDB6948E}" srcOrd="2" destOrd="0" parTransId="{CECABF33-A393-5840-8832-9138AE069C86}" sibTransId="{65120DBF-6A6C-4C47-A43F-E0DD77C63333}"/>
    <dgm:cxn modelId="{79245294-0E0C-1D44-A541-93D4C89EA2FF}" srcId="{7B5F2C56-E611-E644-8D7E-EF627A9727CC}" destId="{A21752A6-5585-4B4E-BE0E-09A3A07A863E}" srcOrd="0" destOrd="0" parTransId="{9C2B3EED-AD44-B54E-9A85-8A1896FD0C99}" sibTransId="{C11219E7-4286-7B40-96B8-783932146E68}"/>
    <dgm:cxn modelId="{817D5376-9792-D94B-8822-C6A14079D6C5}" srcId="{7B5F2C56-E611-E644-8D7E-EF627A9727CC}" destId="{B8CB2218-81C6-2C42-9227-B222A155440F}" srcOrd="1" destOrd="0" parTransId="{5B20EB01-1434-FC44-8BF9-2A2A78D9E769}" sibTransId="{A947F164-50FE-EF4F-8D70-683B824AB57A}"/>
    <dgm:cxn modelId="{0CEEA8A8-12FF-374F-ACDA-1AE1237A4366}" type="presOf" srcId="{B8CB2218-81C6-2C42-9227-B222A155440F}" destId="{7183BA31-BD7E-3342-A9BD-C44ACCE2F084}" srcOrd="0" destOrd="0" presId="urn:microsoft.com/office/officeart/2005/8/layout/vList2"/>
    <dgm:cxn modelId="{D67B786C-C6B8-5046-8D81-1E92AE9F89FE}" type="presOf" srcId="{A21752A6-5585-4B4E-BE0E-09A3A07A863E}" destId="{9216510D-EA4D-634F-A41A-C7CCB087C69B}" srcOrd="0" destOrd="0" presId="urn:microsoft.com/office/officeart/2005/8/layout/vList2"/>
    <dgm:cxn modelId="{45BE4245-0C7C-FB49-AC15-A3CFD0413895}" type="presOf" srcId="{1DD896F5-5E7B-1A4D-96AA-CC58DDB6948E}" destId="{A5C69F12-C1BD-7246-A694-61F723359814}" srcOrd="0" destOrd="0" presId="urn:microsoft.com/office/officeart/2005/8/layout/vList2"/>
    <dgm:cxn modelId="{9E4E1DF6-D9A9-9E4A-B993-10A881B4AF20}" type="presParOf" srcId="{8F67582C-6836-DF48-906D-A16D918AF253}" destId="{9216510D-EA4D-634F-A41A-C7CCB087C69B}" srcOrd="0" destOrd="0" presId="urn:microsoft.com/office/officeart/2005/8/layout/vList2"/>
    <dgm:cxn modelId="{9C58A97F-F80C-1242-9899-2B529A0146C7}" type="presParOf" srcId="{8F67582C-6836-DF48-906D-A16D918AF253}" destId="{B6C3E43B-76E6-0D40-8857-2998A79CE2AE}" srcOrd="1" destOrd="0" presId="urn:microsoft.com/office/officeart/2005/8/layout/vList2"/>
    <dgm:cxn modelId="{A3A24716-C68F-9F46-B21D-DFFD1A4F228B}" type="presParOf" srcId="{8F67582C-6836-DF48-906D-A16D918AF253}" destId="{7183BA31-BD7E-3342-A9BD-C44ACCE2F084}" srcOrd="2" destOrd="0" presId="urn:microsoft.com/office/officeart/2005/8/layout/vList2"/>
    <dgm:cxn modelId="{9EBA8B10-D7A5-D149-835C-2E3D839EDCEE}" type="presParOf" srcId="{8F67582C-6836-DF48-906D-A16D918AF253}" destId="{8BE1A85D-8BA0-3845-A266-DE2C8CCD1F28}" srcOrd="3" destOrd="0" presId="urn:microsoft.com/office/officeart/2005/8/layout/vList2"/>
    <dgm:cxn modelId="{AD2D1F46-2373-B14F-818A-A5AD948FC290}" type="presParOf" srcId="{8F67582C-6836-DF48-906D-A16D918AF253}" destId="{A5C69F12-C1BD-7246-A694-61F7233598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01C4B4-F991-6840-B8D8-85659FEEB5E3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58D18D-7A73-884A-AF0E-E974CCF5E47B}">
      <dgm:prSet phldrT="[Text]"/>
      <dgm:spPr/>
      <dgm:t>
        <a:bodyPr/>
        <a:lstStyle/>
        <a:p>
          <a:r>
            <a:rPr lang="en-US" dirty="0" smtClean="0"/>
            <a:t>Nicolaus Copernicus</a:t>
          </a:r>
          <a:endParaRPr lang="en-US" dirty="0"/>
        </a:p>
      </dgm:t>
    </dgm:pt>
    <dgm:pt modelId="{AF19CC13-13EC-824F-ADAF-B32EDC2401D6}" type="parTrans" cxnId="{2077C5FC-D155-A846-B7E3-CC623D18AA6D}">
      <dgm:prSet/>
      <dgm:spPr/>
      <dgm:t>
        <a:bodyPr/>
        <a:lstStyle/>
        <a:p>
          <a:endParaRPr lang="en-US"/>
        </a:p>
      </dgm:t>
    </dgm:pt>
    <dgm:pt modelId="{3DCC3FF2-B585-CE43-8044-DBE138241D79}" type="sibTrans" cxnId="{2077C5FC-D155-A846-B7E3-CC623D18AA6D}">
      <dgm:prSet/>
      <dgm:spPr/>
      <dgm:t>
        <a:bodyPr/>
        <a:lstStyle/>
        <a:p>
          <a:endParaRPr lang="en-US"/>
        </a:p>
      </dgm:t>
    </dgm:pt>
    <dgm:pt modelId="{FBBEDF13-D01F-124F-90C4-9E174D9BEE66}">
      <dgm:prSet phldrT="[Text]"/>
      <dgm:spPr/>
      <dgm:t>
        <a:bodyPr/>
        <a:lstStyle/>
        <a:p>
          <a:r>
            <a:rPr lang="en-US" dirty="0" smtClean="0"/>
            <a:t>Heliocentric Theory</a:t>
          </a:r>
          <a:endParaRPr lang="en-US" dirty="0"/>
        </a:p>
      </dgm:t>
    </dgm:pt>
    <dgm:pt modelId="{9B7DA154-66CE-8D41-ABB0-4F06ECCF5389}" type="parTrans" cxnId="{3D5D046A-9DBE-1340-A1E2-8D95D2893EFD}">
      <dgm:prSet/>
      <dgm:spPr/>
      <dgm:t>
        <a:bodyPr/>
        <a:lstStyle/>
        <a:p>
          <a:endParaRPr lang="en-US"/>
        </a:p>
      </dgm:t>
    </dgm:pt>
    <dgm:pt modelId="{77BDDC8B-85E7-124A-A399-8DC51B0F643D}" type="sibTrans" cxnId="{3D5D046A-9DBE-1340-A1E2-8D95D2893EFD}">
      <dgm:prSet/>
      <dgm:spPr/>
      <dgm:t>
        <a:bodyPr/>
        <a:lstStyle/>
        <a:p>
          <a:endParaRPr lang="en-US"/>
        </a:p>
      </dgm:t>
    </dgm:pt>
    <dgm:pt modelId="{0C6B7459-DCC5-C645-BD1D-566C655303CE}">
      <dgm:prSet phldrT="[Text]"/>
      <dgm:spPr/>
      <dgm:t>
        <a:bodyPr/>
        <a:lstStyle/>
        <a:p>
          <a:r>
            <a:rPr lang="en-US" dirty="0" smtClean="0"/>
            <a:t>Johannes Kepler</a:t>
          </a:r>
          <a:endParaRPr lang="en-US" dirty="0"/>
        </a:p>
      </dgm:t>
    </dgm:pt>
    <dgm:pt modelId="{245E1D9E-F26C-5748-A788-D421E4FD677B}" type="parTrans" cxnId="{BDBDF29F-8255-6D4A-AADC-2976C938B211}">
      <dgm:prSet/>
      <dgm:spPr/>
      <dgm:t>
        <a:bodyPr/>
        <a:lstStyle/>
        <a:p>
          <a:endParaRPr lang="en-US"/>
        </a:p>
      </dgm:t>
    </dgm:pt>
    <dgm:pt modelId="{40054F78-6DBA-BE4E-8CC2-8FE2A728A2DA}" type="sibTrans" cxnId="{BDBDF29F-8255-6D4A-AADC-2976C938B211}">
      <dgm:prSet/>
      <dgm:spPr/>
      <dgm:t>
        <a:bodyPr/>
        <a:lstStyle/>
        <a:p>
          <a:endParaRPr lang="en-US"/>
        </a:p>
      </dgm:t>
    </dgm:pt>
    <dgm:pt modelId="{380AEB33-789A-9C4C-ADDC-28306F2033AA}">
      <dgm:prSet phldrT="[Text]"/>
      <dgm:spPr/>
      <dgm:t>
        <a:bodyPr/>
        <a:lstStyle/>
        <a:p>
          <a:r>
            <a:rPr lang="en-US" dirty="0" smtClean="0"/>
            <a:t>Discovered planetary motion</a:t>
          </a:r>
          <a:endParaRPr lang="en-US" dirty="0"/>
        </a:p>
      </dgm:t>
    </dgm:pt>
    <dgm:pt modelId="{6EC93F93-03B8-E44C-9BDC-18B9E9E10FF0}" type="parTrans" cxnId="{BC4C41AD-F81D-CF48-9615-FEB67C8F21E9}">
      <dgm:prSet/>
      <dgm:spPr/>
      <dgm:t>
        <a:bodyPr/>
        <a:lstStyle/>
        <a:p>
          <a:endParaRPr lang="en-US"/>
        </a:p>
      </dgm:t>
    </dgm:pt>
    <dgm:pt modelId="{05BCFA61-7C5C-CC45-B563-A4189A66BA1E}" type="sibTrans" cxnId="{BC4C41AD-F81D-CF48-9615-FEB67C8F21E9}">
      <dgm:prSet/>
      <dgm:spPr/>
      <dgm:t>
        <a:bodyPr/>
        <a:lstStyle/>
        <a:p>
          <a:endParaRPr lang="en-US"/>
        </a:p>
      </dgm:t>
    </dgm:pt>
    <dgm:pt modelId="{822C76D9-9225-8C4E-91F7-CE9DDEB4FC70}">
      <dgm:prSet phldrT="[Text]"/>
      <dgm:spPr/>
      <dgm:t>
        <a:bodyPr/>
        <a:lstStyle/>
        <a:p>
          <a:r>
            <a:rPr lang="en-US" dirty="0" smtClean="0"/>
            <a:t>Galileo Galilei</a:t>
          </a:r>
          <a:endParaRPr lang="en-US" dirty="0"/>
        </a:p>
      </dgm:t>
    </dgm:pt>
    <dgm:pt modelId="{08D3FBE7-903B-074F-8F35-BB817A1D5E03}" type="parTrans" cxnId="{AEB9D90F-083F-FF46-A1AF-E55FA933508A}">
      <dgm:prSet/>
      <dgm:spPr/>
      <dgm:t>
        <a:bodyPr/>
        <a:lstStyle/>
        <a:p>
          <a:endParaRPr lang="en-US"/>
        </a:p>
      </dgm:t>
    </dgm:pt>
    <dgm:pt modelId="{E01FA56B-D498-0240-844B-BF674FA62030}" type="sibTrans" cxnId="{AEB9D90F-083F-FF46-A1AF-E55FA933508A}">
      <dgm:prSet/>
      <dgm:spPr/>
      <dgm:t>
        <a:bodyPr/>
        <a:lstStyle/>
        <a:p>
          <a:endParaRPr lang="en-US"/>
        </a:p>
      </dgm:t>
    </dgm:pt>
    <dgm:pt modelId="{21DC4F5F-C1C7-0648-90CA-EE382EE4C255}">
      <dgm:prSet phldrT="[Text]"/>
      <dgm:spPr/>
      <dgm:t>
        <a:bodyPr/>
        <a:lstStyle/>
        <a:p>
          <a:r>
            <a:rPr lang="en-US" dirty="0" smtClean="0"/>
            <a:t>Used telescope to support heliocentric theory</a:t>
          </a:r>
          <a:endParaRPr lang="en-US" dirty="0"/>
        </a:p>
      </dgm:t>
    </dgm:pt>
    <dgm:pt modelId="{2A011AE0-66D2-684B-A5D4-99CB8180DD68}" type="parTrans" cxnId="{B31C988C-8A59-2442-9409-469270AD41A3}">
      <dgm:prSet/>
      <dgm:spPr/>
      <dgm:t>
        <a:bodyPr/>
        <a:lstStyle/>
        <a:p>
          <a:endParaRPr lang="en-US"/>
        </a:p>
      </dgm:t>
    </dgm:pt>
    <dgm:pt modelId="{23647CCD-C2CC-234B-B107-9F4136FC43DD}" type="sibTrans" cxnId="{B31C988C-8A59-2442-9409-469270AD41A3}">
      <dgm:prSet/>
      <dgm:spPr/>
      <dgm:t>
        <a:bodyPr/>
        <a:lstStyle/>
        <a:p>
          <a:endParaRPr lang="en-US"/>
        </a:p>
      </dgm:t>
    </dgm:pt>
    <dgm:pt modelId="{3EDED306-CF26-8B45-AC16-2B002AD95BEE}" type="pres">
      <dgm:prSet presAssocID="{5501C4B4-F991-6840-B8D8-85659FEEB5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378E87-08E0-B946-A58E-A6E4E8085F09}" type="pres">
      <dgm:prSet presAssocID="{9158D18D-7A73-884A-AF0E-E974CCF5E47B}" presName="comp" presStyleCnt="0"/>
      <dgm:spPr/>
    </dgm:pt>
    <dgm:pt modelId="{3AA83E01-E80C-3C47-ABDE-064F1D215EB6}" type="pres">
      <dgm:prSet presAssocID="{9158D18D-7A73-884A-AF0E-E974CCF5E47B}" presName="box" presStyleLbl="node1" presStyleIdx="0" presStyleCnt="3"/>
      <dgm:spPr/>
      <dgm:t>
        <a:bodyPr/>
        <a:lstStyle/>
        <a:p>
          <a:endParaRPr lang="en-US"/>
        </a:p>
      </dgm:t>
    </dgm:pt>
    <dgm:pt modelId="{7D21DC1B-86EC-464F-8546-B7FA53498CFF}" type="pres">
      <dgm:prSet presAssocID="{9158D18D-7A73-884A-AF0E-E974CCF5E47B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814F3A-6856-6644-8997-32D41949F371}" type="pres">
      <dgm:prSet presAssocID="{9158D18D-7A73-884A-AF0E-E974CCF5E47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E19DC-E3D3-9448-BA02-95713C0EC0E9}" type="pres">
      <dgm:prSet presAssocID="{3DCC3FF2-B585-CE43-8044-DBE138241D79}" presName="spacer" presStyleCnt="0"/>
      <dgm:spPr/>
    </dgm:pt>
    <dgm:pt modelId="{2EF225A8-0B3D-9A44-AE19-EE02275A0E5B}" type="pres">
      <dgm:prSet presAssocID="{0C6B7459-DCC5-C645-BD1D-566C655303CE}" presName="comp" presStyleCnt="0"/>
      <dgm:spPr/>
    </dgm:pt>
    <dgm:pt modelId="{DBB8D02C-4260-8B49-A3B9-877BCD548C06}" type="pres">
      <dgm:prSet presAssocID="{0C6B7459-DCC5-C645-BD1D-566C655303CE}" presName="box" presStyleLbl="node1" presStyleIdx="1" presStyleCnt="3"/>
      <dgm:spPr/>
      <dgm:t>
        <a:bodyPr/>
        <a:lstStyle/>
        <a:p>
          <a:endParaRPr lang="en-US"/>
        </a:p>
      </dgm:t>
    </dgm:pt>
    <dgm:pt modelId="{64D88E4F-66DA-9849-BCE0-0516C03F141A}" type="pres">
      <dgm:prSet presAssocID="{0C6B7459-DCC5-C645-BD1D-566C655303C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EA6CCE-2492-7948-9F05-A1A82616A41D}" type="pres">
      <dgm:prSet presAssocID="{0C6B7459-DCC5-C645-BD1D-566C655303C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C81EE-3DAD-0845-963B-14A78B1F37E2}" type="pres">
      <dgm:prSet presAssocID="{40054F78-6DBA-BE4E-8CC2-8FE2A728A2DA}" presName="spacer" presStyleCnt="0"/>
      <dgm:spPr/>
    </dgm:pt>
    <dgm:pt modelId="{95536266-B8AE-CC44-956E-DD47BBFC0425}" type="pres">
      <dgm:prSet presAssocID="{822C76D9-9225-8C4E-91F7-CE9DDEB4FC70}" presName="comp" presStyleCnt="0"/>
      <dgm:spPr/>
    </dgm:pt>
    <dgm:pt modelId="{2851178C-B78A-3647-9AFD-33E814DB191B}" type="pres">
      <dgm:prSet presAssocID="{822C76D9-9225-8C4E-91F7-CE9DDEB4FC70}" presName="box" presStyleLbl="node1" presStyleIdx="2" presStyleCnt="3"/>
      <dgm:spPr/>
      <dgm:t>
        <a:bodyPr/>
        <a:lstStyle/>
        <a:p>
          <a:endParaRPr lang="en-US"/>
        </a:p>
      </dgm:t>
    </dgm:pt>
    <dgm:pt modelId="{B9108FCC-944B-1C44-81F9-9478D12E804C}" type="pres">
      <dgm:prSet presAssocID="{822C76D9-9225-8C4E-91F7-CE9DDEB4FC7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B72A317-94EB-3447-B11B-7A4781E99BE2}" type="pres">
      <dgm:prSet presAssocID="{822C76D9-9225-8C4E-91F7-CE9DDEB4FC7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3B2F0-78DD-1140-97CF-A9C2D24E112C}" type="presOf" srcId="{5501C4B4-F991-6840-B8D8-85659FEEB5E3}" destId="{3EDED306-CF26-8B45-AC16-2B002AD95BEE}" srcOrd="0" destOrd="0" presId="urn:microsoft.com/office/officeart/2005/8/layout/vList4"/>
    <dgm:cxn modelId="{3D5D046A-9DBE-1340-A1E2-8D95D2893EFD}" srcId="{9158D18D-7A73-884A-AF0E-E974CCF5E47B}" destId="{FBBEDF13-D01F-124F-90C4-9E174D9BEE66}" srcOrd="0" destOrd="0" parTransId="{9B7DA154-66CE-8D41-ABB0-4F06ECCF5389}" sibTransId="{77BDDC8B-85E7-124A-A399-8DC51B0F643D}"/>
    <dgm:cxn modelId="{B6022373-B45C-EA48-A548-A3E99FF7A211}" type="presOf" srcId="{FBBEDF13-D01F-124F-90C4-9E174D9BEE66}" destId="{3AA83E01-E80C-3C47-ABDE-064F1D215EB6}" srcOrd="0" destOrd="1" presId="urn:microsoft.com/office/officeart/2005/8/layout/vList4"/>
    <dgm:cxn modelId="{2AD5B1D6-1B42-7444-938C-FC94278CF26D}" type="presOf" srcId="{21DC4F5F-C1C7-0648-90CA-EE382EE4C255}" destId="{FB72A317-94EB-3447-B11B-7A4781E99BE2}" srcOrd="1" destOrd="1" presId="urn:microsoft.com/office/officeart/2005/8/layout/vList4"/>
    <dgm:cxn modelId="{53EFC364-9944-3743-9270-4578D31A8524}" type="presOf" srcId="{21DC4F5F-C1C7-0648-90CA-EE382EE4C255}" destId="{2851178C-B78A-3647-9AFD-33E814DB191B}" srcOrd="0" destOrd="1" presId="urn:microsoft.com/office/officeart/2005/8/layout/vList4"/>
    <dgm:cxn modelId="{2334BBDA-4A39-7E46-A4CF-799648065702}" type="presOf" srcId="{380AEB33-789A-9C4C-ADDC-28306F2033AA}" destId="{DBB8D02C-4260-8B49-A3B9-877BCD548C06}" srcOrd="0" destOrd="1" presId="urn:microsoft.com/office/officeart/2005/8/layout/vList4"/>
    <dgm:cxn modelId="{60B38764-F756-024E-BB44-1242559827B8}" type="presOf" srcId="{9158D18D-7A73-884A-AF0E-E974CCF5E47B}" destId="{51814F3A-6856-6644-8997-32D41949F371}" srcOrd="1" destOrd="0" presId="urn:microsoft.com/office/officeart/2005/8/layout/vList4"/>
    <dgm:cxn modelId="{AEB9D90F-083F-FF46-A1AF-E55FA933508A}" srcId="{5501C4B4-F991-6840-B8D8-85659FEEB5E3}" destId="{822C76D9-9225-8C4E-91F7-CE9DDEB4FC70}" srcOrd="2" destOrd="0" parTransId="{08D3FBE7-903B-074F-8F35-BB817A1D5E03}" sibTransId="{E01FA56B-D498-0240-844B-BF674FA62030}"/>
    <dgm:cxn modelId="{145108A8-A72C-D34E-A6E3-B64F0248E8CF}" type="presOf" srcId="{0C6B7459-DCC5-C645-BD1D-566C655303CE}" destId="{A3EA6CCE-2492-7948-9F05-A1A82616A41D}" srcOrd="1" destOrd="0" presId="urn:microsoft.com/office/officeart/2005/8/layout/vList4"/>
    <dgm:cxn modelId="{CC914A2F-7A99-3E4E-9AFD-FEDF60981442}" type="presOf" srcId="{822C76D9-9225-8C4E-91F7-CE9DDEB4FC70}" destId="{FB72A317-94EB-3447-B11B-7A4781E99BE2}" srcOrd="1" destOrd="0" presId="urn:microsoft.com/office/officeart/2005/8/layout/vList4"/>
    <dgm:cxn modelId="{43631CAA-BF7D-3948-AC27-CEA97906181B}" type="presOf" srcId="{FBBEDF13-D01F-124F-90C4-9E174D9BEE66}" destId="{51814F3A-6856-6644-8997-32D41949F371}" srcOrd="1" destOrd="1" presId="urn:microsoft.com/office/officeart/2005/8/layout/vList4"/>
    <dgm:cxn modelId="{B31C988C-8A59-2442-9409-469270AD41A3}" srcId="{822C76D9-9225-8C4E-91F7-CE9DDEB4FC70}" destId="{21DC4F5F-C1C7-0648-90CA-EE382EE4C255}" srcOrd="0" destOrd="0" parTransId="{2A011AE0-66D2-684B-A5D4-99CB8180DD68}" sibTransId="{23647CCD-C2CC-234B-B107-9F4136FC43DD}"/>
    <dgm:cxn modelId="{BDBDF29F-8255-6D4A-AADC-2976C938B211}" srcId="{5501C4B4-F991-6840-B8D8-85659FEEB5E3}" destId="{0C6B7459-DCC5-C645-BD1D-566C655303CE}" srcOrd="1" destOrd="0" parTransId="{245E1D9E-F26C-5748-A788-D421E4FD677B}" sibTransId="{40054F78-6DBA-BE4E-8CC2-8FE2A728A2DA}"/>
    <dgm:cxn modelId="{9C1AF72E-04EF-C949-80ED-0FA1A22D60EC}" type="presOf" srcId="{9158D18D-7A73-884A-AF0E-E974CCF5E47B}" destId="{3AA83E01-E80C-3C47-ABDE-064F1D215EB6}" srcOrd="0" destOrd="0" presId="urn:microsoft.com/office/officeart/2005/8/layout/vList4"/>
    <dgm:cxn modelId="{52E0FB06-6CED-6C4F-9BDE-45479090AE5C}" type="presOf" srcId="{380AEB33-789A-9C4C-ADDC-28306F2033AA}" destId="{A3EA6CCE-2492-7948-9F05-A1A82616A41D}" srcOrd="1" destOrd="1" presId="urn:microsoft.com/office/officeart/2005/8/layout/vList4"/>
    <dgm:cxn modelId="{F8EB87C9-432B-7946-A24D-766587A9F6FB}" type="presOf" srcId="{822C76D9-9225-8C4E-91F7-CE9DDEB4FC70}" destId="{2851178C-B78A-3647-9AFD-33E814DB191B}" srcOrd="0" destOrd="0" presId="urn:microsoft.com/office/officeart/2005/8/layout/vList4"/>
    <dgm:cxn modelId="{BC4C41AD-F81D-CF48-9615-FEB67C8F21E9}" srcId="{0C6B7459-DCC5-C645-BD1D-566C655303CE}" destId="{380AEB33-789A-9C4C-ADDC-28306F2033AA}" srcOrd="0" destOrd="0" parTransId="{6EC93F93-03B8-E44C-9BDC-18B9E9E10FF0}" sibTransId="{05BCFA61-7C5C-CC45-B563-A4189A66BA1E}"/>
    <dgm:cxn modelId="{043036D1-1803-E34D-A180-6B2106418839}" type="presOf" srcId="{0C6B7459-DCC5-C645-BD1D-566C655303CE}" destId="{DBB8D02C-4260-8B49-A3B9-877BCD548C06}" srcOrd="0" destOrd="0" presId="urn:microsoft.com/office/officeart/2005/8/layout/vList4"/>
    <dgm:cxn modelId="{2077C5FC-D155-A846-B7E3-CC623D18AA6D}" srcId="{5501C4B4-F991-6840-B8D8-85659FEEB5E3}" destId="{9158D18D-7A73-884A-AF0E-E974CCF5E47B}" srcOrd="0" destOrd="0" parTransId="{AF19CC13-13EC-824F-ADAF-B32EDC2401D6}" sibTransId="{3DCC3FF2-B585-CE43-8044-DBE138241D79}"/>
    <dgm:cxn modelId="{14891DCC-F18E-684E-ABFA-1CEB26007036}" type="presParOf" srcId="{3EDED306-CF26-8B45-AC16-2B002AD95BEE}" destId="{D8378E87-08E0-B946-A58E-A6E4E8085F09}" srcOrd="0" destOrd="0" presId="urn:microsoft.com/office/officeart/2005/8/layout/vList4"/>
    <dgm:cxn modelId="{2F1CEC8D-77C9-0D4D-B2A1-023E300724E2}" type="presParOf" srcId="{D8378E87-08E0-B946-A58E-A6E4E8085F09}" destId="{3AA83E01-E80C-3C47-ABDE-064F1D215EB6}" srcOrd="0" destOrd="0" presId="urn:microsoft.com/office/officeart/2005/8/layout/vList4"/>
    <dgm:cxn modelId="{9893D968-E4F3-304E-ACFB-EFE5A7450D6A}" type="presParOf" srcId="{D8378E87-08E0-B946-A58E-A6E4E8085F09}" destId="{7D21DC1B-86EC-464F-8546-B7FA53498CFF}" srcOrd="1" destOrd="0" presId="urn:microsoft.com/office/officeart/2005/8/layout/vList4"/>
    <dgm:cxn modelId="{FADAA0FF-DA12-1D48-813A-4629EC45B39B}" type="presParOf" srcId="{D8378E87-08E0-B946-A58E-A6E4E8085F09}" destId="{51814F3A-6856-6644-8997-32D41949F371}" srcOrd="2" destOrd="0" presId="urn:microsoft.com/office/officeart/2005/8/layout/vList4"/>
    <dgm:cxn modelId="{08D3E16A-AC59-BE46-9705-DD5DD475BBCD}" type="presParOf" srcId="{3EDED306-CF26-8B45-AC16-2B002AD95BEE}" destId="{712E19DC-E3D3-9448-BA02-95713C0EC0E9}" srcOrd="1" destOrd="0" presId="urn:microsoft.com/office/officeart/2005/8/layout/vList4"/>
    <dgm:cxn modelId="{6E736B74-0F8E-7347-8725-85834279CC9C}" type="presParOf" srcId="{3EDED306-CF26-8B45-AC16-2B002AD95BEE}" destId="{2EF225A8-0B3D-9A44-AE19-EE02275A0E5B}" srcOrd="2" destOrd="0" presId="urn:microsoft.com/office/officeart/2005/8/layout/vList4"/>
    <dgm:cxn modelId="{6F6CC064-F3AF-1C48-945A-5E2F4F4F2F87}" type="presParOf" srcId="{2EF225A8-0B3D-9A44-AE19-EE02275A0E5B}" destId="{DBB8D02C-4260-8B49-A3B9-877BCD548C06}" srcOrd="0" destOrd="0" presId="urn:microsoft.com/office/officeart/2005/8/layout/vList4"/>
    <dgm:cxn modelId="{DC66C484-36D2-7148-8E32-2AB85B4E854A}" type="presParOf" srcId="{2EF225A8-0B3D-9A44-AE19-EE02275A0E5B}" destId="{64D88E4F-66DA-9849-BCE0-0516C03F141A}" srcOrd="1" destOrd="0" presId="urn:microsoft.com/office/officeart/2005/8/layout/vList4"/>
    <dgm:cxn modelId="{2CFFB7D1-8CD9-C44C-804E-9AE85A03C242}" type="presParOf" srcId="{2EF225A8-0B3D-9A44-AE19-EE02275A0E5B}" destId="{A3EA6CCE-2492-7948-9F05-A1A82616A41D}" srcOrd="2" destOrd="0" presId="urn:microsoft.com/office/officeart/2005/8/layout/vList4"/>
    <dgm:cxn modelId="{D213561A-B28E-3C42-A893-F9AB798C9F55}" type="presParOf" srcId="{3EDED306-CF26-8B45-AC16-2B002AD95BEE}" destId="{39CC81EE-3DAD-0845-963B-14A78B1F37E2}" srcOrd="3" destOrd="0" presId="urn:microsoft.com/office/officeart/2005/8/layout/vList4"/>
    <dgm:cxn modelId="{B63A9F68-61CE-5047-9CCE-1C1275E1FB10}" type="presParOf" srcId="{3EDED306-CF26-8B45-AC16-2B002AD95BEE}" destId="{95536266-B8AE-CC44-956E-DD47BBFC0425}" srcOrd="4" destOrd="0" presId="urn:microsoft.com/office/officeart/2005/8/layout/vList4"/>
    <dgm:cxn modelId="{3A84142B-265C-6B47-A2BE-5E1118BC9DE5}" type="presParOf" srcId="{95536266-B8AE-CC44-956E-DD47BBFC0425}" destId="{2851178C-B78A-3647-9AFD-33E814DB191B}" srcOrd="0" destOrd="0" presId="urn:microsoft.com/office/officeart/2005/8/layout/vList4"/>
    <dgm:cxn modelId="{CAB71BD1-FC72-724C-900F-A1E9EDE829D8}" type="presParOf" srcId="{95536266-B8AE-CC44-956E-DD47BBFC0425}" destId="{B9108FCC-944B-1C44-81F9-9478D12E804C}" srcOrd="1" destOrd="0" presId="urn:microsoft.com/office/officeart/2005/8/layout/vList4"/>
    <dgm:cxn modelId="{A85808A0-D42E-5A4A-83D9-7B4F8F3EC1DC}" type="presParOf" srcId="{95536266-B8AE-CC44-956E-DD47BBFC0425}" destId="{FB72A317-94EB-3447-B11B-7A4781E99B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AE1AD-59EC-A549-B615-09ADDA7D096D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73E218-8BCC-B047-AC86-D1DF7C1D9B1F}">
      <dgm:prSet phldrT="[Text]"/>
      <dgm:spPr/>
      <dgm:t>
        <a:bodyPr/>
        <a:lstStyle/>
        <a:p>
          <a:r>
            <a:rPr lang="en-US" dirty="0" smtClean="0"/>
            <a:t>Isaac Newton</a:t>
          </a:r>
          <a:endParaRPr lang="en-US" dirty="0"/>
        </a:p>
      </dgm:t>
    </dgm:pt>
    <dgm:pt modelId="{AE759848-7B3B-EB43-BB03-57461B9959A0}" type="parTrans" cxnId="{6177E243-2A7F-D64F-A08A-A31FA05F5776}">
      <dgm:prSet/>
      <dgm:spPr/>
      <dgm:t>
        <a:bodyPr/>
        <a:lstStyle/>
        <a:p>
          <a:endParaRPr lang="en-US"/>
        </a:p>
      </dgm:t>
    </dgm:pt>
    <dgm:pt modelId="{FCFF7DF8-EB39-6F4B-84C2-6D9DF8AF2360}" type="sibTrans" cxnId="{6177E243-2A7F-D64F-A08A-A31FA05F5776}">
      <dgm:prSet/>
      <dgm:spPr/>
      <dgm:t>
        <a:bodyPr/>
        <a:lstStyle/>
        <a:p>
          <a:endParaRPr lang="en-US"/>
        </a:p>
      </dgm:t>
    </dgm:pt>
    <dgm:pt modelId="{9C1D9633-E94C-DF4D-AF1E-4AAD2546C359}">
      <dgm:prSet phldrT="[Text]"/>
      <dgm:spPr/>
      <dgm:t>
        <a:bodyPr/>
        <a:lstStyle/>
        <a:p>
          <a:r>
            <a:rPr lang="en-US" dirty="0" smtClean="0"/>
            <a:t>Discovered laws of gravity</a:t>
          </a:r>
          <a:endParaRPr lang="en-US" dirty="0"/>
        </a:p>
      </dgm:t>
    </dgm:pt>
    <dgm:pt modelId="{BF56F863-0875-CA47-A901-186C0996F7EA}" type="parTrans" cxnId="{95BB94C5-D475-744B-B612-0D429F00F74C}">
      <dgm:prSet/>
      <dgm:spPr/>
      <dgm:t>
        <a:bodyPr/>
        <a:lstStyle/>
        <a:p>
          <a:endParaRPr lang="en-US"/>
        </a:p>
      </dgm:t>
    </dgm:pt>
    <dgm:pt modelId="{B4AED800-76CD-824D-B1E4-ABD9BE3616FA}" type="sibTrans" cxnId="{95BB94C5-D475-744B-B612-0D429F00F74C}">
      <dgm:prSet/>
      <dgm:spPr/>
      <dgm:t>
        <a:bodyPr/>
        <a:lstStyle/>
        <a:p>
          <a:endParaRPr lang="en-US"/>
        </a:p>
      </dgm:t>
    </dgm:pt>
    <dgm:pt modelId="{617005D0-F7B4-094C-80E4-4E526F3D9466}">
      <dgm:prSet phldrT="[Text]"/>
      <dgm:spPr/>
      <dgm:t>
        <a:bodyPr/>
        <a:lstStyle/>
        <a:p>
          <a:r>
            <a:rPr lang="en-US" dirty="0" smtClean="0"/>
            <a:t>William Harvey</a:t>
          </a:r>
          <a:endParaRPr lang="en-US" dirty="0"/>
        </a:p>
      </dgm:t>
    </dgm:pt>
    <dgm:pt modelId="{8AB95CD8-606B-9642-84F5-B0528EC74B00}" type="parTrans" cxnId="{18271356-CB31-E84E-B3A5-BE5287C471A0}">
      <dgm:prSet/>
      <dgm:spPr/>
      <dgm:t>
        <a:bodyPr/>
        <a:lstStyle/>
        <a:p>
          <a:endParaRPr lang="en-US"/>
        </a:p>
      </dgm:t>
    </dgm:pt>
    <dgm:pt modelId="{17F19322-64A7-1341-B4F2-A085CAADA28B}" type="sibTrans" cxnId="{18271356-CB31-E84E-B3A5-BE5287C471A0}">
      <dgm:prSet/>
      <dgm:spPr/>
      <dgm:t>
        <a:bodyPr/>
        <a:lstStyle/>
        <a:p>
          <a:endParaRPr lang="en-US"/>
        </a:p>
      </dgm:t>
    </dgm:pt>
    <dgm:pt modelId="{A9693EB1-3031-0240-AC64-1C7F6CF95BDF}">
      <dgm:prSet phldrT="[Text]"/>
      <dgm:spPr/>
      <dgm:t>
        <a:bodyPr/>
        <a:lstStyle/>
        <a:p>
          <a:r>
            <a:rPr lang="en-US" dirty="0" smtClean="0"/>
            <a:t>Discovered Circulation of the Blood</a:t>
          </a:r>
          <a:endParaRPr lang="en-US" dirty="0"/>
        </a:p>
      </dgm:t>
    </dgm:pt>
    <dgm:pt modelId="{15A33C09-90B4-B04B-BB3B-9D80415932E6}" type="parTrans" cxnId="{E5DFEE0A-9B7A-2644-9382-8236CC5D3A25}">
      <dgm:prSet/>
      <dgm:spPr/>
      <dgm:t>
        <a:bodyPr/>
        <a:lstStyle/>
        <a:p>
          <a:endParaRPr lang="en-US"/>
        </a:p>
      </dgm:t>
    </dgm:pt>
    <dgm:pt modelId="{CF1BCF59-15A7-1947-8A3C-1AE511367AD3}" type="sibTrans" cxnId="{E5DFEE0A-9B7A-2644-9382-8236CC5D3A25}">
      <dgm:prSet/>
      <dgm:spPr/>
      <dgm:t>
        <a:bodyPr/>
        <a:lstStyle/>
        <a:p>
          <a:endParaRPr lang="en-US"/>
        </a:p>
      </dgm:t>
    </dgm:pt>
    <dgm:pt modelId="{922A65A4-E9BC-584B-8D25-005BD7E54199}" type="pres">
      <dgm:prSet presAssocID="{3EAAE1AD-59EC-A549-B615-09ADDA7D09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F2430-62A1-6E4B-A672-85F35EFDBE5F}" type="pres">
      <dgm:prSet presAssocID="{8073E218-8BCC-B047-AC86-D1DF7C1D9B1F}" presName="comp" presStyleCnt="0"/>
      <dgm:spPr/>
    </dgm:pt>
    <dgm:pt modelId="{587EA264-8DD8-6242-A390-CC8EE2BE5CE1}" type="pres">
      <dgm:prSet presAssocID="{8073E218-8BCC-B047-AC86-D1DF7C1D9B1F}" presName="box" presStyleLbl="node1" presStyleIdx="0" presStyleCnt="2"/>
      <dgm:spPr/>
      <dgm:t>
        <a:bodyPr/>
        <a:lstStyle/>
        <a:p>
          <a:endParaRPr lang="en-US"/>
        </a:p>
      </dgm:t>
    </dgm:pt>
    <dgm:pt modelId="{4A717EE8-E4EB-6B4B-88D6-14B15DF50DB5}" type="pres">
      <dgm:prSet presAssocID="{8073E218-8BCC-B047-AC86-D1DF7C1D9B1F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1956D-872D-EA4B-B9C3-C4CAF4AA0C59}" type="pres">
      <dgm:prSet presAssocID="{8073E218-8BCC-B047-AC86-D1DF7C1D9B1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C5EB4-6E14-F146-A6E0-8F44707B43A6}" type="pres">
      <dgm:prSet presAssocID="{FCFF7DF8-EB39-6F4B-84C2-6D9DF8AF2360}" presName="spacer" presStyleCnt="0"/>
      <dgm:spPr/>
    </dgm:pt>
    <dgm:pt modelId="{2B782C48-D6BB-AF45-B8C6-4D4E369431C9}" type="pres">
      <dgm:prSet presAssocID="{617005D0-F7B4-094C-80E4-4E526F3D9466}" presName="comp" presStyleCnt="0"/>
      <dgm:spPr/>
    </dgm:pt>
    <dgm:pt modelId="{EFE0DCA9-D7EE-F54A-B38E-5AC360858A49}" type="pres">
      <dgm:prSet presAssocID="{617005D0-F7B4-094C-80E4-4E526F3D9466}" presName="box" presStyleLbl="node1" presStyleIdx="1" presStyleCnt="2"/>
      <dgm:spPr/>
      <dgm:t>
        <a:bodyPr/>
        <a:lstStyle/>
        <a:p>
          <a:endParaRPr lang="en-US"/>
        </a:p>
      </dgm:t>
    </dgm:pt>
    <dgm:pt modelId="{8687259B-FFE3-D343-A96D-20AF77330B01}" type="pres">
      <dgm:prSet presAssocID="{617005D0-F7B4-094C-80E4-4E526F3D9466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2FA6CB-59F6-0C44-8879-25CB8DF43958}" type="pres">
      <dgm:prSet presAssocID="{617005D0-F7B4-094C-80E4-4E526F3D946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82C03-233F-6941-A6D0-591A44D1A251}" type="presOf" srcId="{617005D0-F7B4-094C-80E4-4E526F3D9466}" destId="{EFE0DCA9-D7EE-F54A-B38E-5AC360858A49}" srcOrd="0" destOrd="0" presId="urn:microsoft.com/office/officeart/2005/8/layout/vList4"/>
    <dgm:cxn modelId="{A748D93A-06B1-554B-B705-F1062808A434}" type="presOf" srcId="{A9693EB1-3031-0240-AC64-1C7F6CF95BDF}" destId="{352FA6CB-59F6-0C44-8879-25CB8DF43958}" srcOrd="1" destOrd="1" presId="urn:microsoft.com/office/officeart/2005/8/layout/vList4"/>
    <dgm:cxn modelId="{6DEF5C9A-4F04-5B4E-A59D-BEDD1D90E235}" type="presOf" srcId="{8073E218-8BCC-B047-AC86-D1DF7C1D9B1F}" destId="{3E21956D-872D-EA4B-B9C3-C4CAF4AA0C59}" srcOrd="1" destOrd="0" presId="urn:microsoft.com/office/officeart/2005/8/layout/vList4"/>
    <dgm:cxn modelId="{3A170429-7B5C-894F-B148-7C076C6C66C6}" type="presOf" srcId="{A9693EB1-3031-0240-AC64-1C7F6CF95BDF}" destId="{EFE0DCA9-D7EE-F54A-B38E-5AC360858A49}" srcOrd="0" destOrd="1" presId="urn:microsoft.com/office/officeart/2005/8/layout/vList4"/>
    <dgm:cxn modelId="{0DF04AC5-2158-FA4A-A470-310E6E154883}" type="presOf" srcId="{9C1D9633-E94C-DF4D-AF1E-4AAD2546C359}" destId="{587EA264-8DD8-6242-A390-CC8EE2BE5CE1}" srcOrd="0" destOrd="1" presId="urn:microsoft.com/office/officeart/2005/8/layout/vList4"/>
    <dgm:cxn modelId="{8C7AE733-CF95-B747-B621-3564A503085E}" type="presOf" srcId="{3EAAE1AD-59EC-A549-B615-09ADDA7D096D}" destId="{922A65A4-E9BC-584B-8D25-005BD7E54199}" srcOrd="0" destOrd="0" presId="urn:microsoft.com/office/officeart/2005/8/layout/vList4"/>
    <dgm:cxn modelId="{5DB5D49D-BC76-8947-B76F-7E845D66AD3C}" type="presOf" srcId="{9C1D9633-E94C-DF4D-AF1E-4AAD2546C359}" destId="{3E21956D-872D-EA4B-B9C3-C4CAF4AA0C59}" srcOrd="1" destOrd="1" presId="urn:microsoft.com/office/officeart/2005/8/layout/vList4"/>
    <dgm:cxn modelId="{E5DFEE0A-9B7A-2644-9382-8236CC5D3A25}" srcId="{617005D0-F7B4-094C-80E4-4E526F3D9466}" destId="{A9693EB1-3031-0240-AC64-1C7F6CF95BDF}" srcOrd="0" destOrd="0" parTransId="{15A33C09-90B4-B04B-BB3B-9D80415932E6}" sibTransId="{CF1BCF59-15A7-1947-8A3C-1AE511367AD3}"/>
    <dgm:cxn modelId="{DB5CB150-B958-C040-9A1A-0DFA8432A5E7}" type="presOf" srcId="{617005D0-F7B4-094C-80E4-4E526F3D9466}" destId="{352FA6CB-59F6-0C44-8879-25CB8DF43958}" srcOrd="1" destOrd="0" presId="urn:microsoft.com/office/officeart/2005/8/layout/vList4"/>
    <dgm:cxn modelId="{18271356-CB31-E84E-B3A5-BE5287C471A0}" srcId="{3EAAE1AD-59EC-A549-B615-09ADDA7D096D}" destId="{617005D0-F7B4-094C-80E4-4E526F3D9466}" srcOrd="1" destOrd="0" parTransId="{8AB95CD8-606B-9642-84F5-B0528EC74B00}" sibTransId="{17F19322-64A7-1341-B4F2-A085CAADA28B}"/>
    <dgm:cxn modelId="{C4433C3D-358B-B944-871C-997FD6F56AC2}" type="presOf" srcId="{8073E218-8BCC-B047-AC86-D1DF7C1D9B1F}" destId="{587EA264-8DD8-6242-A390-CC8EE2BE5CE1}" srcOrd="0" destOrd="0" presId="urn:microsoft.com/office/officeart/2005/8/layout/vList4"/>
    <dgm:cxn modelId="{6177E243-2A7F-D64F-A08A-A31FA05F5776}" srcId="{3EAAE1AD-59EC-A549-B615-09ADDA7D096D}" destId="{8073E218-8BCC-B047-AC86-D1DF7C1D9B1F}" srcOrd="0" destOrd="0" parTransId="{AE759848-7B3B-EB43-BB03-57461B9959A0}" sibTransId="{FCFF7DF8-EB39-6F4B-84C2-6D9DF8AF2360}"/>
    <dgm:cxn modelId="{95BB94C5-D475-744B-B612-0D429F00F74C}" srcId="{8073E218-8BCC-B047-AC86-D1DF7C1D9B1F}" destId="{9C1D9633-E94C-DF4D-AF1E-4AAD2546C359}" srcOrd="0" destOrd="0" parTransId="{BF56F863-0875-CA47-A901-186C0996F7EA}" sibTransId="{B4AED800-76CD-824D-B1E4-ABD9BE3616FA}"/>
    <dgm:cxn modelId="{933D4B09-4280-3544-94BA-F43F10A34620}" type="presParOf" srcId="{922A65A4-E9BC-584B-8D25-005BD7E54199}" destId="{EC2F2430-62A1-6E4B-A672-85F35EFDBE5F}" srcOrd="0" destOrd="0" presId="urn:microsoft.com/office/officeart/2005/8/layout/vList4"/>
    <dgm:cxn modelId="{455B82AE-E24E-F944-B5CA-1A7BB3E2AF85}" type="presParOf" srcId="{EC2F2430-62A1-6E4B-A672-85F35EFDBE5F}" destId="{587EA264-8DD8-6242-A390-CC8EE2BE5CE1}" srcOrd="0" destOrd="0" presId="urn:microsoft.com/office/officeart/2005/8/layout/vList4"/>
    <dgm:cxn modelId="{9039112E-1024-044C-B6A1-D0966981A610}" type="presParOf" srcId="{EC2F2430-62A1-6E4B-A672-85F35EFDBE5F}" destId="{4A717EE8-E4EB-6B4B-88D6-14B15DF50DB5}" srcOrd="1" destOrd="0" presId="urn:microsoft.com/office/officeart/2005/8/layout/vList4"/>
    <dgm:cxn modelId="{F90A8918-F204-984C-99C1-0D05B72483D5}" type="presParOf" srcId="{EC2F2430-62A1-6E4B-A672-85F35EFDBE5F}" destId="{3E21956D-872D-EA4B-B9C3-C4CAF4AA0C59}" srcOrd="2" destOrd="0" presId="urn:microsoft.com/office/officeart/2005/8/layout/vList4"/>
    <dgm:cxn modelId="{49D24362-088F-9149-A289-5C84348800BE}" type="presParOf" srcId="{922A65A4-E9BC-584B-8D25-005BD7E54199}" destId="{9F9C5EB4-6E14-F146-A6E0-8F44707B43A6}" srcOrd="1" destOrd="0" presId="urn:microsoft.com/office/officeart/2005/8/layout/vList4"/>
    <dgm:cxn modelId="{527DEA13-19C9-3E41-848D-742836DFAA77}" type="presParOf" srcId="{922A65A4-E9BC-584B-8D25-005BD7E54199}" destId="{2B782C48-D6BB-AF45-B8C6-4D4E369431C9}" srcOrd="2" destOrd="0" presId="urn:microsoft.com/office/officeart/2005/8/layout/vList4"/>
    <dgm:cxn modelId="{84A7D58D-C518-784A-B5AA-A6164C077DD9}" type="presParOf" srcId="{2B782C48-D6BB-AF45-B8C6-4D4E369431C9}" destId="{EFE0DCA9-D7EE-F54A-B38E-5AC360858A49}" srcOrd="0" destOrd="0" presId="urn:microsoft.com/office/officeart/2005/8/layout/vList4"/>
    <dgm:cxn modelId="{8DF11DD4-F639-5B4E-A1EF-88CDB74160A8}" type="presParOf" srcId="{2B782C48-D6BB-AF45-B8C6-4D4E369431C9}" destId="{8687259B-FFE3-D343-A96D-20AF77330B01}" srcOrd="1" destOrd="0" presId="urn:microsoft.com/office/officeart/2005/8/layout/vList4"/>
    <dgm:cxn modelId="{4A806672-0CC2-D048-8413-A485E94D3736}" type="presParOf" srcId="{2B782C48-D6BB-AF45-B8C6-4D4E369431C9}" destId="{352FA6CB-59F6-0C44-8879-25CB8DF4395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ACE35A-B021-084E-99C0-7A990FB392CB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BA94DA-4980-BA47-AC3E-5FCC1FAAE110}">
      <dgm:prSet phldrT="[Text]"/>
      <dgm:spPr/>
      <dgm:t>
        <a:bodyPr/>
        <a:lstStyle/>
        <a:p>
          <a:r>
            <a:rPr lang="en-US" dirty="0" smtClean="0"/>
            <a:t>Emphasis on reason and systematic observation</a:t>
          </a:r>
          <a:endParaRPr lang="en-US" dirty="0"/>
        </a:p>
      </dgm:t>
    </dgm:pt>
    <dgm:pt modelId="{EC3AE9D6-DDF7-CD4D-AE66-A1269CF513AF}" type="parTrans" cxnId="{3B020EF5-B97C-1349-89B7-FF92B3F8A7C8}">
      <dgm:prSet/>
      <dgm:spPr/>
      <dgm:t>
        <a:bodyPr/>
        <a:lstStyle/>
        <a:p>
          <a:endParaRPr lang="en-US"/>
        </a:p>
      </dgm:t>
    </dgm:pt>
    <dgm:pt modelId="{3038B57A-6982-0448-82DD-5E80EB2829C4}" type="sibTrans" cxnId="{3B020EF5-B97C-1349-89B7-FF92B3F8A7C8}">
      <dgm:prSet/>
      <dgm:spPr/>
      <dgm:t>
        <a:bodyPr/>
        <a:lstStyle/>
        <a:p>
          <a:endParaRPr lang="en-US"/>
        </a:p>
      </dgm:t>
    </dgm:pt>
    <dgm:pt modelId="{209C8379-8BFB-B649-B503-E4672F6E1608}">
      <dgm:prSet phldrT="[Text]"/>
      <dgm:spPr/>
      <dgm:t>
        <a:bodyPr/>
        <a:lstStyle/>
        <a:p>
          <a:r>
            <a:rPr lang="en-US" dirty="0" smtClean="0"/>
            <a:t>Formulation of the scientific method</a:t>
          </a:r>
          <a:endParaRPr lang="en-US" dirty="0"/>
        </a:p>
      </dgm:t>
    </dgm:pt>
    <dgm:pt modelId="{A219CA22-6CD7-2B4F-A6C3-65BEB7130A71}" type="parTrans" cxnId="{FDBA5A3F-BB0E-974C-AE3A-E614A46B6848}">
      <dgm:prSet/>
      <dgm:spPr/>
      <dgm:t>
        <a:bodyPr/>
        <a:lstStyle/>
        <a:p>
          <a:endParaRPr lang="en-US"/>
        </a:p>
      </dgm:t>
    </dgm:pt>
    <dgm:pt modelId="{DC64FA0F-3B78-2B4E-BD6E-17B814E196AE}" type="sibTrans" cxnId="{FDBA5A3F-BB0E-974C-AE3A-E614A46B6848}">
      <dgm:prSet/>
      <dgm:spPr/>
      <dgm:t>
        <a:bodyPr/>
        <a:lstStyle/>
        <a:p>
          <a:endParaRPr lang="en-US"/>
        </a:p>
      </dgm:t>
    </dgm:pt>
    <dgm:pt modelId="{24DEE97D-3ED7-A64A-8E9B-686FFF718272}">
      <dgm:prSet phldrT="[Text]"/>
      <dgm:spPr/>
      <dgm:t>
        <a:bodyPr/>
        <a:lstStyle/>
        <a:p>
          <a:r>
            <a:rPr lang="en-US" dirty="0" smtClean="0"/>
            <a:t>Expansion of scientific knowledge</a:t>
          </a:r>
          <a:endParaRPr lang="en-US" dirty="0"/>
        </a:p>
      </dgm:t>
    </dgm:pt>
    <dgm:pt modelId="{79C2E531-D66E-EB45-92F0-128CD8F03D9E}" type="parTrans" cxnId="{F7DBB313-2330-5143-8F11-72C863EEBF93}">
      <dgm:prSet/>
      <dgm:spPr/>
      <dgm:t>
        <a:bodyPr/>
        <a:lstStyle/>
        <a:p>
          <a:endParaRPr lang="en-US"/>
        </a:p>
      </dgm:t>
    </dgm:pt>
    <dgm:pt modelId="{BA756370-99F4-B84D-9DDD-25612F469CF1}" type="sibTrans" cxnId="{F7DBB313-2330-5143-8F11-72C863EEBF93}">
      <dgm:prSet/>
      <dgm:spPr/>
      <dgm:t>
        <a:bodyPr/>
        <a:lstStyle/>
        <a:p>
          <a:endParaRPr lang="en-US"/>
        </a:p>
      </dgm:t>
    </dgm:pt>
    <dgm:pt modelId="{A0955E90-34AB-7846-AFC9-D959C39ED895}" type="pres">
      <dgm:prSet presAssocID="{70ACE35A-B021-084E-99C0-7A990FB39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9F9B97-5A35-914A-892E-3A8DB111A112}" type="pres">
      <dgm:prSet presAssocID="{74BA94DA-4980-BA47-AC3E-5FCC1FAAE1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08BB-C2DB-FD41-A6E6-25C550F11745}" type="pres">
      <dgm:prSet presAssocID="{3038B57A-6982-0448-82DD-5E80EB2829C4}" presName="spacer" presStyleCnt="0"/>
      <dgm:spPr/>
    </dgm:pt>
    <dgm:pt modelId="{10CAB65A-16F4-5F40-9012-BC49CBBD13FB}" type="pres">
      <dgm:prSet presAssocID="{209C8379-8BFB-B649-B503-E4672F6E16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23BE6-8921-7C40-81E8-C1AA25CE2AF4}" type="pres">
      <dgm:prSet presAssocID="{DC64FA0F-3B78-2B4E-BD6E-17B814E196AE}" presName="spacer" presStyleCnt="0"/>
      <dgm:spPr/>
    </dgm:pt>
    <dgm:pt modelId="{A1B04076-9EAB-1043-BCA1-8CC9AD03C57D}" type="pres">
      <dgm:prSet presAssocID="{24DEE97D-3ED7-A64A-8E9B-686FFF7182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20852-38C3-EF42-9A1E-9BDAD866535B}" type="presOf" srcId="{70ACE35A-B021-084E-99C0-7A990FB392CB}" destId="{A0955E90-34AB-7846-AFC9-D959C39ED895}" srcOrd="0" destOrd="0" presId="urn:microsoft.com/office/officeart/2005/8/layout/vList2"/>
    <dgm:cxn modelId="{7CA78B1A-77F3-4649-B93C-3B851FDF2F12}" type="presOf" srcId="{74BA94DA-4980-BA47-AC3E-5FCC1FAAE110}" destId="{DD9F9B97-5A35-914A-892E-3A8DB111A112}" srcOrd="0" destOrd="0" presId="urn:microsoft.com/office/officeart/2005/8/layout/vList2"/>
    <dgm:cxn modelId="{FDBA5A3F-BB0E-974C-AE3A-E614A46B6848}" srcId="{70ACE35A-B021-084E-99C0-7A990FB392CB}" destId="{209C8379-8BFB-B649-B503-E4672F6E1608}" srcOrd="1" destOrd="0" parTransId="{A219CA22-6CD7-2B4F-A6C3-65BEB7130A71}" sibTransId="{DC64FA0F-3B78-2B4E-BD6E-17B814E196AE}"/>
    <dgm:cxn modelId="{3B020EF5-B97C-1349-89B7-FF92B3F8A7C8}" srcId="{70ACE35A-B021-084E-99C0-7A990FB392CB}" destId="{74BA94DA-4980-BA47-AC3E-5FCC1FAAE110}" srcOrd="0" destOrd="0" parTransId="{EC3AE9D6-DDF7-CD4D-AE66-A1269CF513AF}" sibTransId="{3038B57A-6982-0448-82DD-5E80EB2829C4}"/>
    <dgm:cxn modelId="{76F90950-628F-9343-A242-49C17D398B4E}" type="presOf" srcId="{24DEE97D-3ED7-A64A-8E9B-686FFF718272}" destId="{A1B04076-9EAB-1043-BCA1-8CC9AD03C57D}" srcOrd="0" destOrd="0" presId="urn:microsoft.com/office/officeart/2005/8/layout/vList2"/>
    <dgm:cxn modelId="{F9B7F710-DC4C-614E-92EF-63B584A2A2F1}" type="presOf" srcId="{209C8379-8BFB-B649-B503-E4672F6E1608}" destId="{10CAB65A-16F4-5F40-9012-BC49CBBD13FB}" srcOrd="0" destOrd="0" presId="urn:microsoft.com/office/officeart/2005/8/layout/vList2"/>
    <dgm:cxn modelId="{F7DBB313-2330-5143-8F11-72C863EEBF93}" srcId="{70ACE35A-B021-084E-99C0-7A990FB392CB}" destId="{24DEE97D-3ED7-A64A-8E9B-686FFF718272}" srcOrd="2" destOrd="0" parTransId="{79C2E531-D66E-EB45-92F0-128CD8F03D9E}" sibTransId="{BA756370-99F4-B84D-9DDD-25612F469CF1}"/>
    <dgm:cxn modelId="{9F7A4186-BF13-3548-A756-33C828F6B83E}" type="presParOf" srcId="{A0955E90-34AB-7846-AFC9-D959C39ED895}" destId="{DD9F9B97-5A35-914A-892E-3A8DB111A112}" srcOrd="0" destOrd="0" presId="urn:microsoft.com/office/officeart/2005/8/layout/vList2"/>
    <dgm:cxn modelId="{5D323F7D-E4E2-3648-8EBB-34EB3BD3E825}" type="presParOf" srcId="{A0955E90-34AB-7846-AFC9-D959C39ED895}" destId="{FCC908BB-C2DB-FD41-A6E6-25C550F11745}" srcOrd="1" destOrd="0" presId="urn:microsoft.com/office/officeart/2005/8/layout/vList2"/>
    <dgm:cxn modelId="{727990B8-C933-BF40-8003-39C35239ED34}" type="presParOf" srcId="{A0955E90-34AB-7846-AFC9-D959C39ED895}" destId="{10CAB65A-16F4-5F40-9012-BC49CBBD13FB}" srcOrd="2" destOrd="0" presId="urn:microsoft.com/office/officeart/2005/8/layout/vList2"/>
    <dgm:cxn modelId="{13CE253F-9036-9C4A-860B-3E47B6F8A979}" type="presParOf" srcId="{A0955E90-34AB-7846-AFC9-D959C39ED895}" destId="{DCB23BE6-8921-7C40-81E8-C1AA25CE2AF4}" srcOrd="3" destOrd="0" presId="urn:microsoft.com/office/officeart/2005/8/layout/vList2"/>
    <dgm:cxn modelId="{16B23C44-E0A1-1E41-B130-E0FD8AA3467B}" type="presParOf" srcId="{A0955E90-34AB-7846-AFC9-D959C39ED895}" destId="{A1B04076-9EAB-1043-BCA1-8CC9AD03C5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56BBC-B350-8946-8811-BC1277CD862F}">
      <dsp:nvSpPr>
        <dsp:cNvPr id="0" name=""/>
        <dsp:cNvSpPr/>
      </dsp:nvSpPr>
      <dsp:spPr>
        <a:xfrm>
          <a:off x="0" y="21240"/>
          <a:ext cx="8503920" cy="1074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Merchant wealth challenged the Church’s view of usury</a:t>
          </a:r>
          <a:endParaRPr lang="en-US" sz="2700" kern="1200" dirty="0"/>
        </a:p>
      </dsp:txBody>
      <dsp:txXfrm>
        <a:off x="0" y="21240"/>
        <a:ext cx="8503920" cy="1074060"/>
      </dsp:txXfrm>
    </dsp:sp>
    <dsp:sp modelId="{1DE59B9A-02EF-7C44-9C00-5FEFBB0AF762}">
      <dsp:nvSpPr>
        <dsp:cNvPr id="0" name=""/>
        <dsp:cNvSpPr/>
      </dsp:nvSpPr>
      <dsp:spPr>
        <a:xfrm>
          <a:off x="0" y="1173060"/>
          <a:ext cx="8503920" cy="107406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3163842"/>
              <a:satOff val="-2079"/>
              <a:lumOff val="-4052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German and English nobility disliked Italian domination of the Church</a:t>
          </a:r>
          <a:endParaRPr lang="en-US" sz="2700" kern="1200" dirty="0"/>
        </a:p>
      </dsp:txBody>
      <dsp:txXfrm>
        <a:off x="0" y="1173060"/>
        <a:ext cx="8503920" cy="1074060"/>
      </dsp:txXfrm>
    </dsp:sp>
    <dsp:sp modelId="{EDEAD881-92E4-DD43-92CE-720761C8DC19}">
      <dsp:nvSpPr>
        <dsp:cNvPr id="0" name=""/>
        <dsp:cNvSpPr/>
      </dsp:nvSpPr>
      <dsp:spPr>
        <a:xfrm>
          <a:off x="0" y="2324880"/>
          <a:ext cx="8503920" cy="107406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6327683"/>
              <a:satOff val="-4157"/>
              <a:lumOff val="-810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Church’s political power and wealth </a:t>
          </a:r>
          <a:endParaRPr lang="en-US" sz="2700" kern="1200" dirty="0"/>
        </a:p>
      </dsp:txBody>
      <dsp:txXfrm>
        <a:off x="0" y="2324880"/>
        <a:ext cx="8503920" cy="1074060"/>
      </dsp:txXfrm>
    </dsp:sp>
    <dsp:sp modelId="{3CC1FB5B-8379-5F42-8E3D-11108BB391D0}">
      <dsp:nvSpPr>
        <dsp:cNvPr id="0" name=""/>
        <dsp:cNvSpPr/>
      </dsp:nvSpPr>
      <dsp:spPr>
        <a:xfrm>
          <a:off x="0" y="3476700"/>
          <a:ext cx="8503920" cy="107406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Church corruption and sale of indulgences</a:t>
          </a:r>
          <a:endParaRPr lang="en-US" sz="2700" kern="1200" dirty="0"/>
        </a:p>
      </dsp:txBody>
      <dsp:txXfrm>
        <a:off x="0" y="3476700"/>
        <a:ext cx="8503920" cy="10740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89A5E-469F-C240-B876-2A73FBA23632}">
      <dsp:nvSpPr>
        <dsp:cNvPr id="0" name=""/>
        <dsp:cNvSpPr/>
      </dsp:nvSpPr>
      <dsp:spPr>
        <a:xfrm>
          <a:off x="0" y="659699"/>
          <a:ext cx="850423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Princes in Northern Germany converted to Protestantism, ending authority of Pope in their states</a:t>
          </a:r>
          <a:endParaRPr lang="en-US" sz="2600" kern="1200" dirty="0"/>
        </a:p>
      </dsp:txBody>
      <dsp:txXfrm>
        <a:off x="0" y="659699"/>
        <a:ext cx="8504238" cy="1034280"/>
      </dsp:txXfrm>
    </dsp:sp>
    <dsp:sp modelId="{880F5A84-80DE-C54A-A52A-24B530C82182}">
      <dsp:nvSpPr>
        <dsp:cNvPr id="0" name=""/>
        <dsp:cNvSpPr/>
      </dsp:nvSpPr>
      <dsp:spPr>
        <a:xfrm>
          <a:off x="0" y="1768860"/>
          <a:ext cx="850423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Habsburg family and the authority of the Holy Roman Empire continued to support the Catholic Church</a:t>
          </a:r>
          <a:endParaRPr lang="en-US" sz="2600" kern="1200" dirty="0"/>
        </a:p>
      </dsp:txBody>
      <dsp:txXfrm>
        <a:off x="0" y="1768860"/>
        <a:ext cx="8504238" cy="1034280"/>
      </dsp:txXfrm>
    </dsp:sp>
    <dsp:sp modelId="{AAE86CD9-C9C7-B042-9C4B-25CE4A71B75E}">
      <dsp:nvSpPr>
        <dsp:cNvPr id="0" name=""/>
        <dsp:cNvSpPr/>
      </dsp:nvSpPr>
      <dsp:spPr>
        <a:xfrm>
          <a:off x="0" y="2878019"/>
          <a:ext cx="850423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Protestants and Catholics fought the Thirty Years War (1618 – 1648)</a:t>
          </a:r>
          <a:endParaRPr lang="en-US" sz="2600" kern="1200" dirty="0"/>
        </a:p>
      </dsp:txBody>
      <dsp:txXfrm>
        <a:off x="0" y="2878019"/>
        <a:ext cx="8504238" cy="1034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3814B-A189-594F-A272-E0B9C835095D}">
      <dsp:nvSpPr>
        <dsp:cNvPr id="0" name=""/>
        <dsp:cNvSpPr/>
      </dsp:nvSpPr>
      <dsp:spPr>
        <a:xfrm>
          <a:off x="0" y="198089"/>
          <a:ext cx="8504238" cy="2034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Catholic monarchy granted Protestant Huguenots freedom of worship by the Edict of Nantes (1598)</a:t>
          </a:r>
          <a:endParaRPr lang="en-US" sz="3700" kern="1200" dirty="0"/>
        </a:p>
      </dsp:txBody>
      <dsp:txXfrm>
        <a:off x="0" y="198089"/>
        <a:ext cx="8504238" cy="2034630"/>
      </dsp:txXfrm>
    </dsp:sp>
    <dsp:sp modelId="{607A05E9-975A-5049-AA01-8AA032479C4C}">
      <dsp:nvSpPr>
        <dsp:cNvPr id="0" name=""/>
        <dsp:cNvSpPr/>
      </dsp:nvSpPr>
      <dsp:spPr>
        <a:xfrm>
          <a:off x="0" y="2339279"/>
          <a:ext cx="8504238" cy="2034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Cardinal Richelieu changed the focus of the Thirty Years’ War from a religious to a political conflict</a:t>
          </a:r>
          <a:endParaRPr lang="en-US" sz="3700" kern="1200" dirty="0"/>
        </a:p>
      </dsp:txBody>
      <dsp:txXfrm>
        <a:off x="0" y="2339279"/>
        <a:ext cx="8504238" cy="20346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E0FB9-8B7E-764B-86F0-A51E6FC3DFDB}">
      <dsp:nvSpPr>
        <dsp:cNvPr id="0" name=""/>
        <dsp:cNvSpPr/>
      </dsp:nvSpPr>
      <dsp:spPr>
        <a:xfrm>
          <a:off x="0" y="34200"/>
          <a:ext cx="850392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Council of Trent (1545 – 63) reaffirmed most Church doctrine and practices</a:t>
          </a:r>
          <a:endParaRPr lang="en-US" sz="3600" kern="1200" dirty="0"/>
        </a:p>
      </dsp:txBody>
      <dsp:txXfrm>
        <a:off x="0" y="34200"/>
        <a:ext cx="8503920" cy="1432080"/>
      </dsp:txXfrm>
    </dsp:sp>
    <dsp:sp modelId="{6AC9F074-AF1B-F946-8CB3-2E17B3054790}">
      <dsp:nvSpPr>
        <dsp:cNvPr id="0" name=""/>
        <dsp:cNvSpPr/>
      </dsp:nvSpPr>
      <dsp:spPr>
        <a:xfrm>
          <a:off x="0" y="1569960"/>
          <a:ext cx="850392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Jesuits were founded to spread Catholic doctrine around the world</a:t>
          </a:r>
          <a:endParaRPr lang="en-US" sz="3600" kern="1200" dirty="0"/>
        </a:p>
      </dsp:txBody>
      <dsp:txXfrm>
        <a:off x="0" y="1569960"/>
        <a:ext cx="8503920" cy="1432080"/>
      </dsp:txXfrm>
    </dsp:sp>
    <dsp:sp modelId="{62C83894-20A0-7741-B44B-AF878FB50B0E}">
      <dsp:nvSpPr>
        <dsp:cNvPr id="0" name=""/>
        <dsp:cNvSpPr/>
      </dsp:nvSpPr>
      <dsp:spPr>
        <a:xfrm>
          <a:off x="0" y="3105720"/>
          <a:ext cx="850392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Inquisition was used to reinforce Catholic doctrine</a:t>
          </a:r>
          <a:endParaRPr lang="en-US" sz="3600" kern="1200" dirty="0"/>
        </a:p>
      </dsp:txBody>
      <dsp:txXfrm>
        <a:off x="0" y="3105720"/>
        <a:ext cx="8503920" cy="1432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6510D-EA4D-634F-A41A-C7CCB087C69B}">
      <dsp:nvSpPr>
        <dsp:cNvPr id="0" name=""/>
        <dsp:cNvSpPr/>
      </dsp:nvSpPr>
      <dsp:spPr>
        <a:xfrm>
          <a:off x="0" y="809415"/>
          <a:ext cx="850392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Growth of secularism</a:t>
          </a:r>
          <a:endParaRPr lang="en-US" sz="3800" kern="1200" dirty="0"/>
        </a:p>
      </dsp:txBody>
      <dsp:txXfrm>
        <a:off x="0" y="809415"/>
        <a:ext cx="8503920" cy="911430"/>
      </dsp:txXfrm>
    </dsp:sp>
    <dsp:sp modelId="{7183BA31-BD7E-3342-A9BD-C44ACCE2F084}">
      <dsp:nvSpPr>
        <dsp:cNvPr id="0" name=""/>
        <dsp:cNvSpPr/>
      </dsp:nvSpPr>
      <dsp:spPr>
        <a:xfrm>
          <a:off x="0" y="1830285"/>
          <a:ext cx="850392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Growth of individualism</a:t>
          </a:r>
          <a:endParaRPr lang="en-US" sz="3800" kern="1200" dirty="0"/>
        </a:p>
      </dsp:txBody>
      <dsp:txXfrm>
        <a:off x="0" y="1830285"/>
        <a:ext cx="8503920" cy="911430"/>
      </dsp:txXfrm>
    </dsp:sp>
    <dsp:sp modelId="{A5C69F12-C1BD-7246-A694-61F723359814}">
      <dsp:nvSpPr>
        <dsp:cNvPr id="0" name=""/>
        <dsp:cNvSpPr/>
      </dsp:nvSpPr>
      <dsp:spPr>
        <a:xfrm>
          <a:off x="0" y="2851154"/>
          <a:ext cx="850392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Eventual growth of religious tolerance</a:t>
          </a:r>
          <a:endParaRPr lang="en-US" sz="3800" kern="1200" dirty="0"/>
        </a:p>
      </dsp:txBody>
      <dsp:txXfrm>
        <a:off x="0" y="2851154"/>
        <a:ext cx="8503920" cy="911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83E01-E80C-3C47-ABDE-064F1D215EB6}">
      <dsp:nvSpPr>
        <dsp:cNvPr id="0" name=""/>
        <dsp:cNvSpPr/>
      </dsp:nvSpPr>
      <dsp:spPr>
        <a:xfrm>
          <a:off x="0" y="0"/>
          <a:ext cx="8503920" cy="14287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Nicolaus Copernicus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Heliocentric Theory</a:t>
          </a:r>
          <a:endParaRPr lang="en-US" sz="2400" kern="1200" dirty="0"/>
        </a:p>
      </dsp:txBody>
      <dsp:txXfrm>
        <a:off x="1843659" y="0"/>
        <a:ext cx="6660261" cy="1428749"/>
      </dsp:txXfrm>
    </dsp:sp>
    <dsp:sp modelId="{7D21DC1B-86EC-464F-8546-B7FA53498CFF}">
      <dsp:nvSpPr>
        <dsp:cNvPr id="0" name=""/>
        <dsp:cNvSpPr/>
      </dsp:nvSpPr>
      <dsp:spPr>
        <a:xfrm>
          <a:off x="142875" y="142874"/>
          <a:ext cx="1700784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8D02C-4260-8B49-A3B9-877BCD548C06}">
      <dsp:nvSpPr>
        <dsp:cNvPr id="0" name=""/>
        <dsp:cNvSpPr/>
      </dsp:nvSpPr>
      <dsp:spPr>
        <a:xfrm>
          <a:off x="0" y="1571624"/>
          <a:ext cx="8503920" cy="1428749"/>
        </a:xfrm>
        <a:prstGeom prst="roundRect">
          <a:avLst>
            <a:gd name="adj" fmla="val 1000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Johannes Kepler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Discovered planetary motion</a:t>
          </a:r>
          <a:endParaRPr lang="en-US" sz="2400" kern="1200" dirty="0"/>
        </a:p>
      </dsp:txBody>
      <dsp:txXfrm>
        <a:off x="1843659" y="1571624"/>
        <a:ext cx="6660261" cy="1428749"/>
      </dsp:txXfrm>
    </dsp:sp>
    <dsp:sp modelId="{64D88E4F-66DA-9849-BCE0-0516C03F141A}">
      <dsp:nvSpPr>
        <dsp:cNvPr id="0" name=""/>
        <dsp:cNvSpPr/>
      </dsp:nvSpPr>
      <dsp:spPr>
        <a:xfrm>
          <a:off x="142875" y="1714499"/>
          <a:ext cx="1700784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4800231"/>
              <a:satOff val="-3195"/>
              <a:lumOff val="-185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1178C-B78A-3647-9AFD-33E814DB191B}">
      <dsp:nvSpPr>
        <dsp:cNvPr id="0" name=""/>
        <dsp:cNvSpPr/>
      </dsp:nvSpPr>
      <dsp:spPr>
        <a:xfrm>
          <a:off x="0" y="3143249"/>
          <a:ext cx="8503920" cy="1428749"/>
        </a:xfrm>
        <a:prstGeom prst="roundRect">
          <a:avLst>
            <a:gd name="adj" fmla="val 1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Galileo Galilei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Used telescope to support heliocentric theory</a:t>
          </a:r>
          <a:endParaRPr lang="en-US" sz="2400" kern="1200" dirty="0"/>
        </a:p>
      </dsp:txBody>
      <dsp:txXfrm>
        <a:off x="1843659" y="3143249"/>
        <a:ext cx="6660261" cy="1428749"/>
      </dsp:txXfrm>
    </dsp:sp>
    <dsp:sp modelId="{B9108FCC-944B-1C44-81F9-9478D12E804C}">
      <dsp:nvSpPr>
        <dsp:cNvPr id="0" name=""/>
        <dsp:cNvSpPr/>
      </dsp:nvSpPr>
      <dsp:spPr>
        <a:xfrm>
          <a:off x="142875" y="3286124"/>
          <a:ext cx="1700784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9600461"/>
              <a:satOff val="-6390"/>
              <a:lumOff val="-37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99FFE2-D998-3942-AA4C-9F8574112AAA}" type="datetimeFigureOut">
              <a:rPr lang="en-US" smtClean="0"/>
              <a:pPr/>
              <a:t>5/17/13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64CFA0-2E61-694D-8B5C-13322B1F4B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Reformation</a:t>
            </a:r>
            <a:endParaRPr lang="en-US" dirty="0"/>
          </a:p>
        </p:txBody>
      </p:sp>
      <p:pic>
        <p:nvPicPr>
          <p:cNvPr id="5" name="Content Placeholder 4" descr="john_calv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68" b="-1168"/>
          <a:stretch>
            <a:fillRect/>
          </a:stretch>
        </p:blipFill>
        <p:spPr/>
      </p:pic>
      <p:pic>
        <p:nvPicPr>
          <p:cNvPr id="6" name="Content Placeholder 5" descr="luth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916" b="-3916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lipII_emp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9" y="253995"/>
            <a:ext cx="7042576" cy="60199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a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55" y="677333"/>
            <a:ext cx="2872283" cy="5232400"/>
          </a:xfrm>
          <a:prstGeom prst="rect">
            <a:avLst/>
          </a:prstGeom>
        </p:spPr>
      </p:pic>
      <p:pic>
        <p:nvPicPr>
          <p:cNvPr id="3" name="Picture 2" descr="galle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907" y="1018119"/>
            <a:ext cx="4736462" cy="43109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in Germany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in France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Reformation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orm_europ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772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g_erp_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1040"/>
            <a:ext cx="8534400" cy="5455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Cultural Values During Reformation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Reformation?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Reformation was a time during the 1500s when people tried to </a:t>
            </a:r>
            <a:r>
              <a:rPr lang="en-US" u="sng" dirty="0" smtClean="0"/>
              <a:t>reform</a:t>
            </a:r>
            <a:r>
              <a:rPr lang="en-US" dirty="0" smtClean="0"/>
              <a:t> the Catholic Church because they disagreed with Church practices and corruption.</a:t>
            </a:r>
          </a:p>
          <a:p>
            <a:endParaRPr lang="en-US" dirty="0" smtClean="0"/>
          </a:p>
          <a:p>
            <a:r>
              <a:rPr lang="en-US" dirty="0" smtClean="0"/>
              <a:t>The Reformation started in northern Europe and was most successful in Germany, Scandinavia, England, and Switzerland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Heliocentric Theory</a:t>
            </a:r>
            <a:endParaRPr lang="en-US" dirty="0"/>
          </a:p>
        </p:txBody>
      </p:sp>
      <p:pic>
        <p:nvPicPr>
          <p:cNvPr id="4" name="Content Placeholder 3" descr="copernican_model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7613" r="-27613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Scientific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people want to reform?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Dissenters to the Catholic Church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Jan Huss – Czech Priest who was burned at the stake in 1415, for preaching against the Catholic Church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John Wycliffe – English philosopher and preacher who tried to reform the Church. He died in 1384, of natural causes.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0294" y="188771"/>
          <a:ext cx="8650540" cy="60578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25270"/>
                <a:gridCol w="4325270"/>
              </a:tblGrid>
              <a:tr h="7917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Reformers</a:t>
                      </a:r>
                      <a:endParaRPr lang="en-US" sz="2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9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Martin</a:t>
                      </a:r>
                      <a:r>
                        <a:rPr lang="en-US" sz="2400" baseline="0" dirty="0" smtClean="0"/>
                        <a:t> Luther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John Calvin</a:t>
                      </a:r>
                      <a:endParaRPr lang="en-US" sz="2400" dirty="0"/>
                    </a:p>
                  </a:txBody>
                  <a:tcPr anchor="ctr"/>
                </a:tc>
              </a:tr>
              <a:tr h="3265382">
                <a:tc>
                  <a:txBody>
                    <a:bodyPr/>
                    <a:lstStyle/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Salvation by faith alone</a:t>
                      </a:r>
                    </a:p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Bible is ultimate authority</a:t>
                      </a:r>
                    </a:p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All humans are equal before God</a:t>
                      </a:r>
                    </a:p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Wrote 95 theses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Predestination</a:t>
                      </a:r>
                    </a:p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Faith revealed by living a righteous</a:t>
                      </a:r>
                      <a:r>
                        <a:rPr lang="en-US" sz="2400" baseline="0" dirty="0" smtClean="0"/>
                        <a:t> life</a:t>
                      </a:r>
                    </a:p>
                    <a:p>
                      <a:pPr algn="l"/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smtClean="0"/>
                        <a:t>Strong work ethic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 anchor="ctr"/>
                </a:tc>
              </a:tr>
              <a:tr h="103321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Views led to birth of the Protestant Movement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Expanded the Protestant Movement</a:t>
                      </a:r>
                      <a:r>
                        <a:rPr lang="en-US" sz="2400" baseline="0" dirty="0" smtClean="0"/>
                        <a:t> in Europe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orm_germ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78" y="240254"/>
            <a:ext cx="5141632" cy="60921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0294" y="188770"/>
          <a:ext cx="8650540" cy="654694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25270"/>
                <a:gridCol w="4325270"/>
              </a:tblGrid>
              <a:tr h="8203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Reformers</a:t>
                      </a:r>
                      <a:endParaRPr lang="en-US" sz="2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0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Henry</a:t>
                      </a:r>
                      <a:r>
                        <a:rPr lang="en-US" sz="2400" baseline="0" dirty="0" smtClean="0"/>
                        <a:t> VIII (1509 – 1547)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Elizabeth (1558 – 1603)</a:t>
                      </a:r>
                      <a:endParaRPr lang="en-US" sz="2400" dirty="0"/>
                    </a:p>
                  </a:txBody>
                  <a:tcPr anchor="ctr"/>
                </a:tc>
              </a:tr>
              <a:tr h="4408719">
                <a:tc>
                  <a:txBody>
                    <a:bodyPr/>
                    <a:lstStyle/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King</a:t>
                      </a:r>
                      <a:r>
                        <a:rPr lang="en-US" sz="2400" baseline="0" dirty="0" smtClean="0"/>
                        <a:t> of England who wanted a divorce but the Pope would not give him a divorce</a:t>
                      </a:r>
                      <a:endParaRPr lang="en-US" sz="2400" dirty="0" smtClean="0"/>
                    </a:p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Dismissed</a:t>
                      </a:r>
                      <a:r>
                        <a:rPr lang="en-US" sz="2400" baseline="0" dirty="0" smtClean="0"/>
                        <a:t> authority of Pope in Rome</a:t>
                      </a:r>
                    </a:p>
                    <a:p>
                      <a:pPr algn="l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Established</a:t>
                      </a:r>
                      <a:r>
                        <a:rPr lang="en-US" sz="2400" baseline="0" dirty="0" smtClean="0"/>
                        <a:t> Anglican Church in </a:t>
                      </a:r>
                      <a:r>
                        <a:rPr lang="en-US" sz="2400" baseline="0" dirty="0" smtClean="0"/>
                        <a:t>England (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Act of Supremacy</a:t>
                      </a:r>
                      <a:r>
                        <a:rPr lang="en-US" sz="2400" baseline="0" dirty="0" smtClean="0"/>
                        <a:t>)</a:t>
                      </a:r>
                    </a:p>
                    <a:p>
                      <a:pPr algn="l"/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smtClean="0"/>
                        <a:t>Appropriated land and wealth of Catholic Church in 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Daughter</a:t>
                      </a:r>
                      <a:r>
                        <a:rPr lang="en-US" sz="2400" baseline="0" dirty="0" smtClean="0"/>
                        <a:t> of Henry VIII</a:t>
                      </a:r>
                    </a:p>
                    <a:p>
                      <a:pPr algn="l"/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smtClean="0"/>
                        <a:t>Established tolerance for Catholics in England 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Elizabethan Settlement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baseline="0" dirty="0" smtClean="0"/>
                    </a:p>
                    <a:p>
                      <a:pPr algn="l"/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smtClean="0"/>
                        <a:t>Expanded British Empire</a:t>
                      </a:r>
                    </a:p>
                    <a:p>
                      <a:pPr algn="l"/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smtClean="0"/>
                        <a:t>Defeated the Spanish Armada in 1588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ry_wi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8" y="338668"/>
            <a:ext cx="7871712" cy="58250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Spain try to invade England?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Phillip II of Spain tried to invade England with a large fleet of ships called the Spanish Armada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Spain was the most powerful country in the world and everyone thought he would win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Phillip had married Elizabeth’s sister Mary and when Mary died he said he was King of England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Phillip was Catholic and a supporter of the Pope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17621</TotalTime>
  <Words>518</Words>
  <Application>Microsoft Macintosh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Reformation</vt:lpstr>
      <vt:lpstr>What was the Reformation?</vt:lpstr>
      <vt:lpstr>Why did people want to reform?</vt:lpstr>
      <vt:lpstr>Dissenters to the Catholic Church</vt:lpstr>
      <vt:lpstr>Slide 5</vt:lpstr>
      <vt:lpstr>Slide 6</vt:lpstr>
      <vt:lpstr>Slide 7</vt:lpstr>
      <vt:lpstr>Slide 8</vt:lpstr>
      <vt:lpstr>Why did Spain try to invade England?</vt:lpstr>
      <vt:lpstr>Slide 10</vt:lpstr>
      <vt:lpstr>Slide 11</vt:lpstr>
      <vt:lpstr>Reformation in Germany</vt:lpstr>
      <vt:lpstr>Reformation in France</vt:lpstr>
      <vt:lpstr>Counter Reformation</vt:lpstr>
      <vt:lpstr>Slide 15</vt:lpstr>
      <vt:lpstr>Slide 16</vt:lpstr>
      <vt:lpstr>Changing Cultural Values During Reformation</vt:lpstr>
      <vt:lpstr>Scientific Revolution</vt:lpstr>
      <vt:lpstr>Scientific Revolution</vt:lpstr>
      <vt:lpstr>Heliocentric Theory</vt:lpstr>
      <vt:lpstr>Importance of the Scientific Revolution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Reformation</dc:title>
  <dc:creator>Arram Dreyer</dc:creator>
  <cp:lastModifiedBy>Arram Dreyer</cp:lastModifiedBy>
  <cp:revision>18</cp:revision>
  <dcterms:created xsi:type="dcterms:W3CDTF">2013-05-17T15:26:29Z</dcterms:created>
  <dcterms:modified xsi:type="dcterms:W3CDTF">2013-05-17T15:27:36Z</dcterms:modified>
</cp:coreProperties>
</file>