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diagrams/colors5.xml" ContentType="application/vnd.openxmlformats-officedocument.drawingml.diagramColors+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diagrams/layout4.xml" ContentType="application/vnd.openxmlformats-officedocument.drawingml.diagramLayout+xml"/>
  <Override PartName="/ppt/diagrams/quickStyle4.xml" ContentType="application/vnd.openxmlformats-officedocument.drawingml.diagramStyl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diagrams/colors6.xml" ContentType="application/vnd.openxmlformats-officedocument.drawingml.diagramColor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diagrams/layout5.xml" ContentType="application/vnd.openxmlformats-officedocument.drawingml.diagramLayout+xml"/>
  <Override PartName="/ppt/slides/slide2.xml" ContentType="application/vnd.openxmlformats-officedocument.presentationml.slide+xml"/>
  <Override PartName="/ppt/diagrams/quickStyle5.xml" ContentType="application/vnd.openxmlformats-officedocument.drawingml.diagramStyl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media/audio1.bin" ContentType="audio/unknown"/>
  <Override PartName="/ppt/diagrams/drawing4.xml" ContentType="application/vnd.ms-office.drawingml.diagramDrawing+xml"/>
  <Override PartName="/ppt/diagrams/data4.xml" ContentType="application/vnd.openxmlformats-officedocument.drawingml.diagramData+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diagrams/layout6.xml" ContentType="application/vnd.openxmlformats-officedocument.drawingml.diagramLayout+xml"/>
  <Override PartName="/ppt/slides/slide3.xml" ContentType="application/vnd.openxmlformats-officedocument.presentationml.slide+xml"/>
  <Override PartName="/ppt/diagrams/quickStyle6.xml" ContentType="application/vnd.openxmlformats-officedocument.drawingml.diagramStyl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media/audio2.bin" ContentType="audio/unknown"/>
  <Override PartName="/ppt/diagrams/drawing5.xml" ContentType="application/vnd.ms-office.drawingml.diagramDrawing+xml"/>
  <Override PartName="/ppt/diagrams/data5.xml" ContentType="application/vnd.openxmlformats-officedocument.drawingml.diagramData+xml"/>
  <Override PartName="/ppt/diagrams/drawing1.xml" ContentType="application/vnd.ms-office.drawingml.diagramDrawing+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diagrams/colors4.xml" ContentType="application/vnd.openxmlformats-officedocument.drawingml.diagramColors+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diagrams/drawing6.xml" ContentType="application/vnd.ms-office.drawingml.diagramDrawing+xml"/>
  <Override PartName="/ppt/viewProps.xml" ContentType="application/vnd.openxmlformats-officedocument.presentationml.viewProps+xml"/>
  <Default Extension="bin" ContentType="application/vnd.openxmlformats-officedocument.presentationml.printerSettings"/>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20"/>
  </p:notesMasterIdLst>
  <p:sldIdLst>
    <p:sldId id="256" r:id="rId2"/>
    <p:sldId id="257" r:id="rId3"/>
    <p:sldId id="258" r:id="rId4"/>
    <p:sldId id="259" r:id="rId5"/>
    <p:sldId id="273" r:id="rId6"/>
    <p:sldId id="262" r:id="rId7"/>
    <p:sldId id="263" r:id="rId8"/>
    <p:sldId id="260" r:id="rId9"/>
    <p:sldId id="261" r:id="rId10"/>
    <p:sldId id="272" r:id="rId11"/>
    <p:sldId id="266" r:id="rId12"/>
    <p:sldId id="268" r:id="rId13"/>
    <p:sldId id="269" r:id="rId14"/>
    <p:sldId id="270" r:id="rId15"/>
    <p:sldId id="265" r:id="rId16"/>
    <p:sldId id="271" r:id="rId17"/>
    <p:sldId id="267"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5" d="100"/>
          <a:sy n="75" d="100"/>
        </p:scale>
        <p:origin x="-130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72D1F-CB95-FA45-ABEE-3448280FEB8B}"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64785FE-F69F-F745-809C-18E53A60E295}">
      <dgm:prSet phldrT="[Text]"/>
      <dgm:spPr/>
      <dgm:t>
        <a:bodyPr/>
        <a:lstStyle/>
        <a:p>
          <a:r>
            <a:rPr lang="en-US" dirty="0" smtClean="0"/>
            <a:t>China was governed by ruling families called dynasties</a:t>
          </a:r>
          <a:endParaRPr lang="en-US" dirty="0"/>
        </a:p>
      </dgm:t>
    </dgm:pt>
    <dgm:pt modelId="{AFF94ABD-AE0B-0045-9596-A3C9564C0408}" type="parTrans" cxnId="{2EAA32DA-3C74-9440-9F8D-86CAD066103F}">
      <dgm:prSet/>
      <dgm:spPr/>
      <dgm:t>
        <a:bodyPr/>
        <a:lstStyle/>
        <a:p>
          <a:endParaRPr lang="en-US"/>
        </a:p>
      </dgm:t>
    </dgm:pt>
    <dgm:pt modelId="{4A2D232C-6206-8F42-AB72-9F4E43E70E20}" type="sibTrans" cxnId="{2EAA32DA-3C74-9440-9F8D-86CAD066103F}">
      <dgm:prSet/>
      <dgm:spPr/>
      <dgm:t>
        <a:bodyPr/>
        <a:lstStyle/>
        <a:p>
          <a:endParaRPr lang="en-US"/>
        </a:p>
      </dgm:t>
    </dgm:pt>
    <dgm:pt modelId="{4B774F72-51FA-BF42-B110-0FDE0ABFF4C3}">
      <dgm:prSet phldrT="[Text]"/>
      <dgm:spPr/>
      <dgm:t>
        <a:bodyPr/>
        <a:lstStyle/>
        <a:p>
          <a:r>
            <a:rPr lang="en-US" dirty="0" smtClean="0"/>
            <a:t>Chinese rulers were considered divine</a:t>
          </a:r>
          <a:endParaRPr lang="en-US" dirty="0"/>
        </a:p>
      </dgm:t>
    </dgm:pt>
    <dgm:pt modelId="{E0E22C17-DBAE-FF4C-8829-E4EB83B18862}" type="parTrans" cxnId="{558F4E28-4F36-EA40-8A3F-47F151CDEF2C}">
      <dgm:prSet/>
      <dgm:spPr/>
      <dgm:t>
        <a:bodyPr/>
        <a:lstStyle/>
        <a:p>
          <a:endParaRPr lang="en-US"/>
        </a:p>
      </dgm:t>
    </dgm:pt>
    <dgm:pt modelId="{E05E91DE-F225-5B42-A515-AA3D8F25B0E2}" type="sibTrans" cxnId="{558F4E28-4F36-EA40-8A3F-47F151CDEF2C}">
      <dgm:prSet/>
      <dgm:spPr/>
      <dgm:t>
        <a:bodyPr/>
        <a:lstStyle/>
        <a:p>
          <a:endParaRPr lang="en-US"/>
        </a:p>
      </dgm:t>
    </dgm:pt>
    <dgm:pt modelId="{5E12D2CE-47B6-8945-BA15-90DECA6FC363}">
      <dgm:prSet phldrT="[Text]"/>
      <dgm:spPr/>
      <dgm:t>
        <a:bodyPr/>
        <a:lstStyle/>
        <a:p>
          <a:r>
            <a:rPr lang="en-US" dirty="0" smtClean="0"/>
            <a:t>Chinese rulers served under a mandate of heaven</a:t>
          </a:r>
          <a:endParaRPr lang="en-US" dirty="0"/>
        </a:p>
      </dgm:t>
    </dgm:pt>
    <dgm:pt modelId="{1347B384-EE3E-FB4D-A9CC-D9084E1274C1}" type="parTrans" cxnId="{50FAE1EB-192F-1545-B015-EB9D71A4DDE2}">
      <dgm:prSet/>
      <dgm:spPr/>
      <dgm:t>
        <a:bodyPr/>
        <a:lstStyle/>
        <a:p>
          <a:endParaRPr lang="en-US"/>
        </a:p>
      </dgm:t>
    </dgm:pt>
    <dgm:pt modelId="{214485CE-A393-2545-A766-7AF28086A2A0}" type="sibTrans" cxnId="{50FAE1EB-192F-1545-B015-EB9D71A4DDE2}">
      <dgm:prSet/>
      <dgm:spPr/>
      <dgm:t>
        <a:bodyPr/>
        <a:lstStyle/>
        <a:p>
          <a:endParaRPr lang="en-US"/>
        </a:p>
      </dgm:t>
    </dgm:pt>
    <dgm:pt modelId="{22FDE43F-F6E5-244E-8B5D-F02675375BE1}" type="pres">
      <dgm:prSet presAssocID="{8B072D1F-CB95-FA45-ABEE-3448280FEB8B}" presName="linear" presStyleCnt="0">
        <dgm:presLayoutVars>
          <dgm:animLvl val="lvl"/>
          <dgm:resizeHandles val="exact"/>
        </dgm:presLayoutVars>
      </dgm:prSet>
      <dgm:spPr/>
    </dgm:pt>
    <dgm:pt modelId="{479105A6-91BE-1645-8AA9-DAE8F7DF7D65}" type="pres">
      <dgm:prSet presAssocID="{364785FE-F69F-F745-809C-18E53A60E295}" presName="parentText" presStyleLbl="node1" presStyleIdx="0" presStyleCnt="3">
        <dgm:presLayoutVars>
          <dgm:chMax val="0"/>
          <dgm:bulletEnabled val="1"/>
        </dgm:presLayoutVars>
      </dgm:prSet>
      <dgm:spPr/>
      <dgm:t>
        <a:bodyPr/>
        <a:lstStyle/>
        <a:p>
          <a:endParaRPr lang="en-US"/>
        </a:p>
      </dgm:t>
    </dgm:pt>
    <dgm:pt modelId="{12E18F72-4733-A943-8BDB-59E4E11CB1DD}" type="pres">
      <dgm:prSet presAssocID="{4A2D232C-6206-8F42-AB72-9F4E43E70E20}" presName="spacer" presStyleCnt="0"/>
      <dgm:spPr/>
    </dgm:pt>
    <dgm:pt modelId="{2F6DDD12-0007-A646-9F05-6DC71738239C}" type="pres">
      <dgm:prSet presAssocID="{4B774F72-51FA-BF42-B110-0FDE0ABFF4C3}" presName="parentText" presStyleLbl="node1" presStyleIdx="1" presStyleCnt="3" custLinFactNeighborY="-6">
        <dgm:presLayoutVars>
          <dgm:chMax val="0"/>
          <dgm:bulletEnabled val="1"/>
        </dgm:presLayoutVars>
      </dgm:prSet>
      <dgm:spPr/>
    </dgm:pt>
    <dgm:pt modelId="{D07D65AB-107E-1449-BF1B-A48BACAE639F}" type="pres">
      <dgm:prSet presAssocID="{E05E91DE-F225-5B42-A515-AA3D8F25B0E2}" presName="spacer" presStyleCnt="0"/>
      <dgm:spPr/>
    </dgm:pt>
    <dgm:pt modelId="{07A89FC2-5685-C84D-B62E-A6D2B3568A98}" type="pres">
      <dgm:prSet presAssocID="{5E12D2CE-47B6-8945-BA15-90DECA6FC363}" presName="parentText" presStyleLbl="node1" presStyleIdx="2" presStyleCnt="3">
        <dgm:presLayoutVars>
          <dgm:chMax val="0"/>
          <dgm:bulletEnabled val="1"/>
        </dgm:presLayoutVars>
      </dgm:prSet>
      <dgm:spPr/>
    </dgm:pt>
  </dgm:ptLst>
  <dgm:cxnLst>
    <dgm:cxn modelId="{8314C5B4-9B88-E64C-9810-CC7C1DEC2DB6}" type="presOf" srcId="{4B774F72-51FA-BF42-B110-0FDE0ABFF4C3}" destId="{2F6DDD12-0007-A646-9F05-6DC71738239C}" srcOrd="0" destOrd="0" presId="urn:microsoft.com/office/officeart/2005/8/layout/vList2"/>
    <dgm:cxn modelId="{50FAE1EB-192F-1545-B015-EB9D71A4DDE2}" srcId="{8B072D1F-CB95-FA45-ABEE-3448280FEB8B}" destId="{5E12D2CE-47B6-8945-BA15-90DECA6FC363}" srcOrd="2" destOrd="0" parTransId="{1347B384-EE3E-FB4D-A9CC-D9084E1274C1}" sibTransId="{214485CE-A393-2545-A766-7AF28086A2A0}"/>
    <dgm:cxn modelId="{2EAA32DA-3C74-9440-9F8D-86CAD066103F}" srcId="{8B072D1F-CB95-FA45-ABEE-3448280FEB8B}" destId="{364785FE-F69F-F745-809C-18E53A60E295}" srcOrd="0" destOrd="0" parTransId="{AFF94ABD-AE0B-0045-9596-A3C9564C0408}" sibTransId="{4A2D232C-6206-8F42-AB72-9F4E43E70E20}"/>
    <dgm:cxn modelId="{A4669178-887B-404A-BFAE-AA3B30EFC4F5}" type="presOf" srcId="{8B072D1F-CB95-FA45-ABEE-3448280FEB8B}" destId="{22FDE43F-F6E5-244E-8B5D-F02675375BE1}" srcOrd="0" destOrd="0" presId="urn:microsoft.com/office/officeart/2005/8/layout/vList2"/>
    <dgm:cxn modelId="{558F4E28-4F36-EA40-8A3F-47F151CDEF2C}" srcId="{8B072D1F-CB95-FA45-ABEE-3448280FEB8B}" destId="{4B774F72-51FA-BF42-B110-0FDE0ABFF4C3}" srcOrd="1" destOrd="0" parTransId="{E0E22C17-DBAE-FF4C-8829-E4EB83B18862}" sibTransId="{E05E91DE-F225-5B42-A515-AA3D8F25B0E2}"/>
    <dgm:cxn modelId="{EF0D2A52-BFCD-F246-AFE5-EBD0508DDFFC}" type="presOf" srcId="{5E12D2CE-47B6-8945-BA15-90DECA6FC363}" destId="{07A89FC2-5685-C84D-B62E-A6D2B3568A98}" srcOrd="0" destOrd="0" presId="urn:microsoft.com/office/officeart/2005/8/layout/vList2"/>
    <dgm:cxn modelId="{8483E106-7A18-5D4B-8F97-43BD3A2E4E6B}" type="presOf" srcId="{364785FE-F69F-F745-809C-18E53A60E295}" destId="{479105A6-91BE-1645-8AA9-DAE8F7DF7D65}" srcOrd="0" destOrd="0" presId="urn:microsoft.com/office/officeart/2005/8/layout/vList2"/>
    <dgm:cxn modelId="{E8623DA1-BD47-8D48-8128-7694A4780127}" type="presParOf" srcId="{22FDE43F-F6E5-244E-8B5D-F02675375BE1}" destId="{479105A6-91BE-1645-8AA9-DAE8F7DF7D65}" srcOrd="0" destOrd="0" presId="urn:microsoft.com/office/officeart/2005/8/layout/vList2"/>
    <dgm:cxn modelId="{46BBDBD0-215F-AA4D-B9EE-13129F000283}" type="presParOf" srcId="{22FDE43F-F6E5-244E-8B5D-F02675375BE1}" destId="{12E18F72-4733-A943-8BDB-59E4E11CB1DD}" srcOrd="1" destOrd="0" presId="urn:microsoft.com/office/officeart/2005/8/layout/vList2"/>
    <dgm:cxn modelId="{06772F38-9BF6-0F43-AC00-B0C669EF73AA}" type="presParOf" srcId="{22FDE43F-F6E5-244E-8B5D-F02675375BE1}" destId="{2F6DDD12-0007-A646-9F05-6DC71738239C}" srcOrd="2" destOrd="0" presId="urn:microsoft.com/office/officeart/2005/8/layout/vList2"/>
    <dgm:cxn modelId="{26657FCD-B03B-7B4E-AB28-EC7893ACC967}" type="presParOf" srcId="{22FDE43F-F6E5-244E-8B5D-F02675375BE1}" destId="{D07D65AB-107E-1449-BF1B-A48BACAE639F}" srcOrd="3" destOrd="0" presId="urn:microsoft.com/office/officeart/2005/8/layout/vList2"/>
    <dgm:cxn modelId="{0C743C30-E46C-6E49-B7FA-BEA83788E541}" type="presParOf" srcId="{22FDE43F-F6E5-244E-8B5D-F02675375BE1}" destId="{07A89FC2-5685-C84D-B62E-A6D2B3568A98}"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1534E-14C0-B944-B182-8F25112342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902E3D-90F6-4245-AE84-E502CD8F9396}">
      <dgm:prSet phldrT="[Text]"/>
      <dgm:spPr/>
      <dgm:t>
        <a:bodyPr/>
        <a:lstStyle/>
        <a:p>
          <a:r>
            <a:rPr lang="en-US" dirty="0" smtClean="0"/>
            <a:t>Qin - (Shi </a:t>
          </a:r>
          <a:r>
            <a:rPr lang="en-US" dirty="0" err="1" smtClean="0"/>
            <a:t>Huangdi</a:t>
          </a:r>
          <a:r>
            <a:rPr lang="en-US" dirty="0" smtClean="0"/>
            <a:t>) 221 BCE</a:t>
          </a:r>
          <a:endParaRPr lang="en-US" dirty="0"/>
        </a:p>
      </dgm:t>
    </dgm:pt>
    <dgm:pt modelId="{1BC6D432-55F3-0D42-BBD2-1DF1E4598401}" type="parTrans" cxnId="{7118A861-33F6-1345-BFB3-A045F186423E}">
      <dgm:prSet/>
      <dgm:spPr/>
      <dgm:t>
        <a:bodyPr/>
        <a:lstStyle/>
        <a:p>
          <a:endParaRPr lang="en-US"/>
        </a:p>
      </dgm:t>
    </dgm:pt>
    <dgm:pt modelId="{E52691F3-EE3B-BF49-A896-1C23E01A1284}" type="sibTrans" cxnId="{7118A861-33F6-1345-BFB3-A045F186423E}">
      <dgm:prSet/>
      <dgm:spPr/>
      <dgm:t>
        <a:bodyPr/>
        <a:lstStyle/>
        <a:p>
          <a:endParaRPr lang="en-US"/>
        </a:p>
      </dgm:t>
    </dgm:pt>
    <dgm:pt modelId="{1093F84A-A6D8-9241-A19D-6F08156D22BE}">
      <dgm:prSet phldrT="[Text]"/>
      <dgm:spPr/>
      <dgm:t>
        <a:bodyPr/>
        <a:lstStyle/>
        <a:p>
          <a:r>
            <a:rPr lang="en-US" dirty="0" smtClean="0"/>
            <a:t>Han - 206 BCE – 220 CE</a:t>
          </a:r>
          <a:endParaRPr lang="en-US" dirty="0"/>
        </a:p>
      </dgm:t>
    </dgm:pt>
    <dgm:pt modelId="{E8DBAA39-DCD2-5542-8DE7-930676B4D3E5}" type="parTrans" cxnId="{023A076A-F2FF-D842-9B20-D6F8746D5D72}">
      <dgm:prSet/>
      <dgm:spPr/>
      <dgm:t>
        <a:bodyPr/>
        <a:lstStyle/>
        <a:p>
          <a:endParaRPr lang="en-US"/>
        </a:p>
      </dgm:t>
    </dgm:pt>
    <dgm:pt modelId="{ADA8D4F5-8F38-A543-ABE8-DA116BD336C5}" type="sibTrans" cxnId="{023A076A-F2FF-D842-9B20-D6F8746D5D72}">
      <dgm:prSet/>
      <dgm:spPr/>
      <dgm:t>
        <a:bodyPr/>
        <a:lstStyle/>
        <a:p>
          <a:endParaRPr lang="en-US"/>
        </a:p>
      </dgm:t>
    </dgm:pt>
    <dgm:pt modelId="{F4694EAA-B21F-3447-A3A8-441214340371}">
      <dgm:prSet phldrT="[Text]"/>
      <dgm:spPr/>
      <dgm:t>
        <a:bodyPr/>
        <a:lstStyle/>
        <a:p>
          <a:r>
            <a:rPr lang="en-US" dirty="0" smtClean="0"/>
            <a:t>Tang </a:t>
          </a:r>
          <a:endParaRPr lang="en-US" dirty="0"/>
        </a:p>
      </dgm:t>
    </dgm:pt>
    <dgm:pt modelId="{61AC6CFC-3DC3-4F4E-A1F3-F2C914F82E0E}" type="parTrans" cxnId="{DFA5A4D9-A7A5-384C-B9E2-1E1AB2FE4EB6}">
      <dgm:prSet/>
      <dgm:spPr/>
      <dgm:t>
        <a:bodyPr/>
        <a:lstStyle/>
        <a:p>
          <a:endParaRPr lang="en-US"/>
        </a:p>
      </dgm:t>
    </dgm:pt>
    <dgm:pt modelId="{F3840849-E53A-6F45-B1D4-E753C484E358}" type="sibTrans" cxnId="{DFA5A4D9-A7A5-384C-B9E2-1E1AB2FE4EB6}">
      <dgm:prSet/>
      <dgm:spPr/>
      <dgm:t>
        <a:bodyPr/>
        <a:lstStyle/>
        <a:p>
          <a:endParaRPr lang="en-US"/>
        </a:p>
      </dgm:t>
    </dgm:pt>
    <dgm:pt modelId="{35F1F309-D0AE-CF46-AF3C-6538FCF670EA}" type="pres">
      <dgm:prSet presAssocID="{2681534E-14C0-B944-B182-8F2511234226}" presName="linear" presStyleCnt="0">
        <dgm:presLayoutVars>
          <dgm:animLvl val="lvl"/>
          <dgm:resizeHandles val="exact"/>
        </dgm:presLayoutVars>
      </dgm:prSet>
      <dgm:spPr/>
    </dgm:pt>
    <dgm:pt modelId="{91F4F9F8-F570-0047-9FAD-CA1C6A9782B9}" type="pres">
      <dgm:prSet presAssocID="{7A902E3D-90F6-4245-AE84-E502CD8F9396}" presName="parentText" presStyleLbl="node1" presStyleIdx="0" presStyleCnt="3">
        <dgm:presLayoutVars>
          <dgm:chMax val="0"/>
          <dgm:bulletEnabled val="1"/>
        </dgm:presLayoutVars>
      </dgm:prSet>
      <dgm:spPr/>
      <dgm:t>
        <a:bodyPr/>
        <a:lstStyle/>
        <a:p>
          <a:endParaRPr lang="en-US"/>
        </a:p>
      </dgm:t>
    </dgm:pt>
    <dgm:pt modelId="{307F5CE8-A915-124C-8D38-6AE8EA493F4F}" type="pres">
      <dgm:prSet presAssocID="{E52691F3-EE3B-BF49-A896-1C23E01A1284}" presName="spacer" presStyleCnt="0"/>
      <dgm:spPr/>
    </dgm:pt>
    <dgm:pt modelId="{48D3AA38-E9C7-8B4D-A6BE-24A61F94E077}" type="pres">
      <dgm:prSet presAssocID="{1093F84A-A6D8-9241-A19D-6F08156D22BE}" presName="parentText" presStyleLbl="node1" presStyleIdx="1" presStyleCnt="3">
        <dgm:presLayoutVars>
          <dgm:chMax val="0"/>
          <dgm:bulletEnabled val="1"/>
        </dgm:presLayoutVars>
      </dgm:prSet>
      <dgm:spPr/>
      <dgm:t>
        <a:bodyPr/>
        <a:lstStyle/>
        <a:p>
          <a:endParaRPr lang="en-US"/>
        </a:p>
      </dgm:t>
    </dgm:pt>
    <dgm:pt modelId="{F322EC7E-8104-704C-BD49-F2EA27CE72AB}" type="pres">
      <dgm:prSet presAssocID="{ADA8D4F5-8F38-A543-ABE8-DA116BD336C5}" presName="spacer" presStyleCnt="0"/>
      <dgm:spPr/>
    </dgm:pt>
    <dgm:pt modelId="{2791DAB1-A199-BC48-8E27-89923761B569}" type="pres">
      <dgm:prSet presAssocID="{F4694EAA-B21F-3447-A3A8-441214340371}" presName="parentText" presStyleLbl="node1" presStyleIdx="2" presStyleCnt="3">
        <dgm:presLayoutVars>
          <dgm:chMax val="0"/>
          <dgm:bulletEnabled val="1"/>
        </dgm:presLayoutVars>
      </dgm:prSet>
      <dgm:spPr/>
    </dgm:pt>
  </dgm:ptLst>
  <dgm:cxnLst>
    <dgm:cxn modelId="{F08A6EFB-C90B-2F4D-9E43-3899A97AF737}" type="presOf" srcId="{7A902E3D-90F6-4245-AE84-E502CD8F9396}" destId="{91F4F9F8-F570-0047-9FAD-CA1C6A9782B9}" srcOrd="0" destOrd="0" presId="urn:microsoft.com/office/officeart/2005/8/layout/vList2"/>
    <dgm:cxn modelId="{DFA5A4D9-A7A5-384C-B9E2-1E1AB2FE4EB6}" srcId="{2681534E-14C0-B944-B182-8F2511234226}" destId="{F4694EAA-B21F-3447-A3A8-441214340371}" srcOrd="2" destOrd="0" parTransId="{61AC6CFC-3DC3-4F4E-A1F3-F2C914F82E0E}" sibTransId="{F3840849-E53A-6F45-B1D4-E753C484E358}"/>
    <dgm:cxn modelId="{7118A861-33F6-1345-BFB3-A045F186423E}" srcId="{2681534E-14C0-B944-B182-8F2511234226}" destId="{7A902E3D-90F6-4245-AE84-E502CD8F9396}" srcOrd="0" destOrd="0" parTransId="{1BC6D432-55F3-0D42-BBD2-1DF1E4598401}" sibTransId="{E52691F3-EE3B-BF49-A896-1C23E01A1284}"/>
    <dgm:cxn modelId="{07B4E1D5-676B-E54E-9782-7F07BAC9207A}" type="presOf" srcId="{2681534E-14C0-B944-B182-8F2511234226}" destId="{35F1F309-D0AE-CF46-AF3C-6538FCF670EA}" srcOrd="0" destOrd="0" presId="urn:microsoft.com/office/officeart/2005/8/layout/vList2"/>
    <dgm:cxn modelId="{177FFBE4-8C0E-DE4D-BB9C-B9029B828E77}" type="presOf" srcId="{F4694EAA-B21F-3447-A3A8-441214340371}" destId="{2791DAB1-A199-BC48-8E27-89923761B569}" srcOrd="0" destOrd="0" presId="urn:microsoft.com/office/officeart/2005/8/layout/vList2"/>
    <dgm:cxn modelId="{023A076A-F2FF-D842-9B20-D6F8746D5D72}" srcId="{2681534E-14C0-B944-B182-8F2511234226}" destId="{1093F84A-A6D8-9241-A19D-6F08156D22BE}" srcOrd="1" destOrd="0" parTransId="{E8DBAA39-DCD2-5542-8DE7-930676B4D3E5}" sibTransId="{ADA8D4F5-8F38-A543-ABE8-DA116BD336C5}"/>
    <dgm:cxn modelId="{CF52A305-B5D0-554F-94CD-C28F311D2AF9}" type="presOf" srcId="{1093F84A-A6D8-9241-A19D-6F08156D22BE}" destId="{48D3AA38-E9C7-8B4D-A6BE-24A61F94E077}" srcOrd="0" destOrd="0" presId="urn:microsoft.com/office/officeart/2005/8/layout/vList2"/>
    <dgm:cxn modelId="{595DCDDB-7BEE-0F45-A746-AC5FD7381164}" type="presParOf" srcId="{35F1F309-D0AE-CF46-AF3C-6538FCF670EA}" destId="{91F4F9F8-F570-0047-9FAD-CA1C6A9782B9}" srcOrd="0" destOrd="0" presId="urn:microsoft.com/office/officeart/2005/8/layout/vList2"/>
    <dgm:cxn modelId="{D67A9023-EEAB-414A-A5E7-94A5F2987AD3}" type="presParOf" srcId="{35F1F309-D0AE-CF46-AF3C-6538FCF670EA}" destId="{307F5CE8-A915-124C-8D38-6AE8EA493F4F}" srcOrd="1" destOrd="0" presId="urn:microsoft.com/office/officeart/2005/8/layout/vList2"/>
    <dgm:cxn modelId="{B47CC2B1-3308-7743-B8D9-8146657962E3}" type="presParOf" srcId="{35F1F309-D0AE-CF46-AF3C-6538FCF670EA}" destId="{48D3AA38-E9C7-8B4D-A6BE-24A61F94E077}" srcOrd="2" destOrd="0" presId="urn:microsoft.com/office/officeart/2005/8/layout/vList2"/>
    <dgm:cxn modelId="{3ED0A4AF-EA70-5846-9FD8-8985FF3CE783}" type="presParOf" srcId="{35F1F309-D0AE-CF46-AF3C-6538FCF670EA}" destId="{F322EC7E-8104-704C-BD49-F2EA27CE72AB}" srcOrd="3" destOrd="0" presId="urn:microsoft.com/office/officeart/2005/8/layout/vList2"/>
    <dgm:cxn modelId="{F349342A-FFFE-3D4D-8AED-82AFF5B7C71A}" type="presParOf" srcId="{35F1F309-D0AE-CF46-AF3C-6538FCF670EA}" destId="{2791DAB1-A199-BC48-8E27-89923761B56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25C92-74BA-8640-9067-BB0483AE40B9}"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147469E9-3667-AF4F-B06C-5087DB68CAB3}">
      <dgm:prSet phldrT="[Text]"/>
      <dgm:spPr/>
      <dgm:t>
        <a:bodyPr/>
        <a:lstStyle/>
        <a:p>
          <a:r>
            <a:rPr lang="en-US" dirty="0" smtClean="0"/>
            <a:t>Confucianism</a:t>
          </a:r>
          <a:endParaRPr lang="en-US" dirty="0"/>
        </a:p>
      </dgm:t>
    </dgm:pt>
    <dgm:pt modelId="{B9A75515-70FB-1343-B91D-4D904BE854A4}" type="parTrans" cxnId="{DC035783-2356-E349-A101-0C0C52CD6487}">
      <dgm:prSet/>
      <dgm:spPr/>
      <dgm:t>
        <a:bodyPr/>
        <a:lstStyle/>
        <a:p>
          <a:endParaRPr lang="en-US"/>
        </a:p>
      </dgm:t>
    </dgm:pt>
    <dgm:pt modelId="{F983633B-7434-D543-9F50-01656097F2CC}" type="sibTrans" cxnId="{DC035783-2356-E349-A101-0C0C52CD6487}">
      <dgm:prSet/>
      <dgm:spPr/>
      <dgm:t>
        <a:bodyPr/>
        <a:lstStyle/>
        <a:p>
          <a:endParaRPr lang="en-US"/>
        </a:p>
      </dgm:t>
    </dgm:pt>
    <dgm:pt modelId="{BD2DC3D3-857F-FB45-915C-5E57A5A7FFF3}">
      <dgm:prSet phldrT="[Text]"/>
      <dgm:spPr/>
      <dgm:t>
        <a:bodyPr/>
        <a:lstStyle/>
        <a:p>
          <a:r>
            <a:rPr lang="en-US" dirty="0" smtClean="0"/>
            <a:t>Taoism</a:t>
          </a:r>
          <a:endParaRPr lang="en-US" dirty="0"/>
        </a:p>
      </dgm:t>
    </dgm:pt>
    <dgm:pt modelId="{8C18EB63-B7F6-3C45-A9C9-4B1120DAB164}" type="parTrans" cxnId="{167C423C-35A7-0345-B420-B09890354F0C}">
      <dgm:prSet/>
      <dgm:spPr/>
      <dgm:t>
        <a:bodyPr/>
        <a:lstStyle/>
        <a:p>
          <a:endParaRPr lang="en-US"/>
        </a:p>
      </dgm:t>
    </dgm:pt>
    <dgm:pt modelId="{2EF19692-D5CF-3042-B668-D17AAD42CFAD}" type="sibTrans" cxnId="{167C423C-35A7-0345-B420-B09890354F0C}">
      <dgm:prSet/>
      <dgm:spPr/>
      <dgm:t>
        <a:bodyPr/>
        <a:lstStyle/>
        <a:p>
          <a:endParaRPr lang="en-US"/>
        </a:p>
      </dgm:t>
    </dgm:pt>
    <dgm:pt modelId="{06CE5079-2A82-E049-B6D8-9BF6EAA0CC68}">
      <dgm:prSet phldrT="[Text]"/>
      <dgm:spPr/>
      <dgm:t>
        <a:bodyPr/>
        <a:lstStyle/>
        <a:p>
          <a:r>
            <a:rPr lang="en-US" dirty="0" smtClean="0"/>
            <a:t>Buddhism (from India)</a:t>
          </a:r>
          <a:endParaRPr lang="en-US" dirty="0"/>
        </a:p>
      </dgm:t>
    </dgm:pt>
    <dgm:pt modelId="{4C3FD100-6B35-0B45-9D70-F05923352680}" type="parTrans" cxnId="{5A8DE647-F117-BE4B-9076-A61B82FE8A52}">
      <dgm:prSet/>
      <dgm:spPr/>
      <dgm:t>
        <a:bodyPr/>
        <a:lstStyle/>
        <a:p>
          <a:endParaRPr lang="en-US"/>
        </a:p>
      </dgm:t>
    </dgm:pt>
    <dgm:pt modelId="{F3967E93-6CE7-8C44-B8D1-F42693C70DCB}" type="sibTrans" cxnId="{5A8DE647-F117-BE4B-9076-A61B82FE8A52}">
      <dgm:prSet/>
      <dgm:spPr/>
      <dgm:t>
        <a:bodyPr/>
        <a:lstStyle/>
        <a:p>
          <a:endParaRPr lang="en-US"/>
        </a:p>
      </dgm:t>
    </dgm:pt>
    <dgm:pt modelId="{C28C99D6-15FE-F142-A098-EF0AA3971009}" type="pres">
      <dgm:prSet presAssocID="{FC125C92-74BA-8640-9067-BB0483AE40B9}" presName="linear" presStyleCnt="0">
        <dgm:presLayoutVars>
          <dgm:animLvl val="lvl"/>
          <dgm:resizeHandles val="exact"/>
        </dgm:presLayoutVars>
      </dgm:prSet>
      <dgm:spPr/>
    </dgm:pt>
    <dgm:pt modelId="{80B6B611-C1F5-FA47-82A9-53773BEB0654}" type="pres">
      <dgm:prSet presAssocID="{147469E9-3667-AF4F-B06C-5087DB68CAB3}" presName="parentText" presStyleLbl="node1" presStyleIdx="0" presStyleCnt="3">
        <dgm:presLayoutVars>
          <dgm:chMax val="0"/>
          <dgm:bulletEnabled val="1"/>
        </dgm:presLayoutVars>
      </dgm:prSet>
      <dgm:spPr/>
    </dgm:pt>
    <dgm:pt modelId="{F1986DAF-1680-E648-9BB9-268770573B06}" type="pres">
      <dgm:prSet presAssocID="{F983633B-7434-D543-9F50-01656097F2CC}" presName="spacer" presStyleCnt="0"/>
      <dgm:spPr/>
    </dgm:pt>
    <dgm:pt modelId="{E2A419AB-D044-D440-974B-E56C5B4A094A}" type="pres">
      <dgm:prSet presAssocID="{BD2DC3D3-857F-FB45-915C-5E57A5A7FFF3}" presName="parentText" presStyleLbl="node1" presStyleIdx="1" presStyleCnt="3">
        <dgm:presLayoutVars>
          <dgm:chMax val="0"/>
          <dgm:bulletEnabled val="1"/>
        </dgm:presLayoutVars>
      </dgm:prSet>
      <dgm:spPr/>
    </dgm:pt>
    <dgm:pt modelId="{D2F1265A-6842-F94D-807B-86C6C2E240ED}" type="pres">
      <dgm:prSet presAssocID="{2EF19692-D5CF-3042-B668-D17AAD42CFAD}" presName="spacer" presStyleCnt="0"/>
      <dgm:spPr/>
    </dgm:pt>
    <dgm:pt modelId="{CF630238-5988-CD4D-AEFA-45AE082E466E}" type="pres">
      <dgm:prSet presAssocID="{06CE5079-2A82-E049-B6D8-9BF6EAA0CC68}" presName="parentText" presStyleLbl="node1" presStyleIdx="2" presStyleCnt="3">
        <dgm:presLayoutVars>
          <dgm:chMax val="0"/>
          <dgm:bulletEnabled val="1"/>
        </dgm:presLayoutVars>
      </dgm:prSet>
      <dgm:spPr/>
    </dgm:pt>
  </dgm:ptLst>
  <dgm:cxnLst>
    <dgm:cxn modelId="{DE388A53-6455-A84D-863F-0CB40CDBDF0E}" type="presOf" srcId="{FC125C92-74BA-8640-9067-BB0483AE40B9}" destId="{C28C99D6-15FE-F142-A098-EF0AA3971009}" srcOrd="0" destOrd="0" presId="urn:microsoft.com/office/officeart/2005/8/layout/vList2"/>
    <dgm:cxn modelId="{0D879BB7-F794-FC4E-BCCA-52B60A2DE6CD}" type="presOf" srcId="{BD2DC3D3-857F-FB45-915C-5E57A5A7FFF3}" destId="{E2A419AB-D044-D440-974B-E56C5B4A094A}" srcOrd="0" destOrd="0" presId="urn:microsoft.com/office/officeart/2005/8/layout/vList2"/>
    <dgm:cxn modelId="{48A26A99-852F-4249-9357-7305C3869916}" type="presOf" srcId="{147469E9-3667-AF4F-B06C-5087DB68CAB3}" destId="{80B6B611-C1F5-FA47-82A9-53773BEB0654}" srcOrd="0" destOrd="0" presId="urn:microsoft.com/office/officeart/2005/8/layout/vList2"/>
    <dgm:cxn modelId="{DC035783-2356-E349-A101-0C0C52CD6487}" srcId="{FC125C92-74BA-8640-9067-BB0483AE40B9}" destId="{147469E9-3667-AF4F-B06C-5087DB68CAB3}" srcOrd="0" destOrd="0" parTransId="{B9A75515-70FB-1343-B91D-4D904BE854A4}" sibTransId="{F983633B-7434-D543-9F50-01656097F2CC}"/>
    <dgm:cxn modelId="{167C423C-35A7-0345-B420-B09890354F0C}" srcId="{FC125C92-74BA-8640-9067-BB0483AE40B9}" destId="{BD2DC3D3-857F-FB45-915C-5E57A5A7FFF3}" srcOrd="1" destOrd="0" parTransId="{8C18EB63-B7F6-3C45-A9C9-4B1120DAB164}" sibTransId="{2EF19692-D5CF-3042-B668-D17AAD42CFAD}"/>
    <dgm:cxn modelId="{DCCC252B-5475-514F-8B6C-6A36C4BD3005}" type="presOf" srcId="{06CE5079-2A82-E049-B6D8-9BF6EAA0CC68}" destId="{CF630238-5988-CD4D-AEFA-45AE082E466E}" srcOrd="0" destOrd="0" presId="urn:microsoft.com/office/officeart/2005/8/layout/vList2"/>
    <dgm:cxn modelId="{5A8DE647-F117-BE4B-9076-A61B82FE8A52}" srcId="{FC125C92-74BA-8640-9067-BB0483AE40B9}" destId="{06CE5079-2A82-E049-B6D8-9BF6EAA0CC68}" srcOrd="2" destOrd="0" parTransId="{4C3FD100-6B35-0B45-9D70-F05923352680}" sibTransId="{F3967E93-6CE7-8C44-B8D1-F42693C70DCB}"/>
    <dgm:cxn modelId="{8A3A7345-D5AA-BD47-BE55-75DA594DB944}" type="presParOf" srcId="{C28C99D6-15FE-F142-A098-EF0AA3971009}" destId="{80B6B611-C1F5-FA47-82A9-53773BEB0654}" srcOrd="0" destOrd="0" presId="urn:microsoft.com/office/officeart/2005/8/layout/vList2"/>
    <dgm:cxn modelId="{DF346F93-5EF5-354C-8CC4-FDCEB0F23D8B}" type="presParOf" srcId="{C28C99D6-15FE-F142-A098-EF0AA3971009}" destId="{F1986DAF-1680-E648-9BB9-268770573B06}" srcOrd="1" destOrd="0" presId="urn:microsoft.com/office/officeart/2005/8/layout/vList2"/>
    <dgm:cxn modelId="{3A4455E3-566E-5040-A201-2654E6D4D355}" type="presParOf" srcId="{C28C99D6-15FE-F142-A098-EF0AA3971009}" destId="{E2A419AB-D044-D440-974B-E56C5B4A094A}" srcOrd="2" destOrd="0" presId="urn:microsoft.com/office/officeart/2005/8/layout/vList2"/>
    <dgm:cxn modelId="{3E209A46-8F16-E743-9582-12D95EC0D30C}" type="presParOf" srcId="{C28C99D6-15FE-F142-A098-EF0AA3971009}" destId="{D2F1265A-6842-F94D-807B-86C6C2E240ED}" srcOrd="3" destOrd="0" presId="urn:microsoft.com/office/officeart/2005/8/layout/vList2"/>
    <dgm:cxn modelId="{CE22BE9A-04C9-AE43-BF3B-0ABEA2C1C4A2}" type="presParOf" srcId="{C28C99D6-15FE-F142-A098-EF0AA3971009}" destId="{CF630238-5988-CD4D-AEFA-45AE082E466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8045D6-EE54-8849-97ED-EFBC96275D78}"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B6930B8B-30E7-FD41-BC93-652ACC7A7AE1}">
      <dgm:prSet phldrT="[Text]"/>
      <dgm:spPr/>
      <dgm:t>
        <a:bodyPr/>
        <a:lstStyle/>
        <a:p>
          <a:r>
            <a:rPr lang="en-US" dirty="0" smtClean="0"/>
            <a:t>Humans are good not bad</a:t>
          </a:r>
          <a:endParaRPr lang="en-US" dirty="0"/>
        </a:p>
      </dgm:t>
    </dgm:pt>
    <dgm:pt modelId="{F3C5C433-814E-624A-9151-5B5BAC87C35A}" type="parTrans" cxnId="{073103F7-7461-CC4D-BC26-8BCC5825F7DF}">
      <dgm:prSet/>
      <dgm:spPr/>
      <dgm:t>
        <a:bodyPr/>
        <a:lstStyle/>
        <a:p>
          <a:endParaRPr lang="en-US"/>
        </a:p>
      </dgm:t>
    </dgm:pt>
    <dgm:pt modelId="{5574F657-9138-0E40-A914-8450BA1B3953}" type="sibTrans" cxnId="{073103F7-7461-CC4D-BC26-8BCC5825F7DF}">
      <dgm:prSet/>
      <dgm:spPr/>
      <dgm:t>
        <a:bodyPr/>
        <a:lstStyle/>
        <a:p>
          <a:endParaRPr lang="en-US"/>
        </a:p>
      </dgm:t>
    </dgm:pt>
    <dgm:pt modelId="{7ABEA4D4-33A5-0F4F-A067-D1D86466EA1A}">
      <dgm:prSet phldrT="[Text]"/>
      <dgm:spPr/>
      <dgm:t>
        <a:bodyPr/>
        <a:lstStyle/>
        <a:p>
          <a:r>
            <a:rPr lang="en-US" dirty="0" smtClean="0"/>
            <a:t>Respect for elders</a:t>
          </a:r>
          <a:endParaRPr lang="en-US" dirty="0"/>
        </a:p>
      </dgm:t>
    </dgm:pt>
    <dgm:pt modelId="{717CF33C-22FA-FD48-9BE9-183F52998E4C}" type="parTrans" cxnId="{D62D59FE-CB66-2D4A-925D-D9B898B375B8}">
      <dgm:prSet/>
      <dgm:spPr/>
      <dgm:t>
        <a:bodyPr/>
        <a:lstStyle/>
        <a:p>
          <a:endParaRPr lang="en-US"/>
        </a:p>
      </dgm:t>
    </dgm:pt>
    <dgm:pt modelId="{6EE579CD-2183-6F41-A2A2-6964FD1B1313}" type="sibTrans" cxnId="{D62D59FE-CB66-2D4A-925D-D9B898B375B8}">
      <dgm:prSet/>
      <dgm:spPr/>
      <dgm:t>
        <a:bodyPr/>
        <a:lstStyle/>
        <a:p>
          <a:endParaRPr lang="en-US"/>
        </a:p>
      </dgm:t>
    </dgm:pt>
    <dgm:pt modelId="{DE458A16-81AE-B545-881B-1AA9E0AA8115}">
      <dgm:prSet phldrT="[Text]"/>
      <dgm:spPr/>
      <dgm:t>
        <a:bodyPr/>
        <a:lstStyle/>
        <a:p>
          <a:r>
            <a:rPr lang="en-US" dirty="0" smtClean="0"/>
            <a:t>Code of politeness</a:t>
          </a:r>
          <a:endParaRPr lang="en-US" dirty="0"/>
        </a:p>
      </dgm:t>
    </dgm:pt>
    <dgm:pt modelId="{013EC438-D05F-5747-A272-D5D268DACAAE}" type="parTrans" cxnId="{E54012EC-12D8-2E46-BE10-27FCDDF95500}">
      <dgm:prSet/>
      <dgm:spPr/>
      <dgm:t>
        <a:bodyPr/>
        <a:lstStyle/>
        <a:p>
          <a:endParaRPr lang="en-US"/>
        </a:p>
      </dgm:t>
    </dgm:pt>
    <dgm:pt modelId="{8F8C26DD-14DE-B344-93A8-8046E560F8D9}" type="sibTrans" cxnId="{E54012EC-12D8-2E46-BE10-27FCDDF95500}">
      <dgm:prSet/>
      <dgm:spPr/>
      <dgm:t>
        <a:bodyPr/>
        <a:lstStyle/>
        <a:p>
          <a:endParaRPr lang="en-US"/>
        </a:p>
      </dgm:t>
    </dgm:pt>
    <dgm:pt modelId="{C6331B6E-3118-A742-A461-BF26761B4880}">
      <dgm:prSet phldrT="[Text]"/>
      <dgm:spPr/>
      <dgm:t>
        <a:bodyPr/>
        <a:lstStyle/>
        <a:p>
          <a:r>
            <a:rPr lang="en-US" dirty="0" smtClean="0"/>
            <a:t>Emphasis on education</a:t>
          </a:r>
          <a:endParaRPr lang="en-US" dirty="0"/>
        </a:p>
      </dgm:t>
    </dgm:pt>
    <dgm:pt modelId="{9CF4E763-8DA5-C74A-A996-ADE6CB194329}" type="parTrans" cxnId="{54958DF8-AD72-B049-A086-5238962832E0}">
      <dgm:prSet/>
      <dgm:spPr/>
      <dgm:t>
        <a:bodyPr/>
        <a:lstStyle/>
        <a:p>
          <a:endParaRPr lang="en-US"/>
        </a:p>
      </dgm:t>
    </dgm:pt>
    <dgm:pt modelId="{22833FD4-F581-7A40-88A0-9BBCC9D278E8}" type="sibTrans" cxnId="{54958DF8-AD72-B049-A086-5238962832E0}">
      <dgm:prSet/>
      <dgm:spPr/>
      <dgm:t>
        <a:bodyPr/>
        <a:lstStyle/>
        <a:p>
          <a:endParaRPr lang="en-US"/>
        </a:p>
      </dgm:t>
    </dgm:pt>
    <dgm:pt modelId="{8CE59690-5E79-9B46-82AC-22F871D7F418}">
      <dgm:prSet phldrT="[Text]"/>
      <dgm:spPr/>
      <dgm:t>
        <a:bodyPr/>
        <a:lstStyle/>
        <a:p>
          <a:r>
            <a:rPr lang="en-US" dirty="0" smtClean="0"/>
            <a:t>Ancestor worship</a:t>
          </a:r>
          <a:endParaRPr lang="en-US" dirty="0"/>
        </a:p>
      </dgm:t>
    </dgm:pt>
    <dgm:pt modelId="{1E61E607-6B50-BE48-A9CB-A748B8FD7B71}" type="parTrans" cxnId="{8D51FA32-0AD6-AE4B-9C57-A35A7EEBA148}">
      <dgm:prSet/>
      <dgm:spPr/>
      <dgm:t>
        <a:bodyPr/>
        <a:lstStyle/>
        <a:p>
          <a:endParaRPr lang="en-US"/>
        </a:p>
      </dgm:t>
    </dgm:pt>
    <dgm:pt modelId="{43EDF8DA-26D9-5141-BED5-CA0755259AE3}" type="sibTrans" cxnId="{8D51FA32-0AD6-AE4B-9C57-A35A7EEBA148}">
      <dgm:prSet/>
      <dgm:spPr/>
      <dgm:t>
        <a:bodyPr/>
        <a:lstStyle/>
        <a:p>
          <a:endParaRPr lang="en-US"/>
        </a:p>
      </dgm:t>
    </dgm:pt>
    <dgm:pt modelId="{48C59E46-FCDC-0F4F-A04C-4FEE9AC01674}" type="pres">
      <dgm:prSet presAssocID="{628045D6-EE54-8849-97ED-EFBC96275D78}" presName="linear" presStyleCnt="0">
        <dgm:presLayoutVars>
          <dgm:animLvl val="lvl"/>
          <dgm:resizeHandles val="exact"/>
        </dgm:presLayoutVars>
      </dgm:prSet>
      <dgm:spPr/>
    </dgm:pt>
    <dgm:pt modelId="{2174B410-2502-C348-AFD8-25CB28EE4F52}" type="pres">
      <dgm:prSet presAssocID="{B6930B8B-30E7-FD41-BC93-652ACC7A7AE1}" presName="parentText" presStyleLbl="node1" presStyleIdx="0" presStyleCnt="5">
        <dgm:presLayoutVars>
          <dgm:chMax val="0"/>
          <dgm:bulletEnabled val="1"/>
        </dgm:presLayoutVars>
      </dgm:prSet>
      <dgm:spPr/>
    </dgm:pt>
    <dgm:pt modelId="{B99EC6AC-3B7A-D347-B579-922D0EE06C73}" type="pres">
      <dgm:prSet presAssocID="{5574F657-9138-0E40-A914-8450BA1B3953}" presName="spacer" presStyleCnt="0"/>
      <dgm:spPr/>
    </dgm:pt>
    <dgm:pt modelId="{A3315C23-4A51-634F-968B-6A95B640B12D}" type="pres">
      <dgm:prSet presAssocID="{7ABEA4D4-33A5-0F4F-A067-D1D86466EA1A}" presName="parentText" presStyleLbl="node1" presStyleIdx="1" presStyleCnt="5">
        <dgm:presLayoutVars>
          <dgm:chMax val="0"/>
          <dgm:bulletEnabled val="1"/>
        </dgm:presLayoutVars>
      </dgm:prSet>
      <dgm:spPr/>
    </dgm:pt>
    <dgm:pt modelId="{A041F8FA-2D8D-704C-9EFE-BDF00CA73848}" type="pres">
      <dgm:prSet presAssocID="{6EE579CD-2183-6F41-A2A2-6964FD1B1313}" presName="spacer" presStyleCnt="0"/>
      <dgm:spPr/>
    </dgm:pt>
    <dgm:pt modelId="{911B1152-A236-9348-B4C8-DD31D47691C8}" type="pres">
      <dgm:prSet presAssocID="{DE458A16-81AE-B545-881B-1AA9E0AA8115}" presName="parentText" presStyleLbl="node1" presStyleIdx="2" presStyleCnt="5">
        <dgm:presLayoutVars>
          <dgm:chMax val="0"/>
          <dgm:bulletEnabled val="1"/>
        </dgm:presLayoutVars>
      </dgm:prSet>
      <dgm:spPr/>
    </dgm:pt>
    <dgm:pt modelId="{E860BA9E-3FCE-A94E-8067-4912E91B04F7}" type="pres">
      <dgm:prSet presAssocID="{8F8C26DD-14DE-B344-93A8-8046E560F8D9}" presName="spacer" presStyleCnt="0"/>
      <dgm:spPr/>
    </dgm:pt>
    <dgm:pt modelId="{16363289-8456-714B-8FEB-630D7C20557D}" type="pres">
      <dgm:prSet presAssocID="{C6331B6E-3118-A742-A461-BF26761B4880}" presName="parentText" presStyleLbl="node1" presStyleIdx="3" presStyleCnt="5">
        <dgm:presLayoutVars>
          <dgm:chMax val="0"/>
          <dgm:bulletEnabled val="1"/>
        </dgm:presLayoutVars>
      </dgm:prSet>
      <dgm:spPr/>
    </dgm:pt>
    <dgm:pt modelId="{1A45D3A6-64AE-8A45-92A2-1CEFC977CA79}" type="pres">
      <dgm:prSet presAssocID="{22833FD4-F581-7A40-88A0-9BBCC9D278E8}" presName="spacer" presStyleCnt="0"/>
      <dgm:spPr/>
    </dgm:pt>
    <dgm:pt modelId="{54CDE08B-6A53-EE4B-9853-B588983EBF87}" type="pres">
      <dgm:prSet presAssocID="{8CE59690-5E79-9B46-82AC-22F871D7F418}" presName="parentText" presStyleLbl="node1" presStyleIdx="4" presStyleCnt="5">
        <dgm:presLayoutVars>
          <dgm:chMax val="0"/>
          <dgm:bulletEnabled val="1"/>
        </dgm:presLayoutVars>
      </dgm:prSet>
      <dgm:spPr/>
      <dgm:t>
        <a:bodyPr/>
        <a:lstStyle/>
        <a:p>
          <a:endParaRPr lang="en-US"/>
        </a:p>
      </dgm:t>
    </dgm:pt>
  </dgm:ptLst>
  <dgm:cxnLst>
    <dgm:cxn modelId="{8D51FA32-0AD6-AE4B-9C57-A35A7EEBA148}" srcId="{628045D6-EE54-8849-97ED-EFBC96275D78}" destId="{8CE59690-5E79-9B46-82AC-22F871D7F418}" srcOrd="4" destOrd="0" parTransId="{1E61E607-6B50-BE48-A9CB-A748B8FD7B71}" sibTransId="{43EDF8DA-26D9-5141-BED5-CA0755259AE3}"/>
    <dgm:cxn modelId="{54958DF8-AD72-B049-A086-5238962832E0}" srcId="{628045D6-EE54-8849-97ED-EFBC96275D78}" destId="{C6331B6E-3118-A742-A461-BF26761B4880}" srcOrd="3" destOrd="0" parTransId="{9CF4E763-8DA5-C74A-A996-ADE6CB194329}" sibTransId="{22833FD4-F581-7A40-88A0-9BBCC9D278E8}"/>
    <dgm:cxn modelId="{F813110C-9F65-3140-85B8-D4BB540901DA}" type="presOf" srcId="{C6331B6E-3118-A742-A461-BF26761B4880}" destId="{16363289-8456-714B-8FEB-630D7C20557D}" srcOrd="0" destOrd="0" presId="urn:microsoft.com/office/officeart/2005/8/layout/vList2"/>
    <dgm:cxn modelId="{E54012EC-12D8-2E46-BE10-27FCDDF95500}" srcId="{628045D6-EE54-8849-97ED-EFBC96275D78}" destId="{DE458A16-81AE-B545-881B-1AA9E0AA8115}" srcOrd="2" destOrd="0" parTransId="{013EC438-D05F-5747-A272-D5D268DACAAE}" sibTransId="{8F8C26DD-14DE-B344-93A8-8046E560F8D9}"/>
    <dgm:cxn modelId="{D62D59FE-CB66-2D4A-925D-D9B898B375B8}" srcId="{628045D6-EE54-8849-97ED-EFBC96275D78}" destId="{7ABEA4D4-33A5-0F4F-A067-D1D86466EA1A}" srcOrd="1" destOrd="0" parTransId="{717CF33C-22FA-FD48-9BE9-183F52998E4C}" sibTransId="{6EE579CD-2183-6F41-A2A2-6964FD1B1313}"/>
    <dgm:cxn modelId="{073103F7-7461-CC4D-BC26-8BCC5825F7DF}" srcId="{628045D6-EE54-8849-97ED-EFBC96275D78}" destId="{B6930B8B-30E7-FD41-BC93-652ACC7A7AE1}" srcOrd="0" destOrd="0" parTransId="{F3C5C433-814E-624A-9151-5B5BAC87C35A}" sibTransId="{5574F657-9138-0E40-A914-8450BA1B3953}"/>
    <dgm:cxn modelId="{D5347F99-0041-4645-AD4C-5B187BA759DB}" type="presOf" srcId="{628045D6-EE54-8849-97ED-EFBC96275D78}" destId="{48C59E46-FCDC-0F4F-A04C-4FEE9AC01674}" srcOrd="0" destOrd="0" presId="urn:microsoft.com/office/officeart/2005/8/layout/vList2"/>
    <dgm:cxn modelId="{61B25DE8-BF57-6440-8070-9997F6247D26}" type="presOf" srcId="{B6930B8B-30E7-FD41-BC93-652ACC7A7AE1}" destId="{2174B410-2502-C348-AFD8-25CB28EE4F52}" srcOrd="0" destOrd="0" presId="urn:microsoft.com/office/officeart/2005/8/layout/vList2"/>
    <dgm:cxn modelId="{E193735E-8844-6E44-BB5E-DDA9ED2BB8B2}" type="presOf" srcId="{DE458A16-81AE-B545-881B-1AA9E0AA8115}" destId="{911B1152-A236-9348-B4C8-DD31D47691C8}" srcOrd="0" destOrd="0" presId="urn:microsoft.com/office/officeart/2005/8/layout/vList2"/>
    <dgm:cxn modelId="{F60E6A6C-E190-9E48-851C-6834AEBF718A}" type="presOf" srcId="{7ABEA4D4-33A5-0F4F-A067-D1D86466EA1A}" destId="{A3315C23-4A51-634F-968B-6A95B640B12D}" srcOrd="0" destOrd="0" presId="urn:microsoft.com/office/officeart/2005/8/layout/vList2"/>
    <dgm:cxn modelId="{8688028E-CC43-874C-A06A-49ACD7C45CF2}" type="presOf" srcId="{8CE59690-5E79-9B46-82AC-22F871D7F418}" destId="{54CDE08B-6A53-EE4B-9853-B588983EBF87}" srcOrd="0" destOrd="0" presId="urn:microsoft.com/office/officeart/2005/8/layout/vList2"/>
    <dgm:cxn modelId="{1E94B3C3-5B7D-D945-B26F-D9F5A2FF0E43}" type="presParOf" srcId="{48C59E46-FCDC-0F4F-A04C-4FEE9AC01674}" destId="{2174B410-2502-C348-AFD8-25CB28EE4F52}" srcOrd="0" destOrd="0" presId="urn:microsoft.com/office/officeart/2005/8/layout/vList2"/>
    <dgm:cxn modelId="{FBE1B937-D315-354D-923A-8995258399F2}" type="presParOf" srcId="{48C59E46-FCDC-0F4F-A04C-4FEE9AC01674}" destId="{B99EC6AC-3B7A-D347-B579-922D0EE06C73}" srcOrd="1" destOrd="0" presId="urn:microsoft.com/office/officeart/2005/8/layout/vList2"/>
    <dgm:cxn modelId="{12437672-2490-A94C-B203-4481912685D5}" type="presParOf" srcId="{48C59E46-FCDC-0F4F-A04C-4FEE9AC01674}" destId="{A3315C23-4A51-634F-968B-6A95B640B12D}" srcOrd="2" destOrd="0" presId="urn:microsoft.com/office/officeart/2005/8/layout/vList2"/>
    <dgm:cxn modelId="{3F418A7B-0506-134E-9A27-A3B45BFDB944}" type="presParOf" srcId="{48C59E46-FCDC-0F4F-A04C-4FEE9AC01674}" destId="{A041F8FA-2D8D-704C-9EFE-BDF00CA73848}" srcOrd="3" destOrd="0" presId="urn:microsoft.com/office/officeart/2005/8/layout/vList2"/>
    <dgm:cxn modelId="{C1682E63-B1B4-4E48-91A0-D8E49A99AFEA}" type="presParOf" srcId="{48C59E46-FCDC-0F4F-A04C-4FEE9AC01674}" destId="{911B1152-A236-9348-B4C8-DD31D47691C8}" srcOrd="4" destOrd="0" presId="urn:microsoft.com/office/officeart/2005/8/layout/vList2"/>
    <dgm:cxn modelId="{7B1B8D2F-0FE1-7045-AFD5-7BD5CE48DA59}" type="presParOf" srcId="{48C59E46-FCDC-0F4F-A04C-4FEE9AC01674}" destId="{E860BA9E-3FCE-A94E-8067-4912E91B04F7}" srcOrd="5" destOrd="0" presId="urn:microsoft.com/office/officeart/2005/8/layout/vList2"/>
    <dgm:cxn modelId="{1093EEBD-04FC-BD4D-A8D5-7FD6B6CB836B}" type="presParOf" srcId="{48C59E46-FCDC-0F4F-A04C-4FEE9AC01674}" destId="{16363289-8456-714B-8FEB-630D7C20557D}" srcOrd="6" destOrd="0" presId="urn:microsoft.com/office/officeart/2005/8/layout/vList2"/>
    <dgm:cxn modelId="{30CB4432-155B-7643-A9E4-9FB60A991D8A}" type="presParOf" srcId="{48C59E46-FCDC-0F4F-A04C-4FEE9AC01674}" destId="{1A45D3A6-64AE-8A45-92A2-1CEFC977CA79}" srcOrd="7" destOrd="0" presId="urn:microsoft.com/office/officeart/2005/8/layout/vList2"/>
    <dgm:cxn modelId="{2B92CB52-7FF2-B744-8042-0DA0E613E0B4}" type="presParOf" srcId="{48C59E46-FCDC-0F4F-A04C-4FEE9AC01674}" destId="{54CDE08B-6A53-EE4B-9853-B588983EBF87}"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144A62-16BF-1948-87A5-B27C6B2E05FD}"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E72AFC88-F955-5642-9D7A-F4732F6E950F}">
      <dgm:prSet phldrT="[Text]"/>
      <dgm:spPr/>
      <dgm:t>
        <a:bodyPr/>
        <a:lstStyle/>
        <a:p>
          <a:r>
            <a:rPr lang="en-US" dirty="0" smtClean="0"/>
            <a:t>The Tao is the way of the universe</a:t>
          </a:r>
          <a:endParaRPr lang="en-US" dirty="0"/>
        </a:p>
      </dgm:t>
    </dgm:pt>
    <dgm:pt modelId="{4146B8A5-9321-A84A-98D4-BA7F0652ADB7}" type="parTrans" cxnId="{02CC1B94-0DF7-5F4C-A6E6-EC4DAB9A1E2A}">
      <dgm:prSet/>
      <dgm:spPr/>
      <dgm:t>
        <a:bodyPr/>
        <a:lstStyle/>
        <a:p>
          <a:endParaRPr lang="en-US"/>
        </a:p>
      </dgm:t>
    </dgm:pt>
    <dgm:pt modelId="{4AF45F21-9354-094F-825D-DF5B4E4786B3}" type="sibTrans" cxnId="{02CC1B94-0DF7-5F4C-A6E6-EC4DAB9A1E2A}">
      <dgm:prSet/>
      <dgm:spPr/>
      <dgm:t>
        <a:bodyPr/>
        <a:lstStyle/>
        <a:p>
          <a:endParaRPr lang="en-US"/>
        </a:p>
      </dgm:t>
    </dgm:pt>
    <dgm:pt modelId="{4F48569F-7C88-CA47-A662-AE68BC652CA0}">
      <dgm:prSet phldrT="[Text]"/>
      <dgm:spPr/>
      <dgm:t>
        <a:bodyPr/>
        <a:lstStyle/>
        <a:p>
          <a:r>
            <a:rPr lang="en-US" dirty="0" smtClean="0"/>
            <a:t>Harmony and balance</a:t>
          </a:r>
          <a:endParaRPr lang="en-US" dirty="0"/>
        </a:p>
      </dgm:t>
    </dgm:pt>
    <dgm:pt modelId="{65B8635D-1625-ED47-9885-0E49C94B3446}" type="parTrans" cxnId="{B8E45022-B1B1-E646-B92A-B924670B7EF6}">
      <dgm:prSet/>
      <dgm:spPr/>
      <dgm:t>
        <a:bodyPr/>
        <a:lstStyle/>
        <a:p>
          <a:endParaRPr lang="en-US"/>
        </a:p>
      </dgm:t>
    </dgm:pt>
    <dgm:pt modelId="{6063B09E-6AEF-9A40-9F9C-A3F274D98C5C}" type="sibTrans" cxnId="{B8E45022-B1B1-E646-B92A-B924670B7EF6}">
      <dgm:prSet/>
      <dgm:spPr/>
      <dgm:t>
        <a:bodyPr/>
        <a:lstStyle/>
        <a:p>
          <a:endParaRPr lang="en-US"/>
        </a:p>
      </dgm:t>
    </dgm:pt>
    <dgm:pt modelId="{B20B4A5B-6AEC-AE4C-B848-B842F9C37771}">
      <dgm:prSet phldrT="[Text]"/>
      <dgm:spPr/>
      <dgm:t>
        <a:bodyPr/>
        <a:lstStyle/>
        <a:p>
          <a:r>
            <a:rPr lang="en-US" dirty="0" smtClean="0"/>
            <a:t>Wu Wei – Action through inaction</a:t>
          </a:r>
          <a:endParaRPr lang="en-US" dirty="0"/>
        </a:p>
      </dgm:t>
    </dgm:pt>
    <dgm:pt modelId="{3729417D-3237-BC40-B68E-2532AE91049F}" type="parTrans" cxnId="{E2CFB6F6-AE96-9A41-8970-D6255795451F}">
      <dgm:prSet/>
      <dgm:spPr/>
      <dgm:t>
        <a:bodyPr/>
        <a:lstStyle/>
        <a:p>
          <a:endParaRPr lang="en-US"/>
        </a:p>
      </dgm:t>
    </dgm:pt>
    <dgm:pt modelId="{D5C2D14D-8A35-B745-B916-07657DDEB92B}" type="sibTrans" cxnId="{E2CFB6F6-AE96-9A41-8970-D6255795451F}">
      <dgm:prSet/>
      <dgm:spPr/>
      <dgm:t>
        <a:bodyPr/>
        <a:lstStyle/>
        <a:p>
          <a:endParaRPr lang="en-US"/>
        </a:p>
      </dgm:t>
    </dgm:pt>
    <dgm:pt modelId="{D454637C-FF1A-094A-82B5-98A3F543E63E}">
      <dgm:prSet phldrT="[Text]"/>
      <dgm:spPr/>
      <dgm:t>
        <a:bodyPr/>
        <a:lstStyle/>
        <a:p>
          <a:r>
            <a:rPr lang="en-US" dirty="0" smtClean="0"/>
            <a:t>Humility and virtue</a:t>
          </a:r>
          <a:endParaRPr lang="en-US" dirty="0"/>
        </a:p>
      </dgm:t>
    </dgm:pt>
    <dgm:pt modelId="{13423F52-422E-4A45-9A24-020C0FA03627}" type="parTrans" cxnId="{4397A9DB-02FE-1A40-BE4E-4E95FA8740C2}">
      <dgm:prSet/>
      <dgm:spPr/>
    </dgm:pt>
    <dgm:pt modelId="{6372C154-DE2D-C540-A640-CC0A5DEE4EF8}" type="sibTrans" cxnId="{4397A9DB-02FE-1A40-BE4E-4E95FA8740C2}">
      <dgm:prSet/>
      <dgm:spPr/>
    </dgm:pt>
    <dgm:pt modelId="{59BD0B58-BEA7-C344-BE0E-31E3D8AAAA5D}" type="pres">
      <dgm:prSet presAssocID="{91144A62-16BF-1948-87A5-B27C6B2E05FD}" presName="linear" presStyleCnt="0">
        <dgm:presLayoutVars>
          <dgm:animLvl val="lvl"/>
          <dgm:resizeHandles val="exact"/>
        </dgm:presLayoutVars>
      </dgm:prSet>
      <dgm:spPr/>
    </dgm:pt>
    <dgm:pt modelId="{E81C8308-4206-5D4D-8BE6-A07539AB2F07}" type="pres">
      <dgm:prSet presAssocID="{E72AFC88-F955-5642-9D7A-F4732F6E950F}" presName="parentText" presStyleLbl="node1" presStyleIdx="0" presStyleCnt="4">
        <dgm:presLayoutVars>
          <dgm:chMax val="0"/>
          <dgm:bulletEnabled val="1"/>
        </dgm:presLayoutVars>
      </dgm:prSet>
      <dgm:spPr/>
    </dgm:pt>
    <dgm:pt modelId="{9070E777-7BFA-2547-A223-13B9425F3399}" type="pres">
      <dgm:prSet presAssocID="{4AF45F21-9354-094F-825D-DF5B4E4786B3}" presName="spacer" presStyleCnt="0"/>
      <dgm:spPr/>
    </dgm:pt>
    <dgm:pt modelId="{3E3B8ACF-41A2-AA4A-9791-1603E9712880}" type="pres">
      <dgm:prSet presAssocID="{4F48569F-7C88-CA47-A662-AE68BC652CA0}" presName="parentText" presStyleLbl="node1" presStyleIdx="1" presStyleCnt="4">
        <dgm:presLayoutVars>
          <dgm:chMax val="0"/>
          <dgm:bulletEnabled val="1"/>
        </dgm:presLayoutVars>
      </dgm:prSet>
      <dgm:spPr/>
    </dgm:pt>
    <dgm:pt modelId="{9009C988-DB54-2243-BBD2-884783E8B97F}" type="pres">
      <dgm:prSet presAssocID="{6063B09E-6AEF-9A40-9F9C-A3F274D98C5C}" presName="spacer" presStyleCnt="0"/>
      <dgm:spPr/>
    </dgm:pt>
    <dgm:pt modelId="{620DFB1C-CE48-C944-A6DA-828B251BE445}" type="pres">
      <dgm:prSet presAssocID="{B20B4A5B-6AEC-AE4C-B848-B842F9C37771}" presName="parentText" presStyleLbl="node1" presStyleIdx="2" presStyleCnt="4">
        <dgm:presLayoutVars>
          <dgm:chMax val="0"/>
          <dgm:bulletEnabled val="1"/>
        </dgm:presLayoutVars>
      </dgm:prSet>
      <dgm:spPr/>
    </dgm:pt>
    <dgm:pt modelId="{B1BC8E58-BB8E-9A44-A628-FF9EC6ADC7C5}" type="pres">
      <dgm:prSet presAssocID="{D5C2D14D-8A35-B745-B916-07657DDEB92B}" presName="spacer" presStyleCnt="0"/>
      <dgm:spPr/>
    </dgm:pt>
    <dgm:pt modelId="{3F79BE13-FAE6-994C-8D50-3F26E70B56A9}" type="pres">
      <dgm:prSet presAssocID="{D454637C-FF1A-094A-82B5-98A3F543E63E}" presName="parentText" presStyleLbl="node1" presStyleIdx="3" presStyleCnt="4">
        <dgm:presLayoutVars>
          <dgm:chMax val="0"/>
          <dgm:bulletEnabled val="1"/>
        </dgm:presLayoutVars>
      </dgm:prSet>
      <dgm:spPr/>
      <dgm:t>
        <a:bodyPr/>
        <a:lstStyle/>
        <a:p>
          <a:endParaRPr lang="en-US"/>
        </a:p>
      </dgm:t>
    </dgm:pt>
  </dgm:ptLst>
  <dgm:cxnLst>
    <dgm:cxn modelId="{BCCE20C5-FB98-AE45-950F-B03FB1351EA4}" type="presOf" srcId="{D454637C-FF1A-094A-82B5-98A3F543E63E}" destId="{3F79BE13-FAE6-994C-8D50-3F26E70B56A9}" srcOrd="0" destOrd="0" presId="urn:microsoft.com/office/officeart/2005/8/layout/vList2"/>
    <dgm:cxn modelId="{B8E45022-B1B1-E646-B92A-B924670B7EF6}" srcId="{91144A62-16BF-1948-87A5-B27C6B2E05FD}" destId="{4F48569F-7C88-CA47-A662-AE68BC652CA0}" srcOrd="1" destOrd="0" parTransId="{65B8635D-1625-ED47-9885-0E49C94B3446}" sibTransId="{6063B09E-6AEF-9A40-9F9C-A3F274D98C5C}"/>
    <dgm:cxn modelId="{02CC1B94-0DF7-5F4C-A6E6-EC4DAB9A1E2A}" srcId="{91144A62-16BF-1948-87A5-B27C6B2E05FD}" destId="{E72AFC88-F955-5642-9D7A-F4732F6E950F}" srcOrd="0" destOrd="0" parTransId="{4146B8A5-9321-A84A-98D4-BA7F0652ADB7}" sibTransId="{4AF45F21-9354-094F-825D-DF5B4E4786B3}"/>
    <dgm:cxn modelId="{DB334AC3-674A-8F42-B61C-126A757B7238}" type="presOf" srcId="{E72AFC88-F955-5642-9D7A-F4732F6E950F}" destId="{E81C8308-4206-5D4D-8BE6-A07539AB2F07}" srcOrd="0" destOrd="0" presId="urn:microsoft.com/office/officeart/2005/8/layout/vList2"/>
    <dgm:cxn modelId="{4397A9DB-02FE-1A40-BE4E-4E95FA8740C2}" srcId="{91144A62-16BF-1948-87A5-B27C6B2E05FD}" destId="{D454637C-FF1A-094A-82B5-98A3F543E63E}" srcOrd="3" destOrd="0" parTransId="{13423F52-422E-4A45-9A24-020C0FA03627}" sibTransId="{6372C154-DE2D-C540-A640-CC0A5DEE4EF8}"/>
    <dgm:cxn modelId="{E0AD1D04-D2E2-A54B-9029-5DDDB3EBC8E6}" type="presOf" srcId="{4F48569F-7C88-CA47-A662-AE68BC652CA0}" destId="{3E3B8ACF-41A2-AA4A-9791-1603E9712880}" srcOrd="0" destOrd="0" presId="urn:microsoft.com/office/officeart/2005/8/layout/vList2"/>
    <dgm:cxn modelId="{CAEE9D70-0BA5-5740-A182-A8CE406754DE}" type="presOf" srcId="{B20B4A5B-6AEC-AE4C-B848-B842F9C37771}" destId="{620DFB1C-CE48-C944-A6DA-828B251BE445}" srcOrd="0" destOrd="0" presId="urn:microsoft.com/office/officeart/2005/8/layout/vList2"/>
    <dgm:cxn modelId="{E2CFB6F6-AE96-9A41-8970-D6255795451F}" srcId="{91144A62-16BF-1948-87A5-B27C6B2E05FD}" destId="{B20B4A5B-6AEC-AE4C-B848-B842F9C37771}" srcOrd="2" destOrd="0" parTransId="{3729417D-3237-BC40-B68E-2532AE91049F}" sibTransId="{D5C2D14D-8A35-B745-B916-07657DDEB92B}"/>
    <dgm:cxn modelId="{66BA4F30-F2D3-B345-875D-2C7F9EA1612E}" type="presOf" srcId="{91144A62-16BF-1948-87A5-B27C6B2E05FD}" destId="{59BD0B58-BEA7-C344-BE0E-31E3D8AAAA5D}" srcOrd="0" destOrd="0" presId="urn:microsoft.com/office/officeart/2005/8/layout/vList2"/>
    <dgm:cxn modelId="{FB544E9F-ECAD-B74E-A07D-D36A2ACBA608}" type="presParOf" srcId="{59BD0B58-BEA7-C344-BE0E-31E3D8AAAA5D}" destId="{E81C8308-4206-5D4D-8BE6-A07539AB2F07}" srcOrd="0" destOrd="0" presId="urn:microsoft.com/office/officeart/2005/8/layout/vList2"/>
    <dgm:cxn modelId="{8E8B357C-3B03-234B-BEFC-90AA48761FE9}" type="presParOf" srcId="{59BD0B58-BEA7-C344-BE0E-31E3D8AAAA5D}" destId="{9070E777-7BFA-2547-A223-13B9425F3399}" srcOrd="1" destOrd="0" presId="urn:microsoft.com/office/officeart/2005/8/layout/vList2"/>
    <dgm:cxn modelId="{7D9E9146-2838-2B44-9F94-8712C1638CF4}" type="presParOf" srcId="{59BD0B58-BEA7-C344-BE0E-31E3D8AAAA5D}" destId="{3E3B8ACF-41A2-AA4A-9791-1603E9712880}" srcOrd="2" destOrd="0" presId="urn:microsoft.com/office/officeart/2005/8/layout/vList2"/>
    <dgm:cxn modelId="{F7E06B44-63DD-D64C-ADFA-AD435F22C5BE}" type="presParOf" srcId="{59BD0B58-BEA7-C344-BE0E-31E3D8AAAA5D}" destId="{9009C988-DB54-2243-BBD2-884783E8B97F}" srcOrd="3" destOrd="0" presId="urn:microsoft.com/office/officeart/2005/8/layout/vList2"/>
    <dgm:cxn modelId="{E4A13287-E56E-C44A-8E05-5D9A066AE337}" type="presParOf" srcId="{59BD0B58-BEA7-C344-BE0E-31E3D8AAAA5D}" destId="{620DFB1C-CE48-C944-A6DA-828B251BE445}" srcOrd="4" destOrd="0" presId="urn:microsoft.com/office/officeart/2005/8/layout/vList2"/>
    <dgm:cxn modelId="{454C16FC-62F8-DD42-8157-7E5F5D02068E}" type="presParOf" srcId="{59BD0B58-BEA7-C344-BE0E-31E3D8AAAA5D}" destId="{B1BC8E58-BB8E-9A44-A628-FF9EC6ADC7C5}" srcOrd="5" destOrd="0" presId="urn:microsoft.com/office/officeart/2005/8/layout/vList2"/>
    <dgm:cxn modelId="{0F49D5E0-AAFA-0240-9BF2-27B5A5543EA7}" type="presParOf" srcId="{59BD0B58-BEA7-C344-BE0E-31E3D8AAAA5D}" destId="{3F79BE13-FAE6-994C-8D50-3F26E70B56A9}"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2BF909-40C1-E742-BB04-00CE26B323BC}"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2315AC74-1985-9946-85D5-E8A5B64D8A20}">
      <dgm:prSet phldrT="[Text]"/>
      <dgm:spPr/>
      <dgm:t>
        <a:bodyPr/>
        <a:lstStyle/>
        <a:p>
          <a:r>
            <a:rPr lang="en-US" dirty="0" smtClean="0"/>
            <a:t>Paper			</a:t>
          </a:r>
          <a:endParaRPr lang="en-US" dirty="0"/>
        </a:p>
      </dgm:t>
    </dgm:pt>
    <dgm:pt modelId="{6175728A-F6C8-6940-9D01-89B0F361571B}" type="parTrans" cxnId="{09B40011-44CE-884B-8B37-2427F7823D4D}">
      <dgm:prSet/>
      <dgm:spPr/>
      <dgm:t>
        <a:bodyPr/>
        <a:lstStyle/>
        <a:p>
          <a:endParaRPr lang="en-US"/>
        </a:p>
      </dgm:t>
    </dgm:pt>
    <dgm:pt modelId="{0B81BA7E-5760-E248-BECC-07E6D073B3BC}" type="sibTrans" cxnId="{09B40011-44CE-884B-8B37-2427F7823D4D}">
      <dgm:prSet/>
      <dgm:spPr/>
      <dgm:t>
        <a:bodyPr/>
        <a:lstStyle/>
        <a:p>
          <a:endParaRPr lang="en-US"/>
        </a:p>
      </dgm:t>
    </dgm:pt>
    <dgm:pt modelId="{758345A5-54B4-0540-BCBE-810EF9E72E60}">
      <dgm:prSet phldrT="[Text]"/>
      <dgm:spPr/>
      <dgm:t>
        <a:bodyPr/>
        <a:lstStyle/>
        <a:p>
          <a:r>
            <a:rPr lang="en-US" dirty="0" smtClean="0"/>
            <a:t>Porcelain</a:t>
          </a:r>
          <a:endParaRPr lang="en-US" dirty="0"/>
        </a:p>
      </dgm:t>
    </dgm:pt>
    <dgm:pt modelId="{E6F3BBF6-B705-FB48-8F5A-74C981AD31B7}" type="parTrans" cxnId="{14C04C69-83A1-6242-AEBE-45E1D3D0C16A}">
      <dgm:prSet/>
      <dgm:spPr/>
      <dgm:t>
        <a:bodyPr/>
        <a:lstStyle/>
        <a:p>
          <a:endParaRPr lang="en-US"/>
        </a:p>
      </dgm:t>
    </dgm:pt>
    <dgm:pt modelId="{47C86F25-7058-0D45-985B-6A997670E427}" type="sibTrans" cxnId="{14C04C69-83A1-6242-AEBE-45E1D3D0C16A}">
      <dgm:prSet/>
      <dgm:spPr/>
      <dgm:t>
        <a:bodyPr/>
        <a:lstStyle/>
        <a:p>
          <a:endParaRPr lang="en-US"/>
        </a:p>
      </dgm:t>
    </dgm:pt>
    <dgm:pt modelId="{04A2BE60-2797-E642-A03F-B5B38B49320E}">
      <dgm:prSet phldrT="[Text]"/>
      <dgm:spPr/>
      <dgm:t>
        <a:bodyPr/>
        <a:lstStyle/>
        <a:p>
          <a:r>
            <a:rPr lang="en-US" dirty="0" smtClean="0"/>
            <a:t>Silk</a:t>
          </a:r>
          <a:endParaRPr lang="en-US" dirty="0"/>
        </a:p>
      </dgm:t>
    </dgm:pt>
    <dgm:pt modelId="{1865BC5A-58E5-424A-9AFD-B766F12F2A9B}" type="parTrans" cxnId="{177E8401-017D-C847-ABA2-0659882B471E}">
      <dgm:prSet/>
      <dgm:spPr/>
      <dgm:t>
        <a:bodyPr/>
        <a:lstStyle/>
        <a:p>
          <a:endParaRPr lang="en-US"/>
        </a:p>
      </dgm:t>
    </dgm:pt>
    <dgm:pt modelId="{6A01151C-F76D-4447-8D8C-6E46FAC579F8}" type="sibTrans" cxnId="{177E8401-017D-C847-ABA2-0659882B471E}">
      <dgm:prSet/>
      <dgm:spPr/>
      <dgm:t>
        <a:bodyPr/>
        <a:lstStyle/>
        <a:p>
          <a:endParaRPr lang="en-US"/>
        </a:p>
      </dgm:t>
    </dgm:pt>
    <dgm:pt modelId="{0584E6CF-C3C7-CE45-A13B-2F067E9BFE75}">
      <dgm:prSet phldrT="[Text]"/>
      <dgm:spPr/>
      <dgm:t>
        <a:bodyPr/>
        <a:lstStyle/>
        <a:p>
          <a:r>
            <a:rPr lang="en-US" dirty="0" smtClean="0"/>
            <a:t>Civil Service Exams</a:t>
          </a:r>
          <a:endParaRPr lang="en-US" dirty="0"/>
        </a:p>
      </dgm:t>
    </dgm:pt>
    <dgm:pt modelId="{C9F45E0A-41EB-C848-B7AE-4C61E3EEB578}" type="parTrans" cxnId="{1FBB5786-74EF-7845-994E-4E469B370671}">
      <dgm:prSet/>
      <dgm:spPr/>
      <dgm:t>
        <a:bodyPr/>
        <a:lstStyle/>
        <a:p>
          <a:endParaRPr lang="en-US"/>
        </a:p>
      </dgm:t>
    </dgm:pt>
    <dgm:pt modelId="{0645DFE7-F3E9-7546-A3AF-38879499777A}" type="sibTrans" cxnId="{1FBB5786-74EF-7845-994E-4E469B370671}">
      <dgm:prSet/>
      <dgm:spPr/>
      <dgm:t>
        <a:bodyPr/>
        <a:lstStyle/>
        <a:p>
          <a:endParaRPr lang="en-US"/>
        </a:p>
      </dgm:t>
    </dgm:pt>
    <dgm:pt modelId="{4567ADF7-36BF-FE42-B115-2AE799BBB416}" type="pres">
      <dgm:prSet presAssocID="{B72BF909-40C1-E742-BB04-00CE26B323BC}" presName="linear" presStyleCnt="0">
        <dgm:presLayoutVars>
          <dgm:animLvl val="lvl"/>
          <dgm:resizeHandles val="exact"/>
        </dgm:presLayoutVars>
      </dgm:prSet>
      <dgm:spPr/>
    </dgm:pt>
    <dgm:pt modelId="{A4CA2A1C-799D-8F45-982B-77B3CA300055}" type="pres">
      <dgm:prSet presAssocID="{2315AC74-1985-9946-85D5-E8A5B64D8A20}" presName="parentText" presStyleLbl="node1" presStyleIdx="0" presStyleCnt="4" custLinFactY="-91631" custLinFactNeighborX="29630" custLinFactNeighborY="-100000">
        <dgm:presLayoutVars>
          <dgm:chMax val="0"/>
          <dgm:bulletEnabled val="1"/>
        </dgm:presLayoutVars>
      </dgm:prSet>
      <dgm:spPr/>
    </dgm:pt>
    <dgm:pt modelId="{BAB719AD-C381-3D46-8081-44F15B465A0C}" type="pres">
      <dgm:prSet presAssocID="{0B81BA7E-5760-E248-BECC-07E6D073B3BC}" presName="spacer" presStyleCnt="0"/>
      <dgm:spPr/>
    </dgm:pt>
    <dgm:pt modelId="{9B5B68EE-CE44-9E44-B7E1-EACB6EA4009D}" type="pres">
      <dgm:prSet presAssocID="{758345A5-54B4-0540-BCBE-810EF9E72E60}" presName="parentText" presStyleLbl="node1" presStyleIdx="1" presStyleCnt="4">
        <dgm:presLayoutVars>
          <dgm:chMax val="0"/>
          <dgm:bulletEnabled val="1"/>
        </dgm:presLayoutVars>
      </dgm:prSet>
      <dgm:spPr/>
    </dgm:pt>
    <dgm:pt modelId="{1C80B636-B220-9E45-8F49-F075C3BD464A}" type="pres">
      <dgm:prSet presAssocID="{47C86F25-7058-0D45-985B-6A997670E427}" presName="spacer" presStyleCnt="0"/>
      <dgm:spPr/>
    </dgm:pt>
    <dgm:pt modelId="{E6CC4603-FC6B-EC48-A6DC-D6CAA518A51E}" type="pres">
      <dgm:prSet presAssocID="{04A2BE60-2797-E642-A03F-B5B38B49320E}" presName="parentText" presStyleLbl="node1" presStyleIdx="2" presStyleCnt="4">
        <dgm:presLayoutVars>
          <dgm:chMax val="0"/>
          <dgm:bulletEnabled val="1"/>
        </dgm:presLayoutVars>
      </dgm:prSet>
      <dgm:spPr/>
    </dgm:pt>
    <dgm:pt modelId="{AB8D1F2D-1DBB-AF42-A662-F971C11B5984}" type="pres">
      <dgm:prSet presAssocID="{6A01151C-F76D-4447-8D8C-6E46FAC579F8}" presName="spacer" presStyleCnt="0"/>
      <dgm:spPr/>
    </dgm:pt>
    <dgm:pt modelId="{9E4F6A4A-BF15-C142-BF5E-F36E4F04FE02}" type="pres">
      <dgm:prSet presAssocID="{0584E6CF-C3C7-CE45-A13B-2F067E9BFE75}" presName="parentText" presStyleLbl="node1" presStyleIdx="3" presStyleCnt="4">
        <dgm:presLayoutVars>
          <dgm:chMax val="0"/>
          <dgm:bulletEnabled val="1"/>
        </dgm:presLayoutVars>
      </dgm:prSet>
      <dgm:spPr/>
    </dgm:pt>
  </dgm:ptLst>
  <dgm:cxnLst>
    <dgm:cxn modelId="{14C04C69-83A1-6242-AEBE-45E1D3D0C16A}" srcId="{B72BF909-40C1-E742-BB04-00CE26B323BC}" destId="{758345A5-54B4-0540-BCBE-810EF9E72E60}" srcOrd="1" destOrd="0" parTransId="{E6F3BBF6-B705-FB48-8F5A-74C981AD31B7}" sibTransId="{47C86F25-7058-0D45-985B-6A997670E427}"/>
    <dgm:cxn modelId="{DD3CBEAC-414A-8E4C-9246-136CC758A692}" type="presOf" srcId="{758345A5-54B4-0540-BCBE-810EF9E72E60}" destId="{9B5B68EE-CE44-9E44-B7E1-EACB6EA4009D}" srcOrd="0" destOrd="0" presId="urn:microsoft.com/office/officeart/2005/8/layout/vList2"/>
    <dgm:cxn modelId="{21801835-C7EB-B54B-A41B-0D00C81BE620}" type="presOf" srcId="{B72BF909-40C1-E742-BB04-00CE26B323BC}" destId="{4567ADF7-36BF-FE42-B115-2AE799BBB416}" srcOrd="0" destOrd="0" presId="urn:microsoft.com/office/officeart/2005/8/layout/vList2"/>
    <dgm:cxn modelId="{BDB02909-7CB3-7A4A-801A-22B2A5071783}" type="presOf" srcId="{2315AC74-1985-9946-85D5-E8A5B64D8A20}" destId="{A4CA2A1C-799D-8F45-982B-77B3CA300055}" srcOrd="0" destOrd="0" presId="urn:microsoft.com/office/officeart/2005/8/layout/vList2"/>
    <dgm:cxn modelId="{264E0093-E3DD-3644-87BB-7FBEE4C9CED3}" type="presOf" srcId="{0584E6CF-C3C7-CE45-A13B-2F067E9BFE75}" destId="{9E4F6A4A-BF15-C142-BF5E-F36E4F04FE02}" srcOrd="0" destOrd="0" presId="urn:microsoft.com/office/officeart/2005/8/layout/vList2"/>
    <dgm:cxn modelId="{177E8401-017D-C847-ABA2-0659882B471E}" srcId="{B72BF909-40C1-E742-BB04-00CE26B323BC}" destId="{04A2BE60-2797-E642-A03F-B5B38B49320E}" srcOrd="2" destOrd="0" parTransId="{1865BC5A-58E5-424A-9AFD-B766F12F2A9B}" sibTransId="{6A01151C-F76D-4447-8D8C-6E46FAC579F8}"/>
    <dgm:cxn modelId="{09B40011-44CE-884B-8B37-2427F7823D4D}" srcId="{B72BF909-40C1-E742-BB04-00CE26B323BC}" destId="{2315AC74-1985-9946-85D5-E8A5B64D8A20}" srcOrd="0" destOrd="0" parTransId="{6175728A-F6C8-6940-9D01-89B0F361571B}" sibTransId="{0B81BA7E-5760-E248-BECC-07E6D073B3BC}"/>
    <dgm:cxn modelId="{1FBB5786-74EF-7845-994E-4E469B370671}" srcId="{B72BF909-40C1-E742-BB04-00CE26B323BC}" destId="{0584E6CF-C3C7-CE45-A13B-2F067E9BFE75}" srcOrd="3" destOrd="0" parTransId="{C9F45E0A-41EB-C848-B7AE-4C61E3EEB578}" sibTransId="{0645DFE7-F3E9-7546-A3AF-38879499777A}"/>
    <dgm:cxn modelId="{B5F8DB2A-F343-A24C-8C2A-2ED65A46E13A}" type="presOf" srcId="{04A2BE60-2797-E642-A03F-B5B38B49320E}" destId="{E6CC4603-FC6B-EC48-A6DC-D6CAA518A51E}" srcOrd="0" destOrd="0" presId="urn:microsoft.com/office/officeart/2005/8/layout/vList2"/>
    <dgm:cxn modelId="{010DDCE9-C826-7743-8A14-380865BBB395}" type="presParOf" srcId="{4567ADF7-36BF-FE42-B115-2AE799BBB416}" destId="{A4CA2A1C-799D-8F45-982B-77B3CA300055}" srcOrd="0" destOrd="0" presId="urn:microsoft.com/office/officeart/2005/8/layout/vList2"/>
    <dgm:cxn modelId="{61DFF936-7D5F-9440-A8F5-DAA3B283C7CB}" type="presParOf" srcId="{4567ADF7-36BF-FE42-B115-2AE799BBB416}" destId="{BAB719AD-C381-3D46-8081-44F15B465A0C}" srcOrd="1" destOrd="0" presId="urn:microsoft.com/office/officeart/2005/8/layout/vList2"/>
    <dgm:cxn modelId="{5B2E0AD1-1F67-6C4A-8CD4-CD86197EC124}" type="presParOf" srcId="{4567ADF7-36BF-FE42-B115-2AE799BBB416}" destId="{9B5B68EE-CE44-9E44-B7E1-EACB6EA4009D}" srcOrd="2" destOrd="0" presId="urn:microsoft.com/office/officeart/2005/8/layout/vList2"/>
    <dgm:cxn modelId="{779CD200-4C0E-B943-96E8-AFE898BF4717}" type="presParOf" srcId="{4567ADF7-36BF-FE42-B115-2AE799BBB416}" destId="{1C80B636-B220-9E45-8F49-F075C3BD464A}" srcOrd="3" destOrd="0" presId="urn:microsoft.com/office/officeart/2005/8/layout/vList2"/>
    <dgm:cxn modelId="{5C2E1A0D-9B47-4849-B99C-42BE68982872}" type="presParOf" srcId="{4567ADF7-36BF-FE42-B115-2AE799BBB416}" destId="{E6CC4603-FC6B-EC48-A6DC-D6CAA518A51E}" srcOrd="4" destOrd="0" presId="urn:microsoft.com/office/officeart/2005/8/layout/vList2"/>
    <dgm:cxn modelId="{10917F45-F566-E24C-B3B3-574DFC716D5D}" type="presParOf" srcId="{4567ADF7-36BF-FE42-B115-2AE799BBB416}" destId="{AB8D1F2D-1DBB-AF42-A662-F971C11B5984}" srcOrd="5" destOrd="0" presId="urn:microsoft.com/office/officeart/2005/8/layout/vList2"/>
    <dgm:cxn modelId="{3E29EB58-C25E-2040-9644-BE510C3CD676}" type="presParOf" srcId="{4567ADF7-36BF-FE42-B115-2AE799BBB416}" destId="{9E4F6A4A-BF15-C142-BF5E-F36E4F04FE0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9105A6-91BE-1645-8AA9-DAE8F7DF7D65}">
      <dsp:nvSpPr>
        <dsp:cNvPr id="0" name=""/>
        <dsp:cNvSpPr/>
      </dsp:nvSpPr>
      <dsp:spPr>
        <a:xfrm>
          <a:off x="0" y="34200"/>
          <a:ext cx="8229600" cy="143208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China was governed by ruling families called dynasties</a:t>
          </a:r>
          <a:endParaRPr lang="en-US" sz="3600" kern="1200" dirty="0"/>
        </a:p>
      </dsp:txBody>
      <dsp:txXfrm>
        <a:off x="0" y="34200"/>
        <a:ext cx="8229600" cy="1432080"/>
      </dsp:txXfrm>
    </dsp:sp>
    <dsp:sp modelId="{2F6DDD12-0007-A646-9F05-6DC71738239C}">
      <dsp:nvSpPr>
        <dsp:cNvPr id="0" name=""/>
        <dsp:cNvSpPr/>
      </dsp:nvSpPr>
      <dsp:spPr>
        <a:xfrm>
          <a:off x="0" y="1569953"/>
          <a:ext cx="8229600" cy="143208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Chinese rulers were considered divine</a:t>
          </a:r>
          <a:endParaRPr lang="en-US" sz="3600" kern="1200" dirty="0"/>
        </a:p>
      </dsp:txBody>
      <dsp:txXfrm>
        <a:off x="0" y="1569953"/>
        <a:ext cx="8229600" cy="1432080"/>
      </dsp:txXfrm>
    </dsp:sp>
    <dsp:sp modelId="{07A89FC2-5685-C84D-B62E-A6D2B3568A98}">
      <dsp:nvSpPr>
        <dsp:cNvPr id="0" name=""/>
        <dsp:cNvSpPr/>
      </dsp:nvSpPr>
      <dsp:spPr>
        <a:xfrm>
          <a:off x="0" y="3105720"/>
          <a:ext cx="8229600" cy="143208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Chinese rulers served under a mandate of heaven</a:t>
          </a:r>
          <a:endParaRPr lang="en-US" sz="3600" kern="1200" dirty="0"/>
        </a:p>
      </dsp:txBody>
      <dsp:txXfrm>
        <a:off x="0" y="3105720"/>
        <a:ext cx="8229600" cy="14320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4F9F8-F570-0047-9FAD-CA1C6A9782B9}">
      <dsp:nvSpPr>
        <dsp:cNvPr id="0" name=""/>
        <dsp:cNvSpPr/>
      </dsp:nvSpPr>
      <dsp:spPr>
        <a:xfrm>
          <a:off x="0" y="381982"/>
          <a:ext cx="8229600" cy="117526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Qin - (Shi </a:t>
          </a:r>
          <a:r>
            <a:rPr lang="en-US" sz="4900" kern="1200" dirty="0" err="1" smtClean="0"/>
            <a:t>Huangdi</a:t>
          </a:r>
          <a:r>
            <a:rPr lang="en-US" sz="4900" kern="1200" dirty="0" smtClean="0"/>
            <a:t>) 221 BCE</a:t>
          </a:r>
          <a:endParaRPr lang="en-US" sz="4900" kern="1200" dirty="0"/>
        </a:p>
      </dsp:txBody>
      <dsp:txXfrm>
        <a:off x="0" y="381982"/>
        <a:ext cx="8229600" cy="1175264"/>
      </dsp:txXfrm>
    </dsp:sp>
    <dsp:sp modelId="{48D3AA38-E9C7-8B4D-A6BE-24A61F94E077}">
      <dsp:nvSpPr>
        <dsp:cNvPr id="0" name=""/>
        <dsp:cNvSpPr/>
      </dsp:nvSpPr>
      <dsp:spPr>
        <a:xfrm>
          <a:off x="0" y="1698367"/>
          <a:ext cx="8229600" cy="117526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Han - 206 BCE – 220 CE</a:t>
          </a:r>
          <a:endParaRPr lang="en-US" sz="4900" kern="1200" dirty="0"/>
        </a:p>
      </dsp:txBody>
      <dsp:txXfrm>
        <a:off x="0" y="1698367"/>
        <a:ext cx="8229600" cy="1175264"/>
      </dsp:txXfrm>
    </dsp:sp>
    <dsp:sp modelId="{2791DAB1-A199-BC48-8E27-89923761B569}">
      <dsp:nvSpPr>
        <dsp:cNvPr id="0" name=""/>
        <dsp:cNvSpPr/>
      </dsp:nvSpPr>
      <dsp:spPr>
        <a:xfrm>
          <a:off x="0" y="3014752"/>
          <a:ext cx="8229600" cy="117526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smtClean="0"/>
            <a:t>Tang </a:t>
          </a:r>
          <a:endParaRPr lang="en-US" sz="4900" kern="1200" dirty="0"/>
        </a:p>
      </dsp:txBody>
      <dsp:txXfrm>
        <a:off x="0" y="3014752"/>
        <a:ext cx="8229600" cy="11752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B6B611-C1F5-FA47-82A9-53773BEB0654}">
      <dsp:nvSpPr>
        <dsp:cNvPr id="0" name=""/>
        <dsp:cNvSpPr/>
      </dsp:nvSpPr>
      <dsp:spPr>
        <a:xfrm>
          <a:off x="0" y="32264"/>
          <a:ext cx="8229600" cy="139113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kern="1200" dirty="0" smtClean="0"/>
            <a:t>Confucianism</a:t>
          </a:r>
          <a:endParaRPr lang="en-US" sz="5800" kern="1200" dirty="0"/>
        </a:p>
      </dsp:txBody>
      <dsp:txXfrm>
        <a:off x="0" y="32264"/>
        <a:ext cx="8229600" cy="1391130"/>
      </dsp:txXfrm>
    </dsp:sp>
    <dsp:sp modelId="{E2A419AB-D044-D440-974B-E56C5B4A094A}">
      <dsp:nvSpPr>
        <dsp:cNvPr id="0" name=""/>
        <dsp:cNvSpPr/>
      </dsp:nvSpPr>
      <dsp:spPr>
        <a:xfrm>
          <a:off x="0" y="1590435"/>
          <a:ext cx="8229600" cy="139113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kern="1200" dirty="0" smtClean="0"/>
            <a:t>Taoism</a:t>
          </a:r>
          <a:endParaRPr lang="en-US" sz="5800" kern="1200" dirty="0"/>
        </a:p>
      </dsp:txBody>
      <dsp:txXfrm>
        <a:off x="0" y="1590435"/>
        <a:ext cx="8229600" cy="1391130"/>
      </dsp:txXfrm>
    </dsp:sp>
    <dsp:sp modelId="{CF630238-5988-CD4D-AEFA-45AE082E466E}">
      <dsp:nvSpPr>
        <dsp:cNvPr id="0" name=""/>
        <dsp:cNvSpPr/>
      </dsp:nvSpPr>
      <dsp:spPr>
        <a:xfrm>
          <a:off x="0" y="3148605"/>
          <a:ext cx="8229600" cy="139113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a:lnSpc>
              <a:spcPct val="90000"/>
            </a:lnSpc>
            <a:spcBef>
              <a:spcPct val="0"/>
            </a:spcBef>
            <a:spcAft>
              <a:spcPct val="35000"/>
            </a:spcAft>
          </a:pPr>
          <a:r>
            <a:rPr lang="en-US" sz="5800" kern="1200" dirty="0" smtClean="0"/>
            <a:t>Buddhism (from India)</a:t>
          </a:r>
          <a:endParaRPr lang="en-US" sz="5800" kern="1200" dirty="0"/>
        </a:p>
      </dsp:txBody>
      <dsp:txXfrm>
        <a:off x="0" y="3148605"/>
        <a:ext cx="8229600" cy="13911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74B410-2502-C348-AFD8-25CB28EE4F52}">
      <dsp:nvSpPr>
        <dsp:cNvPr id="0" name=""/>
        <dsp:cNvSpPr/>
      </dsp:nvSpPr>
      <dsp:spPr>
        <a:xfrm>
          <a:off x="0" y="51434"/>
          <a:ext cx="8229600" cy="81549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Humans are good not bad</a:t>
          </a:r>
          <a:endParaRPr lang="en-US" sz="3400" kern="1200" dirty="0"/>
        </a:p>
      </dsp:txBody>
      <dsp:txXfrm>
        <a:off x="0" y="51434"/>
        <a:ext cx="8229600" cy="815490"/>
      </dsp:txXfrm>
    </dsp:sp>
    <dsp:sp modelId="{A3315C23-4A51-634F-968B-6A95B640B12D}">
      <dsp:nvSpPr>
        <dsp:cNvPr id="0" name=""/>
        <dsp:cNvSpPr/>
      </dsp:nvSpPr>
      <dsp:spPr>
        <a:xfrm>
          <a:off x="0" y="964844"/>
          <a:ext cx="8229600" cy="81549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Respect for elders</a:t>
          </a:r>
          <a:endParaRPr lang="en-US" sz="3400" kern="1200" dirty="0"/>
        </a:p>
      </dsp:txBody>
      <dsp:txXfrm>
        <a:off x="0" y="964844"/>
        <a:ext cx="8229600" cy="815490"/>
      </dsp:txXfrm>
    </dsp:sp>
    <dsp:sp modelId="{911B1152-A236-9348-B4C8-DD31D47691C8}">
      <dsp:nvSpPr>
        <dsp:cNvPr id="0" name=""/>
        <dsp:cNvSpPr/>
      </dsp:nvSpPr>
      <dsp:spPr>
        <a:xfrm>
          <a:off x="0" y="1878255"/>
          <a:ext cx="8229600" cy="81549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Code of politeness</a:t>
          </a:r>
          <a:endParaRPr lang="en-US" sz="3400" kern="1200" dirty="0"/>
        </a:p>
      </dsp:txBody>
      <dsp:txXfrm>
        <a:off x="0" y="1878255"/>
        <a:ext cx="8229600" cy="815490"/>
      </dsp:txXfrm>
    </dsp:sp>
    <dsp:sp modelId="{16363289-8456-714B-8FEB-630D7C20557D}">
      <dsp:nvSpPr>
        <dsp:cNvPr id="0" name=""/>
        <dsp:cNvSpPr/>
      </dsp:nvSpPr>
      <dsp:spPr>
        <a:xfrm>
          <a:off x="0" y="2791665"/>
          <a:ext cx="8229600" cy="81549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Emphasis on education</a:t>
          </a:r>
          <a:endParaRPr lang="en-US" sz="3400" kern="1200" dirty="0"/>
        </a:p>
      </dsp:txBody>
      <dsp:txXfrm>
        <a:off x="0" y="2791665"/>
        <a:ext cx="8229600" cy="815490"/>
      </dsp:txXfrm>
    </dsp:sp>
    <dsp:sp modelId="{54CDE08B-6A53-EE4B-9853-B588983EBF87}">
      <dsp:nvSpPr>
        <dsp:cNvPr id="0" name=""/>
        <dsp:cNvSpPr/>
      </dsp:nvSpPr>
      <dsp:spPr>
        <a:xfrm>
          <a:off x="0" y="3705075"/>
          <a:ext cx="8229600" cy="81549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Ancestor worship</a:t>
          </a:r>
          <a:endParaRPr lang="en-US" sz="3400" kern="1200" dirty="0"/>
        </a:p>
      </dsp:txBody>
      <dsp:txXfrm>
        <a:off x="0" y="3705075"/>
        <a:ext cx="8229600" cy="81549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1C8308-4206-5D4D-8BE6-A07539AB2F07}">
      <dsp:nvSpPr>
        <dsp:cNvPr id="0" name=""/>
        <dsp:cNvSpPr/>
      </dsp:nvSpPr>
      <dsp:spPr>
        <a:xfrm>
          <a:off x="0" y="194399"/>
          <a:ext cx="8229600" cy="95940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The Tao is the way of the universe</a:t>
          </a:r>
          <a:endParaRPr lang="en-US" sz="4000" kern="1200" dirty="0"/>
        </a:p>
      </dsp:txBody>
      <dsp:txXfrm>
        <a:off x="0" y="194399"/>
        <a:ext cx="8229600" cy="959400"/>
      </dsp:txXfrm>
    </dsp:sp>
    <dsp:sp modelId="{3E3B8ACF-41A2-AA4A-9791-1603E9712880}">
      <dsp:nvSpPr>
        <dsp:cNvPr id="0" name=""/>
        <dsp:cNvSpPr/>
      </dsp:nvSpPr>
      <dsp:spPr>
        <a:xfrm>
          <a:off x="0" y="1268999"/>
          <a:ext cx="8229600" cy="95940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Harmony and balance</a:t>
          </a:r>
          <a:endParaRPr lang="en-US" sz="4000" kern="1200" dirty="0"/>
        </a:p>
      </dsp:txBody>
      <dsp:txXfrm>
        <a:off x="0" y="1268999"/>
        <a:ext cx="8229600" cy="959400"/>
      </dsp:txXfrm>
    </dsp:sp>
    <dsp:sp modelId="{620DFB1C-CE48-C944-A6DA-828B251BE445}">
      <dsp:nvSpPr>
        <dsp:cNvPr id="0" name=""/>
        <dsp:cNvSpPr/>
      </dsp:nvSpPr>
      <dsp:spPr>
        <a:xfrm>
          <a:off x="0" y="2343599"/>
          <a:ext cx="8229600" cy="95940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Wu Wei – Action through inaction</a:t>
          </a:r>
          <a:endParaRPr lang="en-US" sz="4000" kern="1200" dirty="0"/>
        </a:p>
      </dsp:txBody>
      <dsp:txXfrm>
        <a:off x="0" y="2343599"/>
        <a:ext cx="8229600" cy="959400"/>
      </dsp:txXfrm>
    </dsp:sp>
    <dsp:sp modelId="{3F79BE13-FAE6-994C-8D50-3F26E70B56A9}">
      <dsp:nvSpPr>
        <dsp:cNvPr id="0" name=""/>
        <dsp:cNvSpPr/>
      </dsp:nvSpPr>
      <dsp:spPr>
        <a:xfrm>
          <a:off x="0" y="3418200"/>
          <a:ext cx="8229600" cy="959400"/>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Humility and virtue</a:t>
          </a:r>
          <a:endParaRPr lang="en-US" sz="4000" kern="1200" dirty="0"/>
        </a:p>
      </dsp:txBody>
      <dsp:txXfrm>
        <a:off x="0" y="3418200"/>
        <a:ext cx="8229600" cy="9594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CA2A1C-799D-8F45-982B-77B3CA300055}">
      <dsp:nvSpPr>
        <dsp:cNvPr id="0" name=""/>
        <dsp:cNvSpPr/>
      </dsp:nvSpPr>
      <dsp:spPr>
        <a:xfrm>
          <a:off x="0" y="0"/>
          <a:ext cx="8229600" cy="1031354"/>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Paper			</a:t>
          </a:r>
          <a:endParaRPr lang="en-US" sz="4300" kern="1200" dirty="0"/>
        </a:p>
      </dsp:txBody>
      <dsp:txXfrm>
        <a:off x="0" y="0"/>
        <a:ext cx="8229600" cy="1031354"/>
      </dsp:txXfrm>
    </dsp:sp>
    <dsp:sp modelId="{9B5B68EE-CE44-9E44-B7E1-EACB6EA4009D}">
      <dsp:nvSpPr>
        <dsp:cNvPr id="0" name=""/>
        <dsp:cNvSpPr/>
      </dsp:nvSpPr>
      <dsp:spPr>
        <a:xfrm>
          <a:off x="0" y="1192725"/>
          <a:ext cx="8229600" cy="1031354"/>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Porcelain</a:t>
          </a:r>
          <a:endParaRPr lang="en-US" sz="4300" kern="1200" dirty="0"/>
        </a:p>
      </dsp:txBody>
      <dsp:txXfrm>
        <a:off x="0" y="1192725"/>
        <a:ext cx="8229600" cy="1031354"/>
      </dsp:txXfrm>
    </dsp:sp>
    <dsp:sp modelId="{E6CC4603-FC6B-EC48-A6DC-D6CAA518A51E}">
      <dsp:nvSpPr>
        <dsp:cNvPr id="0" name=""/>
        <dsp:cNvSpPr/>
      </dsp:nvSpPr>
      <dsp:spPr>
        <a:xfrm>
          <a:off x="0" y="2347920"/>
          <a:ext cx="8229600" cy="1031354"/>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Silk</a:t>
          </a:r>
          <a:endParaRPr lang="en-US" sz="4300" kern="1200" dirty="0"/>
        </a:p>
      </dsp:txBody>
      <dsp:txXfrm>
        <a:off x="0" y="2347920"/>
        <a:ext cx="8229600" cy="1031354"/>
      </dsp:txXfrm>
    </dsp:sp>
    <dsp:sp modelId="{9E4F6A4A-BF15-C142-BF5E-F36E4F04FE02}">
      <dsp:nvSpPr>
        <dsp:cNvPr id="0" name=""/>
        <dsp:cNvSpPr/>
      </dsp:nvSpPr>
      <dsp:spPr>
        <a:xfrm>
          <a:off x="0" y="3503115"/>
          <a:ext cx="8229600" cy="1031354"/>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Civil Service Exams</a:t>
          </a:r>
          <a:endParaRPr lang="en-US" sz="4300" kern="1200" dirty="0"/>
        </a:p>
      </dsp:txBody>
      <dsp:txXfrm>
        <a:off x="0" y="3503115"/>
        <a:ext cx="8229600" cy="1031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4E1D7-F355-5A4A-8E4E-E569E7970E01}" type="datetimeFigureOut">
              <a:rPr lang="en-US" smtClean="0"/>
              <a:t>9/23/11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261BB-7823-D544-95B4-EDC820BE8E3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261BB-7823-D544-95B4-EDC820BE8E37}"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55F8C78-749F-8640-AA09-E1EEB24C637D}" type="datetimeFigureOut">
              <a:rPr lang="en-US" smtClean="0"/>
              <a:t>9/23/11</a:t>
            </a:fld>
            <a:endParaRPr lang="en-US"/>
          </a:p>
        </p:txBody>
      </p:sp>
      <p:sp>
        <p:nvSpPr>
          <p:cNvPr id="16" name="Slide Number Placeholder 15"/>
          <p:cNvSpPr>
            <a:spLocks noGrp="1"/>
          </p:cNvSpPr>
          <p:nvPr>
            <p:ph type="sldNum" sz="quarter" idx="11"/>
          </p:nvPr>
        </p:nvSpPr>
        <p:spPr/>
        <p:txBody>
          <a:bodyPr/>
          <a:lstStyle/>
          <a:p>
            <a:fld id="{16BB5E12-A9F1-7749-BAD8-0FFB7AFF333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5F8C78-749F-8640-AA09-E1EEB24C637D}" type="datetimeFigureOut">
              <a:rPr lang="en-US" smtClean="0"/>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5E12-A9F1-7749-BAD8-0FFB7AFF33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5F8C78-749F-8640-AA09-E1EEB24C637D}" type="datetimeFigureOut">
              <a:rPr lang="en-US" smtClean="0"/>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5E12-A9F1-7749-BAD8-0FFB7AFF33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55F8C78-749F-8640-AA09-E1EEB24C637D}" type="datetimeFigureOut">
              <a:rPr lang="en-US" smtClean="0"/>
              <a:t>9/23/11</a:t>
            </a:fld>
            <a:endParaRPr lang="en-US"/>
          </a:p>
        </p:txBody>
      </p:sp>
      <p:sp>
        <p:nvSpPr>
          <p:cNvPr id="15" name="Slide Number Placeholder 14"/>
          <p:cNvSpPr>
            <a:spLocks noGrp="1"/>
          </p:cNvSpPr>
          <p:nvPr>
            <p:ph type="sldNum" sz="quarter" idx="15"/>
          </p:nvPr>
        </p:nvSpPr>
        <p:spPr/>
        <p:txBody>
          <a:bodyPr/>
          <a:lstStyle>
            <a:lvl1pPr algn="ctr">
              <a:defRPr/>
            </a:lvl1pPr>
          </a:lstStyle>
          <a:p>
            <a:fld id="{16BB5E12-A9F1-7749-BAD8-0FFB7AFF333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8C78-749F-8640-AA09-E1EEB24C637D}" type="datetimeFigureOut">
              <a:rPr lang="en-US" smtClean="0"/>
              <a:t>9/23/11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B5E12-A9F1-7749-BAD8-0FFB7AFF333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8C78-749F-8640-AA09-E1EEB24C637D}" type="datetimeFigureOut">
              <a:rPr lang="en-US" smtClean="0"/>
              <a:t>9/23/11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B5E12-A9F1-7749-BAD8-0FFB7AFF333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BB5E12-A9F1-7749-BAD8-0FFB7AFF333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55F8C78-749F-8640-AA09-E1EEB24C637D}" type="datetimeFigureOut">
              <a:rPr lang="en-US" smtClean="0"/>
              <a:t>9/23/11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55F8C78-749F-8640-AA09-E1EEB24C637D}" type="datetimeFigureOut">
              <a:rPr lang="en-US" smtClean="0"/>
              <a:t>9/23/11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B5E12-A9F1-7749-BAD8-0FFB7AFF333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F8C78-749F-8640-AA09-E1EEB24C637D}" type="datetimeFigureOut">
              <a:rPr lang="en-US" smtClean="0"/>
              <a:t>9/23/11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B5E12-A9F1-7749-BAD8-0FFB7AFF33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55F8C78-749F-8640-AA09-E1EEB24C637D}" type="datetimeFigureOut">
              <a:rPr lang="en-US" smtClean="0"/>
              <a:t>9/23/11</a:t>
            </a:fld>
            <a:endParaRPr lang="en-US"/>
          </a:p>
        </p:txBody>
      </p:sp>
      <p:sp>
        <p:nvSpPr>
          <p:cNvPr id="9" name="Slide Number Placeholder 8"/>
          <p:cNvSpPr>
            <a:spLocks noGrp="1"/>
          </p:cNvSpPr>
          <p:nvPr>
            <p:ph type="sldNum" sz="quarter" idx="15"/>
          </p:nvPr>
        </p:nvSpPr>
        <p:spPr/>
        <p:txBody>
          <a:bodyPr/>
          <a:lstStyle/>
          <a:p>
            <a:fld id="{16BB5E12-A9F1-7749-BAD8-0FFB7AFF333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55F8C78-749F-8640-AA09-E1EEB24C637D}" type="datetimeFigureOut">
              <a:rPr lang="en-US" smtClean="0"/>
              <a:t>9/23/11</a:t>
            </a:fld>
            <a:endParaRPr lang="en-US"/>
          </a:p>
        </p:txBody>
      </p:sp>
      <p:sp>
        <p:nvSpPr>
          <p:cNvPr id="9" name="Slide Number Placeholder 8"/>
          <p:cNvSpPr>
            <a:spLocks noGrp="1"/>
          </p:cNvSpPr>
          <p:nvPr>
            <p:ph type="sldNum" sz="quarter" idx="11"/>
          </p:nvPr>
        </p:nvSpPr>
        <p:spPr/>
        <p:txBody>
          <a:bodyPr/>
          <a:lstStyle/>
          <a:p>
            <a:fld id="{16BB5E12-A9F1-7749-BAD8-0FFB7AFF333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55F8C78-749F-8640-AA09-E1EEB24C637D}" type="datetimeFigureOut">
              <a:rPr lang="en-US" smtClean="0"/>
              <a:t>9/23/11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BB5E12-A9F1-7749-BAD8-0FFB7AFF333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jpeg"/><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smtClean="0"/>
              <a:t>World History</a:t>
            </a:r>
          </a:p>
          <a:p>
            <a:r>
              <a:rPr lang="en-US" sz="2800" dirty="0" smtClean="0"/>
              <a:t>SOL WHI 4E, F</a:t>
            </a:r>
            <a:endParaRPr lang="en-US" sz="2800" dirty="0"/>
          </a:p>
        </p:txBody>
      </p:sp>
      <p:sp>
        <p:nvSpPr>
          <p:cNvPr id="2" name="Title 1"/>
          <p:cNvSpPr>
            <a:spLocks noGrp="1"/>
          </p:cNvSpPr>
          <p:nvPr>
            <p:ph type="ctrTitle"/>
          </p:nvPr>
        </p:nvSpPr>
        <p:spPr/>
        <p:txBody>
          <a:bodyPr/>
          <a:lstStyle/>
          <a:p>
            <a:r>
              <a:rPr lang="en-US" dirty="0" smtClean="0"/>
              <a:t>Chinese Civilizations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0"/>
          <a:ext cx="8229600" cy="4572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Chinese Dynasties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han_dynasty.png"/>
          <p:cNvPicPr>
            <a:picLocks noGrp="1" noChangeAspect="1"/>
          </p:cNvPicPr>
          <p:nvPr>
            <p:ph idx="1"/>
          </p:nvPr>
        </p:nvPicPr>
        <p:blipFill>
          <a:blip r:embed="rId2"/>
          <a:srcRect l="-16477" r="-16477"/>
          <a:stretch>
            <a:fillRect/>
          </a:stretch>
        </p:blipFill>
        <p:spPr/>
      </p:pic>
      <p:sp>
        <p:nvSpPr>
          <p:cNvPr id="3" name="Title 2"/>
          <p:cNvSpPr>
            <a:spLocks noGrp="1"/>
          </p:cNvSpPr>
          <p:nvPr>
            <p:ph type="title"/>
          </p:nvPr>
        </p:nvSpPr>
        <p:spPr/>
        <p:txBody>
          <a:bodyPr/>
          <a:lstStyle/>
          <a:p>
            <a:pPr algn="ctr"/>
            <a:r>
              <a:rPr lang="en-US" dirty="0" smtClean="0"/>
              <a:t>Han Dynasty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Chinese Religions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Confucianism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0"/>
          <a:ext cx="8229600" cy="4572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Taoism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yin_yang.gif"/>
          <p:cNvPicPr>
            <a:picLocks noGrp="1" noChangeAspect="1"/>
          </p:cNvPicPr>
          <p:nvPr>
            <p:ph idx="1"/>
          </p:nvPr>
        </p:nvPicPr>
        <p:blipFill>
          <a:blip r:embed="rId2"/>
          <a:srcRect l="-40000" r="-40000"/>
          <a:stretch>
            <a:fillRect/>
          </a:stretch>
        </p:blipFill>
        <p:spPr/>
      </p:pic>
      <p:sp>
        <p:nvSpPr>
          <p:cNvPr id="3" name="Title 2"/>
          <p:cNvSpPr>
            <a:spLocks noGrp="1"/>
          </p:cNvSpPr>
          <p:nvPr>
            <p:ph type="title"/>
          </p:nvPr>
        </p:nvSpPr>
        <p:spPr/>
        <p:txBody>
          <a:bodyPr/>
          <a:lstStyle/>
          <a:p>
            <a:pPr algn="ctr"/>
            <a:r>
              <a:rPr lang="en-US" dirty="0" smtClean="0"/>
              <a:t>Taoism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buddhism_china.gif"/>
          <p:cNvPicPr>
            <a:picLocks noGrp="1" noChangeAspect="1"/>
          </p:cNvPicPr>
          <p:nvPr>
            <p:ph idx="1"/>
          </p:nvPr>
        </p:nvPicPr>
        <p:blipFill>
          <a:blip r:embed="rId2"/>
          <a:srcRect l="-1923" r="-1923"/>
          <a:stretch>
            <a:fillRect/>
          </a:stretch>
        </p:blipFill>
        <p:spPr/>
      </p:pic>
      <p:sp>
        <p:nvSpPr>
          <p:cNvPr id="3" name="Title 2"/>
          <p:cNvSpPr>
            <a:spLocks noGrp="1"/>
          </p:cNvSpPr>
          <p:nvPr>
            <p:ph type="title"/>
          </p:nvPr>
        </p:nvSpPr>
        <p:spPr/>
        <p:txBody>
          <a:bodyPr/>
          <a:lstStyle/>
          <a:p>
            <a:pPr algn="ctr"/>
            <a:r>
              <a:rPr lang="en-US" dirty="0" smtClean="0"/>
              <a:t>Buddhism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Chinese Contributions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ilk_road1.gif"/>
          <p:cNvPicPr>
            <a:picLocks noGrp="1" noChangeAspect="1"/>
          </p:cNvPicPr>
          <p:nvPr>
            <p:ph idx="1"/>
          </p:nvPr>
        </p:nvPicPr>
        <p:blipFill>
          <a:blip r:embed="rId2"/>
          <a:srcRect t="-1622" b="-1622"/>
          <a:stretch>
            <a:fillRect/>
          </a:stretch>
        </p:blipFill>
        <p:spPr/>
      </p:pic>
      <p:sp>
        <p:nvSpPr>
          <p:cNvPr id="3" name="Title 2"/>
          <p:cNvSpPr>
            <a:spLocks noGrp="1"/>
          </p:cNvSpPr>
          <p:nvPr>
            <p:ph type="title"/>
          </p:nvPr>
        </p:nvSpPr>
        <p:spPr/>
        <p:txBody>
          <a:bodyPr/>
          <a:lstStyle/>
          <a:p>
            <a:pPr algn="ctr"/>
            <a:r>
              <a:rPr lang="en-US" dirty="0" smtClean="0"/>
              <a:t>Silk Road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Why was the Great Wall of China Built?</a:t>
            </a:r>
          </a:p>
          <a:p>
            <a:r>
              <a:rPr lang="en-US" sz="3600" dirty="0" smtClean="0"/>
              <a:t>What were the contributions of classical China to world civilization?</a:t>
            </a:r>
          </a:p>
          <a:p>
            <a:r>
              <a:rPr lang="en-US" sz="3600" dirty="0" smtClean="0"/>
              <a:t>Why were Confucianism, Taoism, and Buddhism important to the development of Chinese culture?</a:t>
            </a:r>
            <a:endParaRPr lang="en-US" sz="3600" dirty="0"/>
          </a:p>
        </p:txBody>
      </p:sp>
      <p:sp>
        <p:nvSpPr>
          <p:cNvPr id="3" name="Title 2"/>
          <p:cNvSpPr>
            <a:spLocks noGrp="1"/>
          </p:cNvSpPr>
          <p:nvPr>
            <p:ph type="title"/>
          </p:nvPr>
        </p:nvSpPr>
        <p:spPr/>
        <p:txBody>
          <a:bodyPr/>
          <a:lstStyle/>
          <a:p>
            <a:pPr algn="ctr"/>
            <a:r>
              <a:rPr lang="en-US" dirty="0" smtClean="0"/>
              <a:t>Essential 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hina_physical.jpg"/>
          <p:cNvPicPr>
            <a:picLocks noGrp="1" noChangeAspect="1"/>
          </p:cNvPicPr>
          <p:nvPr>
            <p:ph idx="1"/>
          </p:nvPr>
        </p:nvPicPr>
        <p:blipFill>
          <a:blip r:embed="rId2"/>
          <a:srcRect l="-17680" r="-17680"/>
          <a:stretch>
            <a:fillRect/>
          </a:stretch>
        </p:blipFill>
        <p:spPr/>
      </p:pic>
      <p:sp>
        <p:nvSpPr>
          <p:cNvPr id="3" name="Title 2"/>
          <p:cNvSpPr>
            <a:spLocks noGrp="1"/>
          </p:cNvSpPr>
          <p:nvPr>
            <p:ph type="title"/>
          </p:nvPr>
        </p:nvSpPr>
        <p:spPr/>
        <p:txBody>
          <a:bodyPr/>
          <a:lstStyle/>
          <a:p>
            <a:pPr algn="ctr"/>
            <a:r>
              <a:rPr lang="en-US" dirty="0" smtClean="0"/>
              <a:t>Physical Geography</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hina_physical.jpg"/>
          <p:cNvPicPr>
            <a:picLocks noGrp="1" noChangeAspect="1"/>
          </p:cNvPicPr>
          <p:nvPr>
            <p:ph idx="1"/>
          </p:nvPr>
        </p:nvPicPr>
        <p:blipFill>
          <a:blip r:embed="rId4"/>
          <a:srcRect l="-17680" r="-17680"/>
          <a:stretch>
            <a:fillRect/>
          </a:stretch>
        </p:blipFill>
        <p:spPr/>
      </p:pic>
      <p:sp>
        <p:nvSpPr>
          <p:cNvPr id="3" name="Title 2"/>
          <p:cNvSpPr>
            <a:spLocks noGrp="1"/>
          </p:cNvSpPr>
          <p:nvPr>
            <p:ph type="title"/>
          </p:nvPr>
        </p:nvSpPr>
        <p:spPr/>
        <p:txBody>
          <a:bodyPr/>
          <a:lstStyle/>
          <a:p>
            <a:pPr algn="ctr"/>
            <a:r>
              <a:rPr lang="en-US" dirty="0" smtClean="0"/>
              <a:t>Physical Geography</a:t>
            </a:r>
            <a:endParaRPr lang="en-US" dirty="0"/>
          </a:p>
        </p:txBody>
      </p:sp>
      <p:pic>
        <p:nvPicPr>
          <p:cNvPr id="6" name="Picture 5" descr="mongol.gif"/>
          <p:cNvPicPr>
            <a:picLocks noChangeAspect="1"/>
          </p:cNvPicPr>
          <p:nvPr/>
        </p:nvPicPr>
        <p:blipFill>
          <a:blip r:embed="rId5"/>
          <a:stretch>
            <a:fillRect/>
          </a:stretch>
        </p:blipFill>
        <p:spPr>
          <a:xfrm>
            <a:off x="3704169" y="2328334"/>
            <a:ext cx="1498600" cy="21336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Karat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east_asia.gif"/>
          <p:cNvPicPr>
            <a:picLocks noGrp="1" noChangeAspect="1"/>
          </p:cNvPicPr>
          <p:nvPr>
            <p:ph idx="1"/>
          </p:nvPr>
        </p:nvPicPr>
        <p:blipFill>
          <a:blip r:embed="rId3"/>
          <a:srcRect l="-8687" r="-8687"/>
          <a:stretch>
            <a:fillRect/>
          </a:stretch>
        </p:blipFill>
        <p:spPr/>
      </p:pic>
      <p:sp>
        <p:nvSpPr>
          <p:cNvPr id="3" name="Title 2"/>
          <p:cNvSpPr>
            <a:spLocks noGrp="1"/>
          </p:cNvSpPr>
          <p:nvPr>
            <p:ph type="title"/>
          </p:nvPr>
        </p:nvSpPr>
        <p:spPr/>
        <p:txBody>
          <a:bodyPr/>
          <a:lstStyle/>
          <a:p>
            <a:pPr algn="ctr"/>
            <a:r>
              <a:rPr lang="en-US" dirty="0" smtClean="0"/>
              <a:t>Physical Geography</a:t>
            </a:r>
            <a:endParaRPr lang="en-US" dirty="0"/>
          </a:p>
        </p:txBody>
      </p:sp>
      <p:pic>
        <p:nvPicPr>
          <p:cNvPr id="5" name="Picture 4" descr="junk.jpg"/>
          <p:cNvPicPr>
            <a:picLocks noChangeAspect="1"/>
          </p:cNvPicPr>
          <p:nvPr/>
        </p:nvPicPr>
        <p:blipFill>
          <a:blip r:embed="rId4"/>
          <a:stretch>
            <a:fillRect/>
          </a:stretch>
        </p:blipFill>
        <p:spPr>
          <a:xfrm>
            <a:off x="6146800" y="3562349"/>
            <a:ext cx="762000" cy="658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042 0.08195 C -0.03698 0.10278 -0.06354 0.12384 -0.08073 0.1412 C -0.09757 0.15857 -0.10695 0.1713 -0.11215 0.18565 C -0.11719 0.2 -0.10712 0.2125 -0.11215 0.22778 C -0.11701 0.24306 -0.13142 0.26597 -0.14167 0.27708 C -0.15226 0.2882 -0.16945 0.28912 -0.175 0.29445 C -0.18056 0.29977 -0.16076 0.31042 -0.175 0.30926 C -0.18941 0.3081 -0.24549 0.30139 -0.26024 0.28704 C -0.275 0.27269 -0.25955 0.24005 -0.26389 0.22269 C -0.26823 0.20533 -0.27656 0.19074 -0.28611 0.18333 C -0.29566 0.17593 -0.31094 0.17546 -0.32136 0.17824 C -0.33177 0.18102 -0.34323 0.18773 -0.34913 0.20046 C -0.35504 0.2132 -0.35486 0.23958 -0.35642 0.25486 C -0.35799 0.27014 -0.35399 0.28287 -0.35851 0.2919 C -0.36267 0.30093 -0.37153 0.31042 -0.38264 0.30926 C -0.39375 0.3081 -0.41389 0.29653 -0.425 0.28449 C -0.43611 0.27245 -0.44236 0.25509 -0.44913 0.2375 C -0.4559 0.21991 -0.45747 0.19051 -0.4658 0.17824 C -0.47413 0.16597 -0.48559 0.16458 -0.49913 0.16343 C -0.51267 0.16227 -0.53455 0.15926 -0.54722 0.17083 C -0.5599 0.18241 -0.5691 0.21505 -0.575 0.23264 C -0.5809 0.25023 -0.58125 0.26968 -0.58247 0.27708 " pathEditMode="relative" ptsTypes="aaaaaaaaaaaaaaaaaaaaaA">
                                      <p:cBhvr>
                                        <p:cTn id="10" dur="5000" fill="hold"/>
                                        <p:tgtEl>
                                          <p:spTgt spid="5"/>
                                        </p:tgtEl>
                                        <p:attrNameLst>
                                          <p:attrName>ppt_x</p:attrName>
                                          <p:attrName>ppt_y</p:attrName>
                                        </p:attrNameLst>
                                      </p:cBhvr>
                                    </p:animMotion>
                                  </p:childTnLst>
                                  <p:subTnLst>
                                    <p:audio>
                                      <p:cMediaNode>
                                        <p:cTn display="0" masterRel="sameClick">
                                          <p:stCondLst>
                                            <p:cond evt="begin" delay="0">
                                              <p:tn val="9"/>
                                            </p:cond>
                                          </p:stCondLst>
                                          <p:endCondLst>
                                            <p:cond evt="onStopAudio" delay="0">
                                              <p:tgtEl>
                                                <p:sldTgt/>
                                              </p:tgtEl>
                                            </p:cond>
                                          </p:endCondLst>
                                        </p:cTn>
                                        <p:tgtEl>
                                          <p:sndTgt r:embed="rId2" name="Take Off"/>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great_wall.jpg"/>
          <p:cNvPicPr>
            <a:picLocks noGrp="1" noChangeAspect="1"/>
          </p:cNvPicPr>
          <p:nvPr>
            <p:ph idx="1"/>
          </p:nvPr>
        </p:nvPicPr>
        <p:blipFill>
          <a:blip r:embed="rId2"/>
          <a:srcRect l="-17500" r="-17500"/>
          <a:stretch>
            <a:fillRect/>
          </a:stretch>
        </p:blipFill>
        <p:spPr/>
      </p:pic>
      <p:sp>
        <p:nvSpPr>
          <p:cNvPr id="3" name="Title 2"/>
          <p:cNvSpPr>
            <a:spLocks noGrp="1"/>
          </p:cNvSpPr>
          <p:nvPr>
            <p:ph type="title"/>
          </p:nvPr>
        </p:nvSpPr>
        <p:spPr/>
        <p:txBody>
          <a:bodyPr/>
          <a:lstStyle/>
          <a:p>
            <a:pPr algn="ctr"/>
            <a:r>
              <a:rPr lang="en-US" dirty="0" smtClean="0"/>
              <a:t>Great Wall of China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greatwall_qin.png"/>
          <p:cNvPicPr>
            <a:picLocks noGrp="1" noChangeAspect="1"/>
          </p:cNvPicPr>
          <p:nvPr>
            <p:ph idx="1"/>
          </p:nvPr>
        </p:nvPicPr>
        <p:blipFill>
          <a:blip r:embed="rId2"/>
          <a:srcRect l="-25752" r="-25752"/>
          <a:stretch>
            <a:fillRect/>
          </a:stretch>
        </p:blipFill>
        <p:spPr/>
      </p:pic>
      <p:sp>
        <p:nvSpPr>
          <p:cNvPr id="3" name="Title 2"/>
          <p:cNvSpPr>
            <a:spLocks noGrp="1"/>
          </p:cNvSpPr>
          <p:nvPr>
            <p:ph type="title"/>
          </p:nvPr>
        </p:nvSpPr>
        <p:spPr/>
        <p:txBody>
          <a:bodyPr/>
          <a:lstStyle/>
          <a:p>
            <a:pPr algn="ctr"/>
            <a:r>
              <a:rPr lang="en-US" dirty="0" smtClean="0"/>
              <a:t>Great Wall of China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524000"/>
          <a:ext cx="8229600" cy="4572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Rulers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Chinese Emperors ruled with the Mandate of Heaven.  Emperors had divine sanction to rule but they also had the responsibility to be just and good rulers.  If they were not good they could be replaced by a new ruler.</a:t>
            </a:r>
            <a:endParaRPr lang="en-US" sz="3600" dirty="0"/>
          </a:p>
        </p:txBody>
      </p:sp>
      <p:sp>
        <p:nvSpPr>
          <p:cNvPr id="3" name="Title 2"/>
          <p:cNvSpPr>
            <a:spLocks noGrp="1"/>
          </p:cNvSpPr>
          <p:nvPr>
            <p:ph type="title"/>
          </p:nvPr>
        </p:nvSpPr>
        <p:spPr/>
        <p:txBody>
          <a:bodyPr/>
          <a:lstStyle/>
          <a:p>
            <a:pPr algn="ctr"/>
            <a:r>
              <a:rPr lang="en-US" dirty="0" smtClean="0"/>
              <a:t>Mandate of Heaven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317</TotalTime>
  <Words>213</Words>
  <Application>Microsoft Macintosh PowerPoint</Application>
  <PresentationFormat>On-screen Show (4:3)</PresentationFormat>
  <Paragraphs>47</Paragraphs>
  <Slides>18</Slides>
  <Notes>1</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Paper</vt:lpstr>
      <vt:lpstr>Chinese Civilizations  </vt:lpstr>
      <vt:lpstr>Essential Questions</vt:lpstr>
      <vt:lpstr>Physical Geography</vt:lpstr>
      <vt:lpstr>Physical Geography</vt:lpstr>
      <vt:lpstr>Physical Geography</vt:lpstr>
      <vt:lpstr>Great Wall of China</vt:lpstr>
      <vt:lpstr>Great Wall of China</vt:lpstr>
      <vt:lpstr>Rulers</vt:lpstr>
      <vt:lpstr>Mandate of Heaven</vt:lpstr>
      <vt:lpstr>Chinese Dynasties</vt:lpstr>
      <vt:lpstr>Han Dynasty</vt:lpstr>
      <vt:lpstr>Chinese Religions</vt:lpstr>
      <vt:lpstr>Confucianism</vt:lpstr>
      <vt:lpstr>Taoism</vt:lpstr>
      <vt:lpstr>Taoism</vt:lpstr>
      <vt:lpstr>Buddhism</vt:lpstr>
      <vt:lpstr>Chinese Contributions</vt:lpstr>
      <vt:lpstr>Silk Road</vt:lpstr>
    </vt:vector>
  </TitlesOfParts>
  <Company>Menchville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Civilizations  </dc:title>
  <dc:creator>Arram Dreyer</dc:creator>
  <cp:lastModifiedBy>Arram Dreyer</cp:lastModifiedBy>
  <cp:revision>17</cp:revision>
  <dcterms:created xsi:type="dcterms:W3CDTF">2011-09-23T11:38:56Z</dcterms:created>
  <dcterms:modified xsi:type="dcterms:W3CDTF">2011-09-23T16:56:18Z</dcterms:modified>
</cp:coreProperties>
</file>