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diagrams/colors5.xml" ContentType="application/vnd.openxmlformats-officedocument.drawingml.diagramColors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diagrams/drawing7.xml" ContentType="application/vnd.ms-office.drawingml.diagramDrawing+xml"/>
  <Override PartName="/ppt/diagrams/data7.xml" ContentType="application/vnd.openxmlformats-officedocument.drawingml.diagramData+xml"/>
  <Default Extension="xml" ContentType="application/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diagrams/colors6.xml" ContentType="application/vnd.openxmlformats-officedocument.drawingml.diagramColor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layout5.xml" ContentType="application/vnd.openxmlformats-officedocument.drawingml.diagramLayout+xml"/>
  <Override PartName="/ppt/slides/slide2.xml" ContentType="application/vnd.openxmlformats-officedocument.presentationml.slide+xml"/>
  <Override PartName="/ppt/diagrams/quickStyle5.xml" ContentType="application/vnd.openxmlformats-officedocument.drawingml.diagramStyl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diagrams/drawing4.xml" ContentType="application/vnd.ms-office.drawingml.diagramDrawing+xml"/>
  <Override PartName="/ppt/diagrams/data4.xml" ContentType="application/vnd.openxmlformats-officedocument.drawingml.diagramData+xml"/>
  <Override PartName="/ppt/diagrams/colors7.xml" ContentType="application/vnd.openxmlformats-officedocument.drawingml.diagramColors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layout6.xml" ContentType="application/vnd.openxmlformats-officedocument.drawingml.diagramLayout+xml"/>
  <Override PartName="/ppt/slides/slide3.xml" ContentType="application/vnd.openxmlformats-officedocument.presentationml.slide+xml"/>
  <Override PartName="/ppt/diagrams/quickStyle6.xml" ContentType="application/vnd.openxmlformats-officedocument.drawingml.diagramStyl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slideLayouts/slideLayout3.xml" ContentType="application/vnd.openxmlformats-officedocument.presentationml.slideLayout+xml"/>
  <Override PartName="/ppt/diagrams/drawing5.xml" ContentType="application/vnd.ms-office.drawingml.diagramDrawing+xml"/>
  <Override PartName="/ppt/diagrams/data5.xml" ContentType="application/vnd.openxmlformats-officedocument.drawingml.diagramData+xml"/>
  <Override PartName="/ppt/diagrams/drawing1.xml" ContentType="application/vnd.ms-office.drawingml.diagramDrawing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4.xml" ContentType="application/vnd.openxmlformats-officedocument.drawingml.diagramColors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quickStyle3.xml" ContentType="application/vnd.openxmlformats-officedocument.drawingml.diagramStyle+xml"/>
  <Override PartName="/ppt/slideLayouts/slideLayout4.xml" ContentType="application/vnd.openxmlformats-officedocument.presentationml.slideLayout+xml"/>
  <Override PartName="/ppt/diagrams/layout3.xml" ContentType="application/vnd.openxmlformats-officedocument.drawingml.diagram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diagrams/drawing6.xml" ContentType="application/vnd.ms-office.drawingml.diagramDrawing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diagrams/data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7" r:id="rId10"/>
    <p:sldId id="269" r:id="rId11"/>
    <p:sldId id="263" r:id="rId12"/>
    <p:sldId id="268" r:id="rId13"/>
    <p:sldId id="264" r:id="rId14"/>
    <p:sldId id="274" r:id="rId15"/>
    <p:sldId id="273" r:id="rId16"/>
    <p:sldId id="272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3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63B17C-CE12-184A-9C99-77081482B440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5F64D9-D1DC-CD48-9D68-963D4ED35869}">
      <dgm:prSet phldrT="[Text]"/>
      <dgm:spPr/>
      <dgm:t>
        <a:bodyPr/>
        <a:lstStyle/>
        <a:p>
          <a:r>
            <a:rPr lang="en-US" dirty="0" smtClean="0"/>
            <a:t>Why were physical geography and location important to the development of Indian Civilization? </a:t>
          </a:r>
          <a:endParaRPr lang="en-US" dirty="0"/>
        </a:p>
      </dgm:t>
    </dgm:pt>
    <dgm:pt modelId="{4484C252-C649-454B-9BC9-F4D2D1380CB6}" type="parTrans" cxnId="{36A99BFD-26CB-5841-95BF-8F98E026899B}">
      <dgm:prSet/>
      <dgm:spPr/>
      <dgm:t>
        <a:bodyPr/>
        <a:lstStyle/>
        <a:p>
          <a:endParaRPr lang="en-US"/>
        </a:p>
      </dgm:t>
    </dgm:pt>
    <dgm:pt modelId="{CFC4669E-45F5-B74E-B4D6-1B27CF91C40B}" type="sibTrans" cxnId="{36A99BFD-26CB-5841-95BF-8F98E026899B}">
      <dgm:prSet/>
      <dgm:spPr/>
      <dgm:t>
        <a:bodyPr/>
        <a:lstStyle/>
        <a:p>
          <a:endParaRPr lang="en-US"/>
        </a:p>
      </dgm:t>
    </dgm:pt>
    <dgm:pt modelId="{B93F99AD-4637-A945-8C31-49FADA0D451A}">
      <dgm:prSet phldrT="[Text]"/>
      <dgm:spPr/>
      <dgm:t>
        <a:bodyPr/>
        <a:lstStyle/>
        <a:p>
          <a:r>
            <a:rPr lang="en-US" dirty="0" smtClean="0"/>
            <a:t>What impact did Aryans have on India?</a:t>
          </a:r>
          <a:endParaRPr lang="en-US" dirty="0"/>
        </a:p>
      </dgm:t>
    </dgm:pt>
    <dgm:pt modelId="{257087D5-53D6-7E49-8F69-C8F1926791B5}" type="parTrans" cxnId="{BB8CB167-09E9-C749-9240-001B39FED85C}">
      <dgm:prSet/>
      <dgm:spPr/>
      <dgm:t>
        <a:bodyPr/>
        <a:lstStyle/>
        <a:p>
          <a:endParaRPr lang="en-US"/>
        </a:p>
      </dgm:t>
    </dgm:pt>
    <dgm:pt modelId="{AB12DECB-9A5E-8245-8E06-3A753BDAC212}" type="sibTrans" cxnId="{BB8CB167-09E9-C749-9240-001B39FED85C}">
      <dgm:prSet/>
      <dgm:spPr/>
      <dgm:t>
        <a:bodyPr/>
        <a:lstStyle/>
        <a:p>
          <a:endParaRPr lang="en-US"/>
        </a:p>
      </dgm:t>
    </dgm:pt>
    <dgm:pt modelId="{AB2E82A6-00A0-944A-A2EC-20D84286B55D}">
      <dgm:prSet phldrT="[Text]"/>
      <dgm:spPr/>
      <dgm:t>
        <a:bodyPr/>
        <a:lstStyle/>
        <a:p>
          <a:r>
            <a:rPr lang="en-US" dirty="0" smtClean="0"/>
            <a:t>Why was the caste system central to Indian culture?</a:t>
          </a:r>
          <a:endParaRPr lang="en-US" dirty="0"/>
        </a:p>
      </dgm:t>
    </dgm:pt>
    <dgm:pt modelId="{4E5330A0-A7F5-9046-B23D-44F16A32AE52}" type="parTrans" cxnId="{B1894B8C-82FC-DC4C-8B1B-2420FEDE7036}">
      <dgm:prSet/>
      <dgm:spPr/>
      <dgm:t>
        <a:bodyPr/>
        <a:lstStyle/>
        <a:p>
          <a:endParaRPr lang="en-US"/>
        </a:p>
      </dgm:t>
    </dgm:pt>
    <dgm:pt modelId="{BE0C76C7-73E8-BA41-BCCC-CCBF409763B4}" type="sibTrans" cxnId="{B1894B8C-82FC-DC4C-8B1B-2420FEDE7036}">
      <dgm:prSet/>
      <dgm:spPr/>
      <dgm:t>
        <a:bodyPr/>
        <a:lstStyle/>
        <a:p>
          <a:endParaRPr lang="en-US"/>
        </a:p>
      </dgm:t>
    </dgm:pt>
    <dgm:pt modelId="{AD590661-8C4C-AB42-8970-96E83A3B61CA}">
      <dgm:prSet phldrT="[Text]"/>
      <dgm:spPr/>
      <dgm:t>
        <a:bodyPr/>
        <a:lstStyle/>
        <a:p>
          <a:r>
            <a:rPr lang="en-US" dirty="0" smtClean="0"/>
            <a:t>What were the accomplishments of the </a:t>
          </a:r>
          <a:r>
            <a:rPr lang="en-US" dirty="0" err="1" smtClean="0"/>
            <a:t>Mauryan</a:t>
          </a:r>
          <a:r>
            <a:rPr lang="en-US" dirty="0" smtClean="0"/>
            <a:t> and Gupta Empires?</a:t>
          </a:r>
          <a:endParaRPr lang="en-US" dirty="0"/>
        </a:p>
      </dgm:t>
    </dgm:pt>
    <dgm:pt modelId="{8E0A6534-FAB7-BF45-A8D4-6961B3D524FC}" type="parTrans" cxnId="{73F15BB5-996A-D843-B1D9-B561F1C03710}">
      <dgm:prSet/>
      <dgm:spPr/>
      <dgm:t>
        <a:bodyPr/>
        <a:lstStyle/>
        <a:p>
          <a:endParaRPr lang="en-US"/>
        </a:p>
      </dgm:t>
    </dgm:pt>
    <dgm:pt modelId="{19CC64BA-041E-3845-A96A-9A1B7D58573C}" type="sibTrans" cxnId="{73F15BB5-996A-D843-B1D9-B561F1C03710}">
      <dgm:prSet/>
      <dgm:spPr/>
      <dgm:t>
        <a:bodyPr/>
        <a:lstStyle/>
        <a:p>
          <a:endParaRPr lang="en-US"/>
        </a:p>
      </dgm:t>
    </dgm:pt>
    <dgm:pt modelId="{0B4D6284-E30B-FF4E-A863-E867E6B93F54}" type="pres">
      <dgm:prSet presAssocID="{0463B17C-CE12-184A-9C99-77081482B440}" presName="linear" presStyleCnt="0">
        <dgm:presLayoutVars>
          <dgm:animLvl val="lvl"/>
          <dgm:resizeHandles val="exact"/>
        </dgm:presLayoutVars>
      </dgm:prSet>
      <dgm:spPr/>
    </dgm:pt>
    <dgm:pt modelId="{C4AA3CBB-4608-8846-90A9-B259BD92E573}" type="pres">
      <dgm:prSet presAssocID="{0A5F64D9-D1DC-CD48-9D68-963D4ED3586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A198800-E2DA-7C4F-BA6F-CC1BC89E9A6C}" type="pres">
      <dgm:prSet presAssocID="{CFC4669E-45F5-B74E-B4D6-1B27CF91C40B}" presName="spacer" presStyleCnt="0"/>
      <dgm:spPr/>
    </dgm:pt>
    <dgm:pt modelId="{C79750F9-011E-7C46-9A2F-71CB6A6A7DD6}" type="pres">
      <dgm:prSet presAssocID="{B93F99AD-4637-A945-8C31-49FADA0D451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9377C86-4682-E141-A79D-945C8A22A8F9}" type="pres">
      <dgm:prSet presAssocID="{AB12DECB-9A5E-8245-8E06-3A753BDAC212}" presName="spacer" presStyleCnt="0"/>
      <dgm:spPr/>
    </dgm:pt>
    <dgm:pt modelId="{03481931-D3D0-0744-83F8-478B8DCAAA85}" type="pres">
      <dgm:prSet presAssocID="{AB2E82A6-00A0-944A-A2EC-20D84286B55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6DC4C-847D-584B-B39E-DEE6F9A52366}" type="pres">
      <dgm:prSet presAssocID="{BE0C76C7-73E8-BA41-BCCC-CCBF409763B4}" presName="spacer" presStyleCnt="0"/>
      <dgm:spPr/>
    </dgm:pt>
    <dgm:pt modelId="{DDECD49E-B0A2-7F4B-BAEC-E32683BB4736}" type="pres">
      <dgm:prSet presAssocID="{AD590661-8C4C-AB42-8970-96E83A3B61C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3F15BB5-996A-D843-B1D9-B561F1C03710}" srcId="{0463B17C-CE12-184A-9C99-77081482B440}" destId="{AD590661-8C4C-AB42-8970-96E83A3B61CA}" srcOrd="3" destOrd="0" parTransId="{8E0A6534-FAB7-BF45-A8D4-6961B3D524FC}" sibTransId="{19CC64BA-041E-3845-A96A-9A1B7D58573C}"/>
    <dgm:cxn modelId="{00BAD08D-4DC5-BB49-83AA-790A8112882A}" type="presOf" srcId="{0A5F64D9-D1DC-CD48-9D68-963D4ED35869}" destId="{C4AA3CBB-4608-8846-90A9-B259BD92E573}" srcOrd="0" destOrd="0" presId="urn:microsoft.com/office/officeart/2005/8/layout/vList2"/>
    <dgm:cxn modelId="{6F68891F-3F62-844F-98C1-3D2C6A8A21FB}" type="presOf" srcId="{AB2E82A6-00A0-944A-A2EC-20D84286B55D}" destId="{03481931-D3D0-0744-83F8-478B8DCAAA85}" srcOrd="0" destOrd="0" presId="urn:microsoft.com/office/officeart/2005/8/layout/vList2"/>
    <dgm:cxn modelId="{FA385276-3F26-0245-A50A-9F87D10F8616}" type="presOf" srcId="{AD590661-8C4C-AB42-8970-96E83A3B61CA}" destId="{DDECD49E-B0A2-7F4B-BAEC-E32683BB4736}" srcOrd="0" destOrd="0" presId="urn:microsoft.com/office/officeart/2005/8/layout/vList2"/>
    <dgm:cxn modelId="{B1894B8C-82FC-DC4C-8B1B-2420FEDE7036}" srcId="{0463B17C-CE12-184A-9C99-77081482B440}" destId="{AB2E82A6-00A0-944A-A2EC-20D84286B55D}" srcOrd="2" destOrd="0" parTransId="{4E5330A0-A7F5-9046-B23D-44F16A32AE52}" sibTransId="{BE0C76C7-73E8-BA41-BCCC-CCBF409763B4}"/>
    <dgm:cxn modelId="{9D1286C2-412D-D947-AB8C-F8613D2D119E}" type="presOf" srcId="{0463B17C-CE12-184A-9C99-77081482B440}" destId="{0B4D6284-E30B-FF4E-A863-E867E6B93F54}" srcOrd="0" destOrd="0" presId="urn:microsoft.com/office/officeart/2005/8/layout/vList2"/>
    <dgm:cxn modelId="{5E288C2F-87A6-424B-A9C6-560984C402E4}" type="presOf" srcId="{B93F99AD-4637-A945-8C31-49FADA0D451A}" destId="{C79750F9-011E-7C46-9A2F-71CB6A6A7DD6}" srcOrd="0" destOrd="0" presId="urn:microsoft.com/office/officeart/2005/8/layout/vList2"/>
    <dgm:cxn modelId="{36A99BFD-26CB-5841-95BF-8F98E026899B}" srcId="{0463B17C-CE12-184A-9C99-77081482B440}" destId="{0A5F64D9-D1DC-CD48-9D68-963D4ED35869}" srcOrd="0" destOrd="0" parTransId="{4484C252-C649-454B-9BC9-F4D2D1380CB6}" sibTransId="{CFC4669E-45F5-B74E-B4D6-1B27CF91C40B}"/>
    <dgm:cxn modelId="{BB8CB167-09E9-C749-9240-001B39FED85C}" srcId="{0463B17C-CE12-184A-9C99-77081482B440}" destId="{B93F99AD-4637-A945-8C31-49FADA0D451A}" srcOrd="1" destOrd="0" parTransId="{257087D5-53D6-7E49-8F69-C8F1926791B5}" sibTransId="{AB12DECB-9A5E-8245-8E06-3A753BDAC212}"/>
    <dgm:cxn modelId="{0FE0ACFB-AB4C-BC45-8B61-7C101B778E0B}" type="presParOf" srcId="{0B4D6284-E30B-FF4E-A863-E867E6B93F54}" destId="{C4AA3CBB-4608-8846-90A9-B259BD92E573}" srcOrd="0" destOrd="0" presId="urn:microsoft.com/office/officeart/2005/8/layout/vList2"/>
    <dgm:cxn modelId="{10E96BD5-5B41-F94E-91F6-2DD0E6CC7A9A}" type="presParOf" srcId="{0B4D6284-E30B-FF4E-A863-E867E6B93F54}" destId="{CA198800-E2DA-7C4F-BA6F-CC1BC89E9A6C}" srcOrd="1" destOrd="0" presId="urn:microsoft.com/office/officeart/2005/8/layout/vList2"/>
    <dgm:cxn modelId="{3BF78E3D-3CF5-8E4A-B14D-195424743C88}" type="presParOf" srcId="{0B4D6284-E30B-FF4E-A863-E867E6B93F54}" destId="{C79750F9-011E-7C46-9A2F-71CB6A6A7DD6}" srcOrd="2" destOrd="0" presId="urn:microsoft.com/office/officeart/2005/8/layout/vList2"/>
    <dgm:cxn modelId="{56DB6443-71D8-7F40-A40E-537AEB9592DD}" type="presParOf" srcId="{0B4D6284-E30B-FF4E-A863-E867E6B93F54}" destId="{99377C86-4682-E141-A79D-945C8A22A8F9}" srcOrd="3" destOrd="0" presId="urn:microsoft.com/office/officeart/2005/8/layout/vList2"/>
    <dgm:cxn modelId="{1234B5C1-F571-9547-A874-97F7D38109BF}" type="presParOf" srcId="{0B4D6284-E30B-FF4E-A863-E867E6B93F54}" destId="{03481931-D3D0-0744-83F8-478B8DCAAA85}" srcOrd="4" destOrd="0" presId="urn:microsoft.com/office/officeart/2005/8/layout/vList2"/>
    <dgm:cxn modelId="{EFC86632-3F2B-8749-A7D8-E2C719B88B24}" type="presParOf" srcId="{0B4D6284-E30B-FF4E-A863-E867E6B93F54}" destId="{F9D6DC4C-847D-584B-B39E-DEE6F9A52366}" srcOrd="5" destOrd="0" presId="urn:microsoft.com/office/officeart/2005/8/layout/vList2"/>
    <dgm:cxn modelId="{366D5C41-80F7-644C-90C8-621832558C4A}" type="presParOf" srcId="{0B4D6284-E30B-FF4E-A863-E867E6B93F54}" destId="{DDECD49E-B0A2-7F4B-BAEC-E32683BB473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69E6C9-1CF0-8641-A740-C0867C59E5B0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FAA0EE-3037-DA40-86D9-F14EFFD7185A}">
      <dgm:prSet phldrT="[Text]"/>
      <dgm:spPr/>
      <dgm:t>
        <a:bodyPr/>
        <a:lstStyle/>
        <a:p>
          <a:r>
            <a:rPr lang="en-US" dirty="0" smtClean="0"/>
            <a:t>Nomadic people from Central Asia</a:t>
          </a:r>
          <a:endParaRPr lang="en-US" dirty="0"/>
        </a:p>
      </dgm:t>
    </dgm:pt>
    <dgm:pt modelId="{7376BAC1-8744-3141-A0BD-9032C7F692BB}" type="parTrans" cxnId="{F0A5A414-ACA6-034E-B2D9-476368A4F0CA}">
      <dgm:prSet/>
      <dgm:spPr/>
      <dgm:t>
        <a:bodyPr/>
        <a:lstStyle/>
        <a:p>
          <a:endParaRPr lang="en-US"/>
        </a:p>
      </dgm:t>
    </dgm:pt>
    <dgm:pt modelId="{AF5BB4D1-FA5E-EF46-A04D-A545DDBB83C9}" type="sibTrans" cxnId="{F0A5A414-ACA6-034E-B2D9-476368A4F0CA}">
      <dgm:prSet/>
      <dgm:spPr/>
      <dgm:t>
        <a:bodyPr/>
        <a:lstStyle/>
        <a:p>
          <a:endParaRPr lang="en-US"/>
        </a:p>
      </dgm:t>
    </dgm:pt>
    <dgm:pt modelId="{F73AC247-99B9-F04C-BEDF-55DA70B42FC8}">
      <dgm:prSet phldrT="[Text]"/>
      <dgm:spPr/>
      <dgm:t>
        <a:bodyPr/>
        <a:lstStyle/>
        <a:p>
          <a:r>
            <a:rPr lang="en-US" dirty="0" smtClean="0"/>
            <a:t>Migrated to South Asia 1500 BCE</a:t>
          </a:r>
          <a:endParaRPr lang="en-US" dirty="0"/>
        </a:p>
      </dgm:t>
    </dgm:pt>
    <dgm:pt modelId="{AC91F8AF-C0EA-B747-AEC8-29B8411F8DE9}" type="parTrans" cxnId="{ED5C42B2-8166-B64B-9B90-163972A08325}">
      <dgm:prSet/>
      <dgm:spPr/>
      <dgm:t>
        <a:bodyPr/>
        <a:lstStyle/>
        <a:p>
          <a:endParaRPr lang="en-US"/>
        </a:p>
      </dgm:t>
    </dgm:pt>
    <dgm:pt modelId="{C501BCF9-9A3A-3C4E-9F6B-EBC6935C5FA3}" type="sibTrans" cxnId="{ED5C42B2-8166-B64B-9B90-163972A08325}">
      <dgm:prSet/>
      <dgm:spPr/>
      <dgm:t>
        <a:bodyPr/>
        <a:lstStyle/>
        <a:p>
          <a:endParaRPr lang="en-US"/>
        </a:p>
      </dgm:t>
    </dgm:pt>
    <dgm:pt modelId="{AE164D2D-A3C7-AE46-8FAE-CCCA89523632}">
      <dgm:prSet phldrT="[Text]"/>
      <dgm:spPr/>
      <dgm:t>
        <a:bodyPr/>
        <a:lstStyle/>
        <a:p>
          <a:r>
            <a:rPr lang="en-US" dirty="0" smtClean="0"/>
            <a:t>Instituted Caste System</a:t>
          </a:r>
          <a:endParaRPr lang="en-US" dirty="0"/>
        </a:p>
      </dgm:t>
    </dgm:pt>
    <dgm:pt modelId="{5FAE4A0E-3440-F945-A24E-4D70DA26818E}" type="parTrans" cxnId="{F42A659D-58DB-5E45-8D73-C9142FA28CF9}">
      <dgm:prSet/>
      <dgm:spPr/>
      <dgm:t>
        <a:bodyPr/>
        <a:lstStyle/>
        <a:p>
          <a:endParaRPr lang="en-US"/>
        </a:p>
      </dgm:t>
    </dgm:pt>
    <dgm:pt modelId="{363EB660-5B48-D74A-886B-8C5BB306B027}" type="sibTrans" cxnId="{F42A659D-58DB-5E45-8D73-C9142FA28CF9}">
      <dgm:prSet/>
      <dgm:spPr/>
      <dgm:t>
        <a:bodyPr/>
        <a:lstStyle/>
        <a:p>
          <a:endParaRPr lang="en-US"/>
        </a:p>
      </dgm:t>
    </dgm:pt>
    <dgm:pt modelId="{4173B30C-C745-B24E-9C3D-1F6AEB9BFEAE}" type="pres">
      <dgm:prSet presAssocID="{3B69E6C9-1CF0-8641-A740-C0867C59E5B0}" presName="linear" presStyleCnt="0">
        <dgm:presLayoutVars>
          <dgm:animLvl val="lvl"/>
          <dgm:resizeHandles val="exact"/>
        </dgm:presLayoutVars>
      </dgm:prSet>
      <dgm:spPr/>
    </dgm:pt>
    <dgm:pt modelId="{0F7E575F-DCCB-CE40-9A4D-99EB4AD8245C}" type="pres">
      <dgm:prSet presAssocID="{DBFAA0EE-3037-DA40-86D9-F14EFFD7185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782155F-7724-9B4E-9B5B-20DDE6B25247}" type="pres">
      <dgm:prSet presAssocID="{AF5BB4D1-FA5E-EF46-A04D-A545DDBB83C9}" presName="spacer" presStyleCnt="0"/>
      <dgm:spPr/>
    </dgm:pt>
    <dgm:pt modelId="{51757B04-7512-F847-8137-5055B8F4A2AC}" type="pres">
      <dgm:prSet presAssocID="{F73AC247-99B9-F04C-BEDF-55DA70B42FC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A4028-2432-B843-A75B-B3022AACF87B}" type="pres">
      <dgm:prSet presAssocID="{C501BCF9-9A3A-3C4E-9F6B-EBC6935C5FA3}" presName="spacer" presStyleCnt="0"/>
      <dgm:spPr/>
    </dgm:pt>
    <dgm:pt modelId="{3A936F6E-EF88-794E-A355-21D746519C35}" type="pres">
      <dgm:prSet presAssocID="{AE164D2D-A3C7-AE46-8FAE-CCCA8952363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0A5A414-ACA6-034E-B2D9-476368A4F0CA}" srcId="{3B69E6C9-1CF0-8641-A740-C0867C59E5B0}" destId="{DBFAA0EE-3037-DA40-86D9-F14EFFD7185A}" srcOrd="0" destOrd="0" parTransId="{7376BAC1-8744-3141-A0BD-9032C7F692BB}" sibTransId="{AF5BB4D1-FA5E-EF46-A04D-A545DDBB83C9}"/>
    <dgm:cxn modelId="{ED5C42B2-8166-B64B-9B90-163972A08325}" srcId="{3B69E6C9-1CF0-8641-A740-C0867C59E5B0}" destId="{F73AC247-99B9-F04C-BEDF-55DA70B42FC8}" srcOrd="1" destOrd="0" parTransId="{AC91F8AF-C0EA-B747-AEC8-29B8411F8DE9}" sibTransId="{C501BCF9-9A3A-3C4E-9F6B-EBC6935C5FA3}"/>
    <dgm:cxn modelId="{F42A659D-58DB-5E45-8D73-C9142FA28CF9}" srcId="{3B69E6C9-1CF0-8641-A740-C0867C59E5B0}" destId="{AE164D2D-A3C7-AE46-8FAE-CCCA89523632}" srcOrd="2" destOrd="0" parTransId="{5FAE4A0E-3440-F945-A24E-4D70DA26818E}" sibTransId="{363EB660-5B48-D74A-886B-8C5BB306B027}"/>
    <dgm:cxn modelId="{3738F9B6-188E-454B-8741-67221D892690}" type="presOf" srcId="{F73AC247-99B9-F04C-BEDF-55DA70B42FC8}" destId="{51757B04-7512-F847-8137-5055B8F4A2AC}" srcOrd="0" destOrd="0" presId="urn:microsoft.com/office/officeart/2005/8/layout/vList2"/>
    <dgm:cxn modelId="{C4794550-F944-2F4B-AC41-371969BBF68A}" type="presOf" srcId="{AE164D2D-A3C7-AE46-8FAE-CCCA89523632}" destId="{3A936F6E-EF88-794E-A355-21D746519C35}" srcOrd="0" destOrd="0" presId="urn:microsoft.com/office/officeart/2005/8/layout/vList2"/>
    <dgm:cxn modelId="{81FF733E-96B3-7940-A533-D5B8B3F1B1BB}" type="presOf" srcId="{3B69E6C9-1CF0-8641-A740-C0867C59E5B0}" destId="{4173B30C-C745-B24E-9C3D-1F6AEB9BFEAE}" srcOrd="0" destOrd="0" presId="urn:microsoft.com/office/officeart/2005/8/layout/vList2"/>
    <dgm:cxn modelId="{3A1ADB1A-066A-1E4A-8543-9C2AF47D652B}" type="presOf" srcId="{DBFAA0EE-3037-DA40-86D9-F14EFFD7185A}" destId="{0F7E575F-DCCB-CE40-9A4D-99EB4AD8245C}" srcOrd="0" destOrd="0" presId="urn:microsoft.com/office/officeart/2005/8/layout/vList2"/>
    <dgm:cxn modelId="{A1CC858F-55A0-0D49-9608-AD45ED8B208D}" type="presParOf" srcId="{4173B30C-C745-B24E-9C3D-1F6AEB9BFEAE}" destId="{0F7E575F-DCCB-CE40-9A4D-99EB4AD8245C}" srcOrd="0" destOrd="0" presId="urn:microsoft.com/office/officeart/2005/8/layout/vList2"/>
    <dgm:cxn modelId="{84DCE8FF-F5E1-FB47-BC07-4F42D3069CBE}" type="presParOf" srcId="{4173B30C-C745-B24E-9C3D-1F6AEB9BFEAE}" destId="{B782155F-7724-9B4E-9B5B-20DDE6B25247}" srcOrd="1" destOrd="0" presId="urn:microsoft.com/office/officeart/2005/8/layout/vList2"/>
    <dgm:cxn modelId="{EFBADE15-14FD-F549-AD17-D2E9B2BF2E5C}" type="presParOf" srcId="{4173B30C-C745-B24E-9C3D-1F6AEB9BFEAE}" destId="{51757B04-7512-F847-8137-5055B8F4A2AC}" srcOrd="2" destOrd="0" presId="urn:microsoft.com/office/officeart/2005/8/layout/vList2"/>
    <dgm:cxn modelId="{D0F41618-BD4C-424C-9D44-3AC2B3DED87C}" type="presParOf" srcId="{4173B30C-C745-B24E-9C3D-1F6AEB9BFEAE}" destId="{58AA4028-2432-B843-A75B-B3022AACF87B}" srcOrd="3" destOrd="0" presId="urn:microsoft.com/office/officeart/2005/8/layout/vList2"/>
    <dgm:cxn modelId="{FA1CCB81-FC64-F449-80B8-D504F99AA473}" type="presParOf" srcId="{4173B30C-C745-B24E-9C3D-1F6AEB9BFEAE}" destId="{3A936F6E-EF88-794E-A355-21D746519C3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C72692-AD05-D34C-A35D-1D71B5FBA778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944037-06E4-8B42-B76A-D49FA5795D7E}">
      <dgm:prSet phldrT="[Text]"/>
      <dgm:spPr/>
      <dgm:t>
        <a:bodyPr/>
        <a:lstStyle/>
        <a:p>
          <a:r>
            <a:rPr lang="en-US" dirty="0" smtClean="0"/>
            <a:t>Asoka unified India</a:t>
          </a:r>
          <a:endParaRPr lang="en-US" dirty="0"/>
        </a:p>
      </dgm:t>
    </dgm:pt>
    <dgm:pt modelId="{202943E9-76FF-8F4F-B704-596B2E40AE23}" type="parTrans" cxnId="{034B8805-9DA0-7D49-89BA-F175C2BA66A3}">
      <dgm:prSet/>
      <dgm:spPr/>
      <dgm:t>
        <a:bodyPr/>
        <a:lstStyle/>
        <a:p>
          <a:endParaRPr lang="en-US"/>
        </a:p>
      </dgm:t>
    </dgm:pt>
    <dgm:pt modelId="{223EE66F-198E-F74C-BE85-B5DBA1DE35DB}" type="sibTrans" cxnId="{034B8805-9DA0-7D49-89BA-F175C2BA66A3}">
      <dgm:prSet/>
      <dgm:spPr/>
      <dgm:t>
        <a:bodyPr/>
        <a:lstStyle/>
        <a:p>
          <a:endParaRPr lang="en-US"/>
        </a:p>
      </dgm:t>
    </dgm:pt>
    <dgm:pt modelId="{DCE089EF-98FC-2B42-ADDD-D36249078EB1}">
      <dgm:prSet phldrT="[Text]"/>
      <dgm:spPr/>
      <dgm:t>
        <a:bodyPr/>
        <a:lstStyle/>
        <a:p>
          <a:r>
            <a:rPr lang="en-US" dirty="0" smtClean="0"/>
            <a:t>Asoka spread Buddhism</a:t>
          </a:r>
          <a:endParaRPr lang="en-US" dirty="0"/>
        </a:p>
      </dgm:t>
    </dgm:pt>
    <dgm:pt modelId="{0A87BBFA-418A-D74D-8E9A-8EED2C554932}" type="parTrans" cxnId="{DF991B67-A763-9048-9110-F6A9B2EE7A49}">
      <dgm:prSet/>
      <dgm:spPr/>
      <dgm:t>
        <a:bodyPr/>
        <a:lstStyle/>
        <a:p>
          <a:endParaRPr lang="en-US"/>
        </a:p>
      </dgm:t>
    </dgm:pt>
    <dgm:pt modelId="{1529CB18-30EA-0143-9F19-A77687B764D0}" type="sibTrans" cxnId="{DF991B67-A763-9048-9110-F6A9B2EE7A49}">
      <dgm:prSet/>
      <dgm:spPr/>
      <dgm:t>
        <a:bodyPr/>
        <a:lstStyle/>
        <a:p>
          <a:endParaRPr lang="en-US"/>
        </a:p>
      </dgm:t>
    </dgm:pt>
    <dgm:pt modelId="{D8158B94-641D-F547-88C2-63302D456D51}">
      <dgm:prSet phldrT="[Text]"/>
      <dgm:spPr/>
      <dgm:t>
        <a:bodyPr/>
        <a:lstStyle/>
        <a:p>
          <a:r>
            <a:rPr lang="en-US" dirty="0" smtClean="0"/>
            <a:t>Free hospitals, veterinary clinics</a:t>
          </a:r>
          <a:endParaRPr lang="en-US" dirty="0"/>
        </a:p>
      </dgm:t>
    </dgm:pt>
    <dgm:pt modelId="{5A917155-3F40-BE43-9F56-BFF6C18CD7CF}" type="parTrans" cxnId="{53665C76-FBD1-BE4A-9412-BC3930AA91F8}">
      <dgm:prSet/>
      <dgm:spPr/>
      <dgm:t>
        <a:bodyPr/>
        <a:lstStyle/>
        <a:p>
          <a:endParaRPr lang="en-US"/>
        </a:p>
      </dgm:t>
    </dgm:pt>
    <dgm:pt modelId="{563ACE39-1B3A-8A4A-9E9B-FFD2B5FE350E}" type="sibTrans" cxnId="{53665C76-FBD1-BE4A-9412-BC3930AA91F8}">
      <dgm:prSet/>
      <dgm:spPr/>
      <dgm:t>
        <a:bodyPr/>
        <a:lstStyle/>
        <a:p>
          <a:endParaRPr lang="en-US"/>
        </a:p>
      </dgm:t>
    </dgm:pt>
    <dgm:pt modelId="{73D0E066-7D57-AD40-B3D0-2EF620CEB9E8}">
      <dgm:prSet phldrT="[Text]"/>
      <dgm:spPr/>
      <dgm:t>
        <a:bodyPr/>
        <a:lstStyle/>
        <a:p>
          <a:r>
            <a:rPr lang="en-US" dirty="0" smtClean="0"/>
            <a:t>Good roads</a:t>
          </a:r>
          <a:endParaRPr lang="en-US" dirty="0"/>
        </a:p>
      </dgm:t>
    </dgm:pt>
    <dgm:pt modelId="{79842631-AC84-DB4B-BE85-DC3A63E9D0D4}" type="parTrans" cxnId="{1AE948B9-C9F6-CA4A-A065-1C555CBAB828}">
      <dgm:prSet/>
      <dgm:spPr/>
      <dgm:t>
        <a:bodyPr/>
        <a:lstStyle/>
        <a:p>
          <a:endParaRPr lang="en-US"/>
        </a:p>
      </dgm:t>
    </dgm:pt>
    <dgm:pt modelId="{CE4E4104-0F8F-474F-A6DF-2B0C56390055}" type="sibTrans" cxnId="{1AE948B9-C9F6-CA4A-A065-1C555CBAB828}">
      <dgm:prSet/>
      <dgm:spPr/>
      <dgm:t>
        <a:bodyPr/>
        <a:lstStyle/>
        <a:p>
          <a:endParaRPr lang="en-US"/>
        </a:p>
      </dgm:t>
    </dgm:pt>
    <dgm:pt modelId="{EB01614A-9B12-D340-8E12-BB94BC7EB572}" type="pres">
      <dgm:prSet presAssocID="{BFC72692-AD05-D34C-A35D-1D71B5FBA778}" presName="linear" presStyleCnt="0">
        <dgm:presLayoutVars>
          <dgm:animLvl val="lvl"/>
          <dgm:resizeHandles val="exact"/>
        </dgm:presLayoutVars>
      </dgm:prSet>
      <dgm:spPr/>
    </dgm:pt>
    <dgm:pt modelId="{8269644B-94BB-914B-A8F9-ECE4C348359F}" type="pres">
      <dgm:prSet presAssocID="{E0944037-06E4-8B42-B76A-D49FA5795D7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4173CB-1D19-EE44-A5B8-F5A9BC925BD5}" type="pres">
      <dgm:prSet presAssocID="{223EE66F-198E-F74C-BE85-B5DBA1DE35DB}" presName="spacer" presStyleCnt="0"/>
      <dgm:spPr/>
    </dgm:pt>
    <dgm:pt modelId="{10E28EEF-959C-8540-A523-3C68B6FF9F8D}" type="pres">
      <dgm:prSet presAssocID="{DCE089EF-98FC-2B42-ADDD-D36249078EB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70A1F84-76C0-B54F-A61B-CB5EF8D96E62}" type="pres">
      <dgm:prSet presAssocID="{1529CB18-30EA-0143-9F19-A77687B764D0}" presName="spacer" presStyleCnt="0"/>
      <dgm:spPr/>
    </dgm:pt>
    <dgm:pt modelId="{0EE26CB3-1D5C-F841-AB8E-D45ED5B00A46}" type="pres">
      <dgm:prSet presAssocID="{D8158B94-641D-F547-88C2-63302D456D5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8F2277D-3121-544B-A0E2-A3FCCC129110}" type="pres">
      <dgm:prSet presAssocID="{563ACE39-1B3A-8A4A-9E9B-FFD2B5FE350E}" presName="spacer" presStyleCnt="0"/>
      <dgm:spPr/>
    </dgm:pt>
    <dgm:pt modelId="{BFA94156-D835-EF40-B51D-E622CB3ED15A}" type="pres">
      <dgm:prSet presAssocID="{73D0E066-7D57-AD40-B3D0-2EF620CEB9E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AE948B9-C9F6-CA4A-A065-1C555CBAB828}" srcId="{BFC72692-AD05-D34C-A35D-1D71B5FBA778}" destId="{73D0E066-7D57-AD40-B3D0-2EF620CEB9E8}" srcOrd="3" destOrd="0" parTransId="{79842631-AC84-DB4B-BE85-DC3A63E9D0D4}" sibTransId="{CE4E4104-0F8F-474F-A6DF-2B0C56390055}"/>
    <dgm:cxn modelId="{CCAE84C2-68AE-C04F-B7F2-5A8ECA85AD3C}" type="presOf" srcId="{BFC72692-AD05-D34C-A35D-1D71B5FBA778}" destId="{EB01614A-9B12-D340-8E12-BB94BC7EB572}" srcOrd="0" destOrd="0" presId="urn:microsoft.com/office/officeart/2005/8/layout/vList2"/>
    <dgm:cxn modelId="{8C99E1B2-4FA7-6048-BF72-0A9DD78E6085}" type="presOf" srcId="{D8158B94-641D-F547-88C2-63302D456D51}" destId="{0EE26CB3-1D5C-F841-AB8E-D45ED5B00A46}" srcOrd="0" destOrd="0" presId="urn:microsoft.com/office/officeart/2005/8/layout/vList2"/>
    <dgm:cxn modelId="{53665C76-FBD1-BE4A-9412-BC3930AA91F8}" srcId="{BFC72692-AD05-D34C-A35D-1D71B5FBA778}" destId="{D8158B94-641D-F547-88C2-63302D456D51}" srcOrd="2" destOrd="0" parTransId="{5A917155-3F40-BE43-9F56-BFF6C18CD7CF}" sibTransId="{563ACE39-1B3A-8A4A-9E9B-FFD2B5FE350E}"/>
    <dgm:cxn modelId="{DF991B67-A763-9048-9110-F6A9B2EE7A49}" srcId="{BFC72692-AD05-D34C-A35D-1D71B5FBA778}" destId="{DCE089EF-98FC-2B42-ADDD-D36249078EB1}" srcOrd="1" destOrd="0" parTransId="{0A87BBFA-418A-D74D-8E9A-8EED2C554932}" sibTransId="{1529CB18-30EA-0143-9F19-A77687B764D0}"/>
    <dgm:cxn modelId="{E4F5EBF2-4077-E846-959C-AC757AA3F082}" type="presOf" srcId="{73D0E066-7D57-AD40-B3D0-2EF620CEB9E8}" destId="{BFA94156-D835-EF40-B51D-E622CB3ED15A}" srcOrd="0" destOrd="0" presId="urn:microsoft.com/office/officeart/2005/8/layout/vList2"/>
    <dgm:cxn modelId="{76FEF4A1-36A9-D94A-85B9-68756D1B0DA1}" type="presOf" srcId="{DCE089EF-98FC-2B42-ADDD-D36249078EB1}" destId="{10E28EEF-959C-8540-A523-3C68B6FF9F8D}" srcOrd="0" destOrd="0" presId="urn:microsoft.com/office/officeart/2005/8/layout/vList2"/>
    <dgm:cxn modelId="{034B8805-9DA0-7D49-89BA-F175C2BA66A3}" srcId="{BFC72692-AD05-D34C-A35D-1D71B5FBA778}" destId="{E0944037-06E4-8B42-B76A-D49FA5795D7E}" srcOrd="0" destOrd="0" parTransId="{202943E9-76FF-8F4F-B704-596B2E40AE23}" sibTransId="{223EE66F-198E-F74C-BE85-B5DBA1DE35DB}"/>
    <dgm:cxn modelId="{EBF5579B-267B-C241-8B53-70320F7EFFAA}" type="presOf" srcId="{E0944037-06E4-8B42-B76A-D49FA5795D7E}" destId="{8269644B-94BB-914B-A8F9-ECE4C348359F}" srcOrd="0" destOrd="0" presId="urn:microsoft.com/office/officeart/2005/8/layout/vList2"/>
    <dgm:cxn modelId="{7D062C98-2688-BE46-AF35-285BA258BB76}" type="presParOf" srcId="{EB01614A-9B12-D340-8E12-BB94BC7EB572}" destId="{8269644B-94BB-914B-A8F9-ECE4C348359F}" srcOrd="0" destOrd="0" presId="urn:microsoft.com/office/officeart/2005/8/layout/vList2"/>
    <dgm:cxn modelId="{ABBB72EA-22EF-CA42-822C-21BC41BA7E17}" type="presParOf" srcId="{EB01614A-9B12-D340-8E12-BB94BC7EB572}" destId="{014173CB-1D19-EE44-A5B8-F5A9BC925BD5}" srcOrd="1" destOrd="0" presId="urn:microsoft.com/office/officeart/2005/8/layout/vList2"/>
    <dgm:cxn modelId="{74E7E24C-A69C-8948-A3F8-71D5C3CC1C14}" type="presParOf" srcId="{EB01614A-9B12-D340-8E12-BB94BC7EB572}" destId="{10E28EEF-959C-8540-A523-3C68B6FF9F8D}" srcOrd="2" destOrd="0" presId="urn:microsoft.com/office/officeart/2005/8/layout/vList2"/>
    <dgm:cxn modelId="{AF65A116-53F2-F143-8562-2D411970EF26}" type="presParOf" srcId="{EB01614A-9B12-D340-8E12-BB94BC7EB572}" destId="{570A1F84-76C0-B54F-A61B-CB5EF8D96E62}" srcOrd="3" destOrd="0" presId="urn:microsoft.com/office/officeart/2005/8/layout/vList2"/>
    <dgm:cxn modelId="{F2FE76D0-64B2-6349-9221-A53561FBFB01}" type="presParOf" srcId="{EB01614A-9B12-D340-8E12-BB94BC7EB572}" destId="{0EE26CB3-1D5C-F841-AB8E-D45ED5B00A46}" srcOrd="4" destOrd="0" presId="urn:microsoft.com/office/officeart/2005/8/layout/vList2"/>
    <dgm:cxn modelId="{9FB92BB0-ABC0-F642-B6CC-98C99380DECA}" type="presParOf" srcId="{EB01614A-9B12-D340-8E12-BB94BC7EB572}" destId="{48F2277D-3121-544B-A0E2-A3FCCC129110}" srcOrd="5" destOrd="0" presId="urn:microsoft.com/office/officeart/2005/8/layout/vList2"/>
    <dgm:cxn modelId="{FD959F64-10AF-6848-BEBE-615C045F42CF}" type="presParOf" srcId="{EB01614A-9B12-D340-8E12-BB94BC7EB572}" destId="{BFA94156-D835-EF40-B51D-E622CB3ED15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2BDF46-ED6E-2D41-A3EC-21E1D02233CF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A56678-66E1-DB49-9AFE-DF4960342003}">
      <dgm:prSet phldrT="[Text]"/>
      <dgm:spPr/>
      <dgm:t>
        <a:bodyPr/>
        <a:lstStyle/>
        <a:p>
          <a:r>
            <a:rPr lang="en-US" dirty="0" smtClean="0"/>
            <a:t>Golden Age of Indian Culture</a:t>
          </a:r>
          <a:endParaRPr lang="en-US" dirty="0"/>
        </a:p>
      </dgm:t>
    </dgm:pt>
    <dgm:pt modelId="{73429A42-7ED0-4B44-AD6D-5CD63872EAD8}" type="parTrans" cxnId="{D6EAF866-DB60-0845-99F6-1BBA5C70CA7B}">
      <dgm:prSet/>
      <dgm:spPr/>
      <dgm:t>
        <a:bodyPr/>
        <a:lstStyle/>
        <a:p>
          <a:endParaRPr lang="en-US"/>
        </a:p>
      </dgm:t>
    </dgm:pt>
    <dgm:pt modelId="{AF544C27-EEA3-284B-9983-0478318E1483}" type="sibTrans" cxnId="{D6EAF866-DB60-0845-99F6-1BBA5C70CA7B}">
      <dgm:prSet/>
      <dgm:spPr/>
      <dgm:t>
        <a:bodyPr/>
        <a:lstStyle/>
        <a:p>
          <a:endParaRPr lang="en-US"/>
        </a:p>
      </dgm:t>
    </dgm:pt>
    <dgm:pt modelId="{77866C8C-6F92-324E-81AC-69FF91BB226B}">
      <dgm:prSet phldrT="[Text]"/>
      <dgm:spPr/>
      <dgm:t>
        <a:bodyPr/>
        <a:lstStyle/>
        <a:p>
          <a:r>
            <a:rPr lang="en-US" dirty="0" smtClean="0"/>
            <a:t>Mathematics (concept of 0)</a:t>
          </a:r>
          <a:endParaRPr lang="en-US" dirty="0"/>
        </a:p>
      </dgm:t>
    </dgm:pt>
    <dgm:pt modelId="{86B88A89-24F0-E446-A4FC-B4D30C1529E1}" type="parTrans" cxnId="{EA8A40DF-DFC4-3240-8927-A5C32FA8DD1A}">
      <dgm:prSet/>
      <dgm:spPr/>
      <dgm:t>
        <a:bodyPr/>
        <a:lstStyle/>
        <a:p>
          <a:endParaRPr lang="en-US"/>
        </a:p>
      </dgm:t>
    </dgm:pt>
    <dgm:pt modelId="{BF0757B3-CC70-4548-9FB7-CD8614F38BBB}" type="sibTrans" cxnId="{EA8A40DF-DFC4-3240-8927-A5C32FA8DD1A}">
      <dgm:prSet/>
      <dgm:spPr/>
      <dgm:t>
        <a:bodyPr/>
        <a:lstStyle/>
        <a:p>
          <a:endParaRPr lang="en-US"/>
        </a:p>
      </dgm:t>
    </dgm:pt>
    <dgm:pt modelId="{0FB70F9A-3F84-EE44-BCC7-523B2C6D43C6}">
      <dgm:prSet phldrT="[Text]"/>
      <dgm:spPr/>
      <dgm:t>
        <a:bodyPr/>
        <a:lstStyle/>
        <a:p>
          <a:r>
            <a:rPr lang="en-US" dirty="0" smtClean="0"/>
            <a:t>Medical advances</a:t>
          </a:r>
          <a:endParaRPr lang="en-US" dirty="0"/>
        </a:p>
      </dgm:t>
    </dgm:pt>
    <dgm:pt modelId="{56D138BA-6299-2144-90EF-7950B577E939}" type="parTrans" cxnId="{9D83AE61-F6F9-5344-9201-8C8053550CE0}">
      <dgm:prSet/>
      <dgm:spPr/>
      <dgm:t>
        <a:bodyPr/>
        <a:lstStyle/>
        <a:p>
          <a:endParaRPr lang="en-US"/>
        </a:p>
      </dgm:t>
    </dgm:pt>
    <dgm:pt modelId="{D2B95337-3516-6847-9501-214736035C02}" type="sibTrans" cxnId="{9D83AE61-F6F9-5344-9201-8C8053550CE0}">
      <dgm:prSet/>
      <dgm:spPr/>
      <dgm:t>
        <a:bodyPr/>
        <a:lstStyle/>
        <a:p>
          <a:endParaRPr lang="en-US"/>
        </a:p>
      </dgm:t>
    </dgm:pt>
    <dgm:pt modelId="{6A7B6D60-5E51-7942-B53D-83694FDB62EE}">
      <dgm:prSet phldrT="[Text]"/>
      <dgm:spPr/>
      <dgm:t>
        <a:bodyPr/>
        <a:lstStyle/>
        <a:p>
          <a:r>
            <a:rPr lang="en-US" dirty="0" smtClean="0"/>
            <a:t>Astronomy and new textiles</a:t>
          </a:r>
          <a:endParaRPr lang="en-US" dirty="0"/>
        </a:p>
      </dgm:t>
    </dgm:pt>
    <dgm:pt modelId="{FA38E3E5-88B9-C24A-A72F-5EFAFC1CF2E0}" type="parTrans" cxnId="{BA9F119C-1C66-AC45-B761-E8237DF95E15}">
      <dgm:prSet/>
      <dgm:spPr/>
      <dgm:t>
        <a:bodyPr/>
        <a:lstStyle/>
        <a:p>
          <a:endParaRPr lang="en-US"/>
        </a:p>
      </dgm:t>
    </dgm:pt>
    <dgm:pt modelId="{B575A001-BD6A-1241-9756-19ED29C92349}" type="sibTrans" cxnId="{BA9F119C-1C66-AC45-B761-E8237DF95E15}">
      <dgm:prSet/>
      <dgm:spPr/>
      <dgm:t>
        <a:bodyPr/>
        <a:lstStyle/>
        <a:p>
          <a:endParaRPr lang="en-US"/>
        </a:p>
      </dgm:t>
    </dgm:pt>
    <dgm:pt modelId="{E917A7C1-51B0-D24B-8DD1-B39FB67040CE}" type="pres">
      <dgm:prSet presAssocID="{F72BDF46-ED6E-2D41-A3EC-21E1D02233CF}" presName="linear" presStyleCnt="0">
        <dgm:presLayoutVars>
          <dgm:animLvl val="lvl"/>
          <dgm:resizeHandles val="exact"/>
        </dgm:presLayoutVars>
      </dgm:prSet>
      <dgm:spPr/>
    </dgm:pt>
    <dgm:pt modelId="{96CF3E78-BD10-2D40-9EB2-26D5FEF0DFFC}" type="pres">
      <dgm:prSet presAssocID="{94A56678-66E1-DB49-9AFE-DF496034200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0551F-8F20-8B49-A522-0FC9503329C0}" type="pres">
      <dgm:prSet presAssocID="{AF544C27-EEA3-284B-9983-0478318E1483}" presName="spacer" presStyleCnt="0"/>
      <dgm:spPr/>
    </dgm:pt>
    <dgm:pt modelId="{AE627198-C099-DC4C-8DC5-756251AE1443}" type="pres">
      <dgm:prSet presAssocID="{77866C8C-6F92-324E-81AC-69FF91BB226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93790-4E04-AA4F-8DF2-CFF4F039359D}" type="pres">
      <dgm:prSet presAssocID="{BF0757B3-CC70-4548-9FB7-CD8614F38BBB}" presName="spacer" presStyleCnt="0"/>
      <dgm:spPr/>
    </dgm:pt>
    <dgm:pt modelId="{6F5E55F3-1089-9B44-937F-FF47F25F0C17}" type="pres">
      <dgm:prSet presAssocID="{0FB70F9A-3F84-EE44-BCC7-523B2C6D43C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3FC98CD-BD8A-A147-8D2A-28FE8742A63D}" type="pres">
      <dgm:prSet presAssocID="{D2B95337-3516-6847-9501-214736035C02}" presName="spacer" presStyleCnt="0"/>
      <dgm:spPr/>
    </dgm:pt>
    <dgm:pt modelId="{DEE4A24D-7626-0340-AA35-100823F53DFD}" type="pres">
      <dgm:prSet presAssocID="{6A7B6D60-5E51-7942-B53D-83694FDB62E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D83AE61-F6F9-5344-9201-8C8053550CE0}" srcId="{F72BDF46-ED6E-2D41-A3EC-21E1D02233CF}" destId="{0FB70F9A-3F84-EE44-BCC7-523B2C6D43C6}" srcOrd="2" destOrd="0" parTransId="{56D138BA-6299-2144-90EF-7950B577E939}" sibTransId="{D2B95337-3516-6847-9501-214736035C02}"/>
    <dgm:cxn modelId="{BA9F119C-1C66-AC45-B761-E8237DF95E15}" srcId="{F72BDF46-ED6E-2D41-A3EC-21E1D02233CF}" destId="{6A7B6D60-5E51-7942-B53D-83694FDB62EE}" srcOrd="3" destOrd="0" parTransId="{FA38E3E5-88B9-C24A-A72F-5EFAFC1CF2E0}" sibTransId="{B575A001-BD6A-1241-9756-19ED29C92349}"/>
    <dgm:cxn modelId="{D6EAF866-DB60-0845-99F6-1BBA5C70CA7B}" srcId="{F72BDF46-ED6E-2D41-A3EC-21E1D02233CF}" destId="{94A56678-66E1-DB49-9AFE-DF4960342003}" srcOrd="0" destOrd="0" parTransId="{73429A42-7ED0-4B44-AD6D-5CD63872EAD8}" sibTransId="{AF544C27-EEA3-284B-9983-0478318E1483}"/>
    <dgm:cxn modelId="{C621267A-0C2B-C243-9D05-A8E7F609A06F}" type="presOf" srcId="{F72BDF46-ED6E-2D41-A3EC-21E1D02233CF}" destId="{E917A7C1-51B0-D24B-8DD1-B39FB67040CE}" srcOrd="0" destOrd="0" presId="urn:microsoft.com/office/officeart/2005/8/layout/vList2"/>
    <dgm:cxn modelId="{925B45DE-9002-BC49-AFC3-A9A1EC01781A}" type="presOf" srcId="{77866C8C-6F92-324E-81AC-69FF91BB226B}" destId="{AE627198-C099-DC4C-8DC5-756251AE1443}" srcOrd="0" destOrd="0" presId="urn:microsoft.com/office/officeart/2005/8/layout/vList2"/>
    <dgm:cxn modelId="{EA8A40DF-DFC4-3240-8927-A5C32FA8DD1A}" srcId="{F72BDF46-ED6E-2D41-A3EC-21E1D02233CF}" destId="{77866C8C-6F92-324E-81AC-69FF91BB226B}" srcOrd="1" destOrd="0" parTransId="{86B88A89-24F0-E446-A4FC-B4D30C1529E1}" sibTransId="{BF0757B3-CC70-4548-9FB7-CD8614F38BBB}"/>
    <dgm:cxn modelId="{02F41225-C2FF-1849-AC97-19049475916D}" type="presOf" srcId="{94A56678-66E1-DB49-9AFE-DF4960342003}" destId="{96CF3E78-BD10-2D40-9EB2-26D5FEF0DFFC}" srcOrd="0" destOrd="0" presId="urn:microsoft.com/office/officeart/2005/8/layout/vList2"/>
    <dgm:cxn modelId="{9BE5C791-5263-F340-A455-F799A9A3BA39}" type="presOf" srcId="{0FB70F9A-3F84-EE44-BCC7-523B2C6D43C6}" destId="{6F5E55F3-1089-9B44-937F-FF47F25F0C17}" srcOrd="0" destOrd="0" presId="urn:microsoft.com/office/officeart/2005/8/layout/vList2"/>
    <dgm:cxn modelId="{290817C7-454D-A849-B882-F4CB970A66E6}" type="presOf" srcId="{6A7B6D60-5E51-7942-B53D-83694FDB62EE}" destId="{DEE4A24D-7626-0340-AA35-100823F53DFD}" srcOrd="0" destOrd="0" presId="urn:microsoft.com/office/officeart/2005/8/layout/vList2"/>
    <dgm:cxn modelId="{6F49EE5E-EB0E-4C44-A410-A875097C4A93}" type="presParOf" srcId="{E917A7C1-51B0-D24B-8DD1-B39FB67040CE}" destId="{96CF3E78-BD10-2D40-9EB2-26D5FEF0DFFC}" srcOrd="0" destOrd="0" presId="urn:microsoft.com/office/officeart/2005/8/layout/vList2"/>
    <dgm:cxn modelId="{8A934F1D-4581-714C-A60B-B8E9C8435FD4}" type="presParOf" srcId="{E917A7C1-51B0-D24B-8DD1-B39FB67040CE}" destId="{0C80551F-8F20-8B49-A522-0FC9503329C0}" srcOrd="1" destOrd="0" presId="urn:microsoft.com/office/officeart/2005/8/layout/vList2"/>
    <dgm:cxn modelId="{B491D585-CA6E-744C-9AE5-79517687F752}" type="presParOf" srcId="{E917A7C1-51B0-D24B-8DD1-B39FB67040CE}" destId="{AE627198-C099-DC4C-8DC5-756251AE1443}" srcOrd="2" destOrd="0" presId="urn:microsoft.com/office/officeart/2005/8/layout/vList2"/>
    <dgm:cxn modelId="{4AD889CF-2558-5043-AEB3-41254B62CB99}" type="presParOf" srcId="{E917A7C1-51B0-D24B-8DD1-B39FB67040CE}" destId="{A7493790-4E04-AA4F-8DF2-CFF4F039359D}" srcOrd="3" destOrd="0" presId="urn:microsoft.com/office/officeart/2005/8/layout/vList2"/>
    <dgm:cxn modelId="{503F5CC0-40A4-0F4F-B469-DA108CFF06C9}" type="presParOf" srcId="{E917A7C1-51B0-D24B-8DD1-B39FB67040CE}" destId="{6F5E55F3-1089-9B44-937F-FF47F25F0C17}" srcOrd="4" destOrd="0" presId="urn:microsoft.com/office/officeart/2005/8/layout/vList2"/>
    <dgm:cxn modelId="{B8B4EB02-F05F-1645-908C-9F8FC4B3A0C5}" type="presParOf" srcId="{E917A7C1-51B0-D24B-8DD1-B39FB67040CE}" destId="{C3FC98CD-BD8A-A147-8D2A-28FE8742A63D}" srcOrd="5" destOrd="0" presId="urn:microsoft.com/office/officeart/2005/8/layout/vList2"/>
    <dgm:cxn modelId="{E605938A-D98A-FD4F-AF54-5F51BE907BC3}" type="presParOf" srcId="{E917A7C1-51B0-D24B-8DD1-B39FB67040CE}" destId="{DEE4A24D-7626-0340-AA35-100823F53DF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375BB9-7B89-6D42-9F47-6164DA907B5E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9B6C5C-D64D-004F-9CCE-C5DB6B2565C0}">
      <dgm:prSet phldrT="[Text]"/>
      <dgm:spPr/>
      <dgm:t>
        <a:bodyPr/>
        <a:lstStyle/>
        <a:p>
          <a:r>
            <a:rPr lang="en-US" dirty="0" smtClean="0"/>
            <a:t>Hinduism</a:t>
          </a:r>
          <a:endParaRPr lang="en-US" dirty="0"/>
        </a:p>
      </dgm:t>
    </dgm:pt>
    <dgm:pt modelId="{47C88610-F91A-D445-81D0-5D4E1A5B60BC}" type="parTrans" cxnId="{11737968-404B-324D-9D3A-92B366C6D391}">
      <dgm:prSet/>
      <dgm:spPr/>
      <dgm:t>
        <a:bodyPr/>
        <a:lstStyle/>
        <a:p>
          <a:endParaRPr lang="en-US"/>
        </a:p>
      </dgm:t>
    </dgm:pt>
    <dgm:pt modelId="{9811B13A-1050-9144-97FD-6F74A017E8CB}" type="sibTrans" cxnId="{11737968-404B-324D-9D3A-92B366C6D391}">
      <dgm:prSet/>
      <dgm:spPr/>
      <dgm:t>
        <a:bodyPr/>
        <a:lstStyle/>
        <a:p>
          <a:endParaRPr lang="en-US"/>
        </a:p>
      </dgm:t>
    </dgm:pt>
    <dgm:pt modelId="{0B3B405B-5A4A-BF41-BD33-DD5A8EC3324E}">
      <dgm:prSet phldrT="[Text]"/>
      <dgm:spPr/>
      <dgm:t>
        <a:bodyPr/>
        <a:lstStyle/>
        <a:p>
          <a:r>
            <a:rPr lang="en-US" dirty="0" smtClean="0"/>
            <a:t>Buddhism</a:t>
          </a:r>
          <a:endParaRPr lang="en-US" dirty="0"/>
        </a:p>
      </dgm:t>
    </dgm:pt>
    <dgm:pt modelId="{679BAECD-F1CA-204D-97DA-C94457DB889E}" type="parTrans" cxnId="{10A026E5-2ABB-C244-A4EE-FDD89420C3A7}">
      <dgm:prSet/>
      <dgm:spPr/>
      <dgm:t>
        <a:bodyPr/>
        <a:lstStyle/>
        <a:p>
          <a:endParaRPr lang="en-US"/>
        </a:p>
      </dgm:t>
    </dgm:pt>
    <dgm:pt modelId="{C3168591-2E97-0145-842D-4054147A7208}" type="sibTrans" cxnId="{10A026E5-2ABB-C244-A4EE-FDD89420C3A7}">
      <dgm:prSet/>
      <dgm:spPr/>
      <dgm:t>
        <a:bodyPr/>
        <a:lstStyle/>
        <a:p>
          <a:endParaRPr lang="en-US"/>
        </a:p>
      </dgm:t>
    </dgm:pt>
    <dgm:pt modelId="{4675F2F8-536D-214A-A2D1-923A3D45AF8E}">
      <dgm:prSet phldrT="[Text]"/>
      <dgm:spPr/>
      <dgm:t>
        <a:bodyPr/>
        <a:lstStyle/>
        <a:p>
          <a:r>
            <a:rPr lang="en-US" dirty="0" smtClean="0"/>
            <a:t>Jainism/Sikhism</a:t>
          </a:r>
          <a:endParaRPr lang="en-US" dirty="0"/>
        </a:p>
      </dgm:t>
    </dgm:pt>
    <dgm:pt modelId="{7512498B-2F7B-224B-971B-77AA71B56521}" type="parTrans" cxnId="{3790B6DB-3232-D540-8FA4-DA91D13AAE60}">
      <dgm:prSet/>
      <dgm:spPr/>
    </dgm:pt>
    <dgm:pt modelId="{6EE07EF7-CC9F-D746-A209-3D1A9EA05C13}" type="sibTrans" cxnId="{3790B6DB-3232-D540-8FA4-DA91D13AAE60}">
      <dgm:prSet/>
      <dgm:spPr/>
    </dgm:pt>
    <dgm:pt modelId="{8AB6DD40-E3F2-A64A-A01C-4A1BA03C156E}" type="pres">
      <dgm:prSet presAssocID="{25375BB9-7B89-6D42-9F47-6164DA907B5E}" presName="linear" presStyleCnt="0">
        <dgm:presLayoutVars>
          <dgm:animLvl val="lvl"/>
          <dgm:resizeHandles val="exact"/>
        </dgm:presLayoutVars>
      </dgm:prSet>
      <dgm:spPr/>
    </dgm:pt>
    <dgm:pt modelId="{359BBBB6-3FE0-7F4E-885C-E019916A2108}" type="pres">
      <dgm:prSet presAssocID="{589B6C5C-D64D-004F-9CCE-C5DB6B2565C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71F0BD1-3EE5-904E-9A08-B9DB7A1CD990}" type="pres">
      <dgm:prSet presAssocID="{9811B13A-1050-9144-97FD-6F74A017E8CB}" presName="spacer" presStyleCnt="0"/>
      <dgm:spPr/>
    </dgm:pt>
    <dgm:pt modelId="{F187ABBD-7C4F-CA43-A270-4922C09C6F2E}" type="pres">
      <dgm:prSet presAssocID="{0B3B405B-5A4A-BF41-BD33-DD5A8EC3324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B5A689B-F8E9-C540-821D-3FEC85DF0A8E}" type="pres">
      <dgm:prSet presAssocID="{C3168591-2E97-0145-842D-4054147A7208}" presName="spacer" presStyleCnt="0"/>
      <dgm:spPr/>
    </dgm:pt>
    <dgm:pt modelId="{AC345673-AD04-4D45-B44C-28DB3DE90F9E}" type="pres">
      <dgm:prSet presAssocID="{4675F2F8-536D-214A-A2D1-923A3D45AF8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509E0F5-59EB-B44E-909B-BC08D27825E5}" type="presOf" srcId="{589B6C5C-D64D-004F-9CCE-C5DB6B2565C0}" destId="{359BBBB6-3FE0-7F4E-885C-E019916A2108}" srcOrd="0" destOrd="0" presId="urn:microsoft.com/office/officeart/2005/8/layout/vList2"/>
    <dgm:cxn modelId="{ABDE8393-F5D5-8E4B-85D0-BC45A11801E2}" type="presOf" srcId="{0B3B405B-5A4A-BF41-BD33-DD5A8EC3324E}" destId="{F187ABBD-7C4F-CA43-A270-4922C09C6F2E}" srcOrd="0" destOrd="0" presId="urn:microsoft.com/office/officeart/2005/8/layout/vList2"/>
    <dgm:cxn modelId="{3790B6DB-3232-D540-8FA4-DA91D13AAE60}" srcId="{25375BB9-7B89-6D42-9F47-6164DA907B5E}" destId="{4675F2F8-536D-214A-A2D1-923A3D45AF8E}" srcOrd="2" destOrd="0" parTransId="{7512498B-2F7B-224B-971B-77AA71B56521}" sibTransId="{6EE07EF7-CC9F-D746-A209-3D1A9EA05C13}"/>
    <dgm:cxn modelId="{11737968-404B-324D-9D3A-92B366C6D391}" srcId="{25375BB9-7B89-6D42-9F47-6164DA907B5E}" destId="{589B6C5C-D64D-004F-9CCE-C5DB6B2565C0}" srcOrd="0" destOrd="0" parTransId="{47C88610-F91A-D445-81D0-5D4E1A5B60BC}" sibTransId="{9811B13A-1050-9144-97FD-6F74A017E8CB}"/>
    <dgm:cxn modelId="{10A026E5-2ABB-C244-A4EE-FDD89420C3A7}" srcId="{25375BB9-7B89-6D42-9F47-6164DA907B5E}" destId="{0B3B405B-5A4A-BF41-BD33-DD5A8EC3324E}" srcOrd="1" destOrd="0" parTransId="{679BAECD-F1CA-204D-97DA-C94457DB889E}" sibTransId="{C3168591-2E97-0145-842D-4054147A7208}"/>
    <dgm:cxn modelId="{E2F41ECC-B0BF-E548-8853-74696346B45E}" type="presOf" srcId="{25375BB9-7B89-6D42-9F47-6164DA907B5E}" destId="{8AB6DD40-E3F2-A64A-A01C-4A1BA03C156E}" srcOrd="0" destOrd="0" presId="urn:microsoft.com/office/officeart/2005/8/layout/vList2"/>
    <dgm:cxn modelId="{FB9D1CD3-6084-AD43-9810-CCCC0B7B6697}" type="presOf" srcId="{4675F2F8-536D-214A-A2D1-923A3D45AF8E}" destId="{AC345673-AD04-4D45-B44C-28DB3DE90F9E}" srcOrd="0" destOrd="0" presId="urn:microsoft.com/office/officeart/2005/8/layout/vList2"/>
    <dgm:cxn modelId="{2182788E-D3A6-0F4E-A9B3-40DD5081CC30}" type="presParOf" srcId="{8AB6DD40-E3F2-A64A-A01C-4A1BA03C156E}" destId="{359BBBB6-3FE0-7F4E-885C-E019916A2108}" srcOrd="0" destOrd="0" presId="urn:microsoft.com/office/officeart/2005/8/layout/vList2"/>
    <dgm:cxn modelId="{C3F4E31A-6C71-D94D-88A9-14812AC651BF}" type="presParOf" srcId="{8AB6DD40-E3F2-A64A-A01C-4A1BA03C156E}" destId="{571F0BD1-3EE5-904E-9A08-B9DB7A1CD990}" srcOrd="1" destOrd="0" presId="urn:microsoft.com/office/officeart/2005/8/layout/vList2"/>
    <dgm:cxn modelId="{93BEB156-A3DF-B146-AF03-5DFE261F4C6A}" type="presParOf" srcId="{8AB6DD40-E3F2-A64A-A01C-4A1BA03C156E}" destId="{F187ABBD-7C4F-CA43-A270-4922C09C6F2E}" srcOrd="2" destOrd="0" presId="urn:microsoft.com/office/officeart/2005/8/layout/vList2"/>
    <dgm:cxn modelId="{71EB0B3B-D469-F94F-821F-8186186BCA50}" type="presParOf" srcId="{8AB6DD40-E3F2-A64A-A01C-4A1BA03C156E}" destId="{7B5A689B-F8E9-C540-821D-3FEC85DF0A8E}" srcOrd="3" destOrd="0" presId="urn:microsoft.com/office/officeart/2005/8/layout/vList2"/>
    <dgm:cxn modelId="{4831657B-29F0-B045-B60F-28360868DFEA}" type="presParOf" srcId="{8AB6DD40-E3F2-A64A-A01C-4A1BA03C156E}" destId="{AC345673-AD04-4D45-B44C-28DB3DE90F9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AE475C-9049-D049-9CED-9D8B77347C84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E4FA1C-4A98-BE45-884C-CF9082338499}">
      <dgm:prSet phldrT="[Text]"/>
      <dgm:spPr/>
      <dgm:t>
        <a:bodyPr/>
        <a:lstStyle/>
        <a:p>
          <a:r>
            <a:rPr lang="en-US" dirty="0" smtClean="0"/>
            <a:t>Belief in many forms of one God</a:t>
          </a:r>
          <a:endParaRPr lang="en-US" dirty="0"/>
        </a:p>
      </dgm:t>
    </dgm:pt>
    <dgm:pt modelId="{6ECCC4D9-CFBB-044F-B213-D8EB23F5EDA9}" type="parTrans" cxnId="{D83C71BD-7EC6-8F42-9A1E-B57839711F83}">
      <dgm:prSet/>
      <dgm:spPr/>
      <dgm:t>
        <a:bodyPr/>
        <a:lstStyle/>
        <a:p>
          <a:endParaRPr lang="en-US"/>
        </a:p>
      </dgm:t>
    </dgm:pt>
    <dgm:pt modelId="{DCFD5CF0-ECDF-A74C-AECC-9B9FD8B108DA}" type="sibTrans" cxnId="{D83C71BD-7EC6-8F42-9A1E-B57839711F83}">
      <dgm:prSet/>
      <dgm:spPr/>
      <dgm:t>
        <a:bodyPr/>
        <a:lstStyle/>
        <a:p>
          <a:endParaRPr lang="en-US"/>
        </a:p>
      </dgm:t>
    </dgm:pt>
    <dgm:pt modelId="{7A9ED14F-780B-3D41-AD1E-36429DB72126}">
      <dgm:prSet phldrT="[Text]"/>
      <dgm:spPr/>
      <dgm:t>
        <a:bodyPr/>
        <a:lstStyle/>
        <a:p>
          <a:r>
            <a:rPr lang="en-US" dirty="0" smtClean="0"/>
            <a:t>Karma/Reincarnation</a:t>
          </a:r>
          <a:endParaRPr lang="en-US" dirty="0"/>
        </a:p>
      </dgm:t>
    </dgm:pt>
    <dgm:pt modelId="{83C89ED9-7655-8947-BFA6-DAFB1E1FF266}" type="parTrans" cxnId="{BB3C4E16-F0CA-9043-B8B8-9EE24287BF7A}">
      <dgm:prSet/>
      <dgm:spPr/>
      <dgm:t>
        <a:bodyPr/>
        <a:lstStyle/>
        <a:p>
          <a:endParaRPr lang="en-US"/>
        </a:p>
      </dgm:t>
    </dgm:pt>
    <dgm:pt modelId="{3FEC9776-07EE-564F-B76E-7E252443F287}" type="sibTrans" cxnId="{BB3C4E16-F0CA-9043-B8B8-9EE24287BF7A}">
      <dgm:prSet/>
      <dgm:spPr/>
      <dgm:t>
        <a:bodyPr/>
        <a:lstStyle/>
        <a:p>
          <a:endParaRPr lang="en-US"/>
        </a:p>
      </dgm:t>
    </dgm:pt>
    <dgm:pt modelId="{15D2B553-C565-5A4B-A67F-9180B6E4192F}">
      <dgm:prSet phldrT="[Text]"/>
      <dgm:spPr/>
      <dgm:t>
        <a:bodyPr/>
        <a:lstStyle/>
        <a:p>
          <a:r>
            <a:rPr lang="en-US" dirty="0" smtClean="0"/>
            <a:t>Vedas and Upanishads</a:t>
          </a:r>
          <a:endParaRPr lang="en-US" dirty="0"/>
        </a:p>
      </dgm:t>
    </dgm:pt>
    <dgm:pt modelId="{CE8BA8D8-DE03-F149-8A30-795274010714}" type="parTrans" cxnId="{4FF1C624-F1AA-FD44-A4FA-CCB48729F704}">
      <dgm:prSet/>
      <dgm:spPr/>
      <dgm:t>
        <a:bodyPr/>
        <a:lstStyle/>
        <a:p>
          <a:endParaRPr lang="en-US"/>
        </a:p>
      </dgm:t>
    </dgm:pt>
    <dgm:pt modelId="{E6FFDBBA-85B2-404F-AE7E-33140A712925}" type="sibTrans" cxnId="{4FF1C624-F1AA-FD44-A4FA-CCB48729F704}">
      <dgm:prSet/>
      <dgm:spPr/>
      <dgm:t>
        <a:bodyPr/>
        <a:lstStyle/>
        <a:p>
          <a:endParaRPr lang="en-US"/>
        </a:p>
      </dgm:t>
    </dgm:pt>
    <dgm:pt modelId="{4B28F3CC-E82C-5B49-ABA4-94F4FF8DA7B8}" type="pres">
      <dgm:prSet presAssocID="{EBAE475C-9049-D049-9CED-9D8B77347C84}" presName="linear" presStyleCnt="0">
        <dgm:presLayoutVars>
          <dgm:dir/>
          <dgm:animLvl val="lvl"/>
          <dgm:resizeHandles val="exact"/>
        </dgm:presLayoutVars>
      </dgm:prSet>
      <dgm:spPr/>
    </dgm:pt>
    <dgm:pt modelId="{5A784C95-2651-3D42-AEB0-5201D8007708}" type="pres">
      <dgm:prSet presAssocID="{94E4FA1C-4A98-BE45-884C-CF9082338499}" presName="parentLin" presStyleCnt="0"/>
      <dgm:spPr/>
    </dgm:pt>
    <dgm:pt modelId="{3A37C372-6862-C74E-B957-B6E850C2355D}" type="pres">
      <dgm:prSet presAssocID="{94E4FA1C-4A98-BE45-884C-CF9082338499}" presName="parentLeftMargin" presStyleLbl="node1" presStyleIdx="0" presStyleCnt="3"/>
      <dgm:spPr/>
    </dgm:pt>
    <dgm:pt modelId="{1173C9FF-6872-1E43-A040-CA9A1B36D766}" type="pres">
      <dgm:prSet presAssocID="{94E4FA1C-4A98-BE45-884C-CF908233849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419D243-65EE-9347-9904-1C7EC45D0FA5}" type="pres">
      <dgm:prSet presAssocID="{94E4FA1C-4A98-BE45-884C-CF9082338499}" presName="negativeSpace" presStyleCnt="0"/>
      <dgm:spPr/>
    </dgm:pt>
    <dgm:pt modelId="{D6B9BA5D-9ED5-8F48-8BF6-1E623899F48D}" type="pres">
      <dgm:prSet presAssocID="{94E4FA1C-4A98-BE45-884C-CF9082338499}" presName="childText" presStyleLbl="conFgAcc1" presStyleIdx="0" presStyleCnt="3">
        <dgm:presLayoutVars>
          <dgm:bulletEnabled val="1"/>
        </dgm:presLayoutVars>
      </dgm:prSet>
      <dgm:spPr/>
    </dgm:pt>
    <dgm:pt modelId="{3D5ADA99-1845-8B47-A9BE-686AB86DA10F}" type="pres">
      <dgm:prSet presAssocID="{DCFD5CF0-ECDF-A74C-AECC-9B9FD8B108DA}" presName="spaceBetweenRectangles" presStyleCnt="0"/>
      <dgm:spPr/>
    </dgm:pt>
    <dgm:pt modelId="{43A8BE15-071C-8142-B60B-542701B65997}" type="pres">
      <dgm:prSet presAssocID="{7A9ED14F-780B-3D41-AD1E-36429DB72126}" presName="parentLin" presStyleCnt="0"/>
      <dgm:spPr/>
    </dgm:pt>
    <dgm:pt modelId="{49D6B7B8-9FDF-B04F-872D-B232A93EFE06}" type="pres">
      <dgm:prSet presAssocID="{7A9ED14F-780B-3D41-AD1E-36429DB72126}" presName="parentLeftMargin" presStyleLbl="node1" presStyleIdx="0" presStyleCnt="3"/>
      <dgm:spPr/>
    </dgm:pt>
    <dgm:pt modelId="{945E58AC-A6F4-D041-A6BD-6DF40C1397DE}" type="pres">
      <dgm:prSet presAssocID="{7A9ED14F-780B-3D41-AD1E-36429DB7212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5BB5FE-C800-D74D-A069-A2FD9706B7A4}" type="pres">
      <dgm:prSet presAssocID="{7A9ED14F-780B-3D41-AD1E-36429DB72126}" presName="negativeSpace" presStyleCnt="0"/>
      <dgm:spPr/>
    </dgm:pt>
    <dgm:pt modelId="{1CB6C2E5-3D75-1B49-B0A7-76A7F16DECB2}" type="pres">
      <dgm:prSet presAssocID="{7A9ED14F-780B-3D41-AD1E-36429DB72126}" presName="childText" presStyleLbl="conFgAcc1" presStyleIdx="1" presStyleCnt="3">
        <dgm:presLayoutVars>
          <dgm:bulletEnabled val="1"/>
        </dgm:presLayoutVars>
      </dgm:prSet>
      <dgm:spPr/>
    </dgm:pt>
    <dgm:pt modelId="{5A2D1E0F-B943-5A46-8A9D-CAB03029E794}" type="pres">
      <dgm:prSet presAssocID="{3FEC9776-07EE-564F-B76E-7E252443F287}" presName="spaceBetweenRectangles" presStyleCnt="0"/>
      <dgm:spPr/>
    </dgm:pt>
    <dgm:pt modelId="{505F44A8-2678-9842-A7E1-8A4571945F44}" type="pres">
      <dgm:prSet presAssocID="{15D2B553-C565-5A4B-A67F-9180B6E4192F}" presName="parentLin" presStyleCnt="0"/>
      <dgm:spPr/>
    </dgm:pt>
    <dgm:pt modelId="{B6A7FBE0-70DE-DD43-9FF0-DBBF97B09A9A}" type="pres">
      <dgm:prSet presAssocID="{15D2B553-C565-5A4B-A67F-9180B6E4192F}" presName="parentLeftMargin" presStyleLbl="node1" presStyleIdx="1" presStyleCnt="3"/>
      <dgm:spPr/>
    </dgm:pt>
    <dgm:pt modelId="{31501150-955F-174E-A7AE-3B8EC649E145}" type="pres">
      <dgm:prSet presAssocID="{15D2B553-C565-5A4B-A67F-9180B6E4192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986AD1B-42F4-4140-BC3F-AD31EDC9D521}" type="pres">
      <dgm:prSet presAssocID="{15D2B553-C565-5A4B-A67F-9180B6E4192F}" presName="negativeSpace" presStyleCnt="0"/>
      <dgm:spPr/>
    </dgm:pt>
    <dgm:pt modelId="{45712342-6524-7F47-B0BE-DC3148CAEE75}" type="pres">
      <dgm:prSet presAssocID="{15D2B553-C565-5A4B-A67F-9180B6E4192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9E7AEC4-084D-F34B-AF64-0CBBFAA80542}" type="presOf" srcId="{EBAE475C-9049-D049-9CED-9D8B77347C84}" destId="{4B28F3CC-E82C-5B49-ABA4-94F4FF8DA7B8}" srcOrd="0" destOrd="0" presId="urn:microsoft.com/office/officeart/2005/8/layout/list1"/>
    <dgm:cxn modelId="{86045B82-ED6E-9A4E-AE7B-445CFCE159AD}" type="presOf" srcId="{94E4FA1C-4A98-BE45-884C-CF9082338499}" destId="{3A37C372-6862-C74E-B957-B6E850C2355D}" srcOrd="0" destOrd="0" presId="urn:microsoft.com/office/officeart/2005/8/layout/list1"/>
    <dgm:cxn modelId="{CBA84306-072C-1048-8D93-BDA01F52B941}" type="presOf" srcId="{94E4FA1C-4A98-BE45-884C-CF9082338499}" destId="{1173C9FF-6872-1E43-A040-CA9A1B36D766}" srcOrd="1" destOrd="0" presId="urn:microsoft.com/office/officeart/2005/8/layout/list1"/>
    <dgm:cxn modelId="{CA4DD2C5-BCE7-8C40-8C08-E19BFDF1390B}" type="presOf" srcId="{7A9ED14F-780B-3D41-AD1E-36429DB72126}" destId="{945E58AC-A6F4-D041-A6BD-6DF40C1397DE}" srcOrd="1" destOrd="0" presId="urn:microsoft.com/office/officeart/2005/8/layout/list1"/>
    <dgm:cxn modelId="{712D2617-C372-F44A-9E96-32623C4B4F02}" type="presOf" srcId="{15D2B553-C565-5A4B-A67F-9180B6E4192F}" destId="{B6A7FBE0-70DE-DD43-9FF0-DBBF97B09A9A}" srcOrd="0" destOrd="0" presId="urn:microsoft.com/office/officeart/2005/8/layout/list1"/>
    <dgm:cxn modelId="{3DDEECA0-6325-E94C-93ED-337BE60145FE}" type="presOf" srcId="{15D2B553-C565-5A4B-A67F-9180B6E4192F}" destId="{31501150-955F-174E-A7AE-3B8EC649E145}" srcOrd="1" destOrd="0" presId="urn:microsoft.com/office/officeart/2005/8/layout/list1"/>
    <dgm:cxn modelId="{D83C71BD-7EC6-8F42-9A1E-B57839711F83}" srcId="{EBAE475C-9049-D049-9CED-9D8B77347C84}" destId="{94E4FA1C-4A98-BE45-884C-CF9082338499}" srcOrd="0" destOrd="0" parTransId="{6ECCC4D9-CFBB-044F-B213-D8EB23F5EDA9}" sibTransId="{DCFD5CF0-ECDF-A74C-AECC-9B9FD8B108DA}"/>
    <dgm:cxn modelId="{4FF1C624-F1AA-FD44-A4FA-CCB48729F704}" srcId="{EBAE475C-9049-D049-9CED-9D8B77347C84}" destId="{15D2B553-C565-5A4B-A67F-9180B6E4192F}" srcOrd="2" destOrd="0" parTransId="{CE8BA8D8-DE03-F149-8A30-795274010714}" sibTransId="{E6FFDBBA-85B2-404F-AE7E-33140A712925}"/>
    <dgm:cxn modelId="{BB3C4E16-F0CA-9043-B8B8-9EE24287BF7A}" srcId="{EBAE475C-9049-D049-9CED-9D8B77347C84}" destId="{7A9ED14F-780B-3D41-AD1E-36429DB72126}" srcOrd="1" destOrd="0" parTransId="{83C89ED9-7655-8947-BFA6-DAFB1E1FF266}" sibTransId="{3FEC9776-07EE-564F-B76E-7E252443F287}"/>
    <dgm:cxn modelId="{E5BC161C-B6F9-6E46-9A9B-865A540061F9}" type="presOf" srcId="{7A9ED14F-780B-3D41-AD1E-36429DB72126}" destId="{49D6B7B8-9FDF-B04F-872D-B232A93EFE06}" srcOrd="0" destOrd="0" presId="urn:microsoft.com/office/officeart/2005/8/layout/list1"/>
    <dgm:cxn modelId="{CE5A8732-F1DC-8642-829D-53643C2D7ABC}" type="presParOf" srcId="{4B28F3CC-E82C-5B49-ABA4-94F4FF8DA7B8}" destId="{5A784C95-2651-3D42-AEB0-5201D8007708}" srcOrd="0" destOrd="0" presId="urn:microsoft.com/office/officeart/2005/8/layout/list1"/>
    <dgm:cxn modelId="{04065B44-53EE-1042-BDA0-F8DBFA0C5CA4}" type="presParOf" srcId="{5A784C95-2651-3D42-AEB0-5201D8007708}" destId="{3A37C372-6862-C74E-B957-B6E850C2355D}" srcOrd="0" destOrd="0" presId="urn:microsoft.com/office/officeart/2005/8/layout/list1"/>
    <dgm:cxn modelId="{FE06A724-4D30-EB4E-8887-15F1DC2B40BF}" type="presParOf" srcId="{5A784C95-2651-3D42-AEB0-5201D8007708}" destId="{1173C9FF-6872-1E43-A040-CA9A1B36D766}" srcOrd="1" destOrd="0" presId="urn:microsoft.com/office/officeart/2005/8/layout/list1"/>
    <dgm:cxn modelId="{6F97DBF7-D451-524C-A0D4-6E4285DAD7DC}" type="presParOf" srcId="{4B28F3CC-E82C-5B49-ABA4-94F4FF8DA7B8}" destId="{3419D243-65EE-9347-9904-1C7EC45D0FA5}" srcOrd="1" destOrd="0" presId="urn:microsoft.com/office/officeart/2005/8/layout/list1"/>
    <dgm:cxn modelId="{51FF2562-5398-6042-B679-0EBE31E82022}" type="presParOf" srcId="{4B28F3CC-E82C-5B49-ABA4-94F4FF8DA7B8}" destId="{D6B9BA5D-9ED5-8F48-8BF6-1E623899F48D}" srcOrd="2" destOrd="0" presId="urn:microsoft.com/office/officeart/2005/8/layout/list1"/>
    <dgm:cxn modelId="{AD44DD75-DD3E-014B-81F4-EC26C71B0793}" type="presParOf" srcId="{4B28F3CC-E82C-5B49-ABA4-94F4FF8DA7B8}" destId="{3D5ADA99-1845-8B47-A9BE-686AB86DA10F}" srcOrd="3" destOrd="0" presId="urn:microsoft.com/office/officeart/2005/8/layout/list1"/>
    <dgm:cxn modelId="{71E2D933-5101-C344-96F1-CAC456840D9F}" type="presParOf" srcId="{4B28F3CC-E82C-5B49-ABA4-94F4FF8DA7B8}" destId="{43A8BE15-071C-8142-B60B-542701B65997}" srcOrd="4" destOrd="0" presId="urn:microsoft.com/office/officeart/2005/8/layout/list1"/>
    <dgm:cxn modelId="{F95BA8B7-6A71-6548-97D2-C4B7FF63C2EF}" type="presParOf" srcId="{43A8BE15-071C-8142-B60B-542701B65997}" destId="{49D6B7B8-9FDF-B04F-872D-B232A93EFE06}" srcOrd="0" destOrd="0" presId="urn:microsoft.com/office/officeart/2005/8/layout/list1"/>
    <dgm:cxn modelId="{6DECB38E-ECCA-6647-BC47-C407334A3C41}" type="presParOf" srcId="{43A8BE15-071C-8142-B60B-542701B65997}" destId="{945E58AC-A6F4-D041-A6BD-6DF40C1397DE}" srcOrd="1" destOrd="0" presId="urn:microsoft.com/office/officeart/2005/8/layout/list1"/>
    <dgm:cxn modelId="{573F6562-5A82-2F4F-98DB-6DB1D3F0EAD3}" type="presParOf" srcId="{4B28F3CC-E82C-5B49-ABA4-94F4FF8DA7B8}" destId="{A15BB5FE-C800-D74D-A069-A2FD9706B7A4}" srcOrd="5" destOrd="0" presId="urn:microsoft.com/office/officeart/2005/8/layout/list1"/>
    <dgm:cxn modelId="{30456FE4-BEE2-2643-93E6-9CBEC2FF5CF2}" type="presParOf" srcId="{4B28F3CC-E82C-5B49-ABA4-94F4FF8DA7B8}" destId="{1CB6C2E5-3D75-1B49-B0A7-76A7F16DECB2}" srcOrd="6" destOrd="0" presId="urn:microsoft.com/office/officeart/2005/8/layout/list1"/>
    <dgm:cxn modelId="{6BFC7F43-DBE3-074D-9E01-D20D31CCABC1}" type="presParOf" srcId="{4B28F3CC-E82C-5B49-ABA4-94F4FF8DA7B8}" destId="{5A2D1E0F-B943-5A46-8A9D-CAB03029E794}" srcOrd="7" destOrd="0" presId="urn:microsoft.com/office/officeart/2005/8/layout/list1"/>
    <dgm:cxn modelId="{B11B25DE-E2C5-EE4C-B2A2-7DCACBE75F85}" type="presParOf" srcId="{4B28F3CC-E82C-5B49-ABA4-94F4FF8DA7B8}" destId="{505F44A8-2678-9842-A7E1-8A4571945F44}" srcOrd="8" destOrd="0" presId="urn:microsoft.com/office/officeart/2005/8/layout/list1"/>
    <dgm:cxn modelId="{8DDC48C4-2B59-EE47-BFC0-B11F454B83EA}" type="presParOf" srcId="{505F44A8-2678-9842-A7E1-8A4571945F44}" destId="{B6A7FBE0-70DE-DD43-9FF0-DBBF97B09A9A}" srcOrd="0" destOrd="0" presId="urn:microsoft.com/office/officeart/2005/8/layout/list1"/>
    <dgm:cxn modelId="{D9A7EA81-464B-C446-A88E-EAC612205E07}" type="presParOf" srcId="{505F44A8-2678-9842-A7E1-8A4571945F44}" destId="{31501150-955F-174E-A7AE-3B8EC649E145}" srcOrd="1" destOrd="0" presId="urn:microsoft.com/office/officeart/2005/8/layout/list1"/>
    <dgm:cxn modelId="{EC9818FB-F728-ED40-9717-DB7BBAE6B378}" type="presParOf" srcId="{4B28F3CC-E82C-5B49-ABA4-94F4FF8DA7B8}" destId="{6986AD1B-42F4-4140-BC3F-AD31EDC9D521}" srcOrd="9" destOrd="0" presId="urn:microsoft.com/office/officeart/2005/8/layout/list1"/>
    <dgm:cxn modelId="{3EA1ED5D-72DB-3140-A234-03757C45BAF7}" type="presParOf" srcId="{4B28F3CC-E82C-5B49-ABA4-94F4FF8DA7B8}" destId="{45712342-6524-7F47-B0BE-DC3148CAEE7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099641-4180-C741-93EB-D6E30ED1D6D2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F70063-DB97-A541-A5EB-35281749F60E}">
      <dgm:prSet phldrT="[Text]"/>
      <dgm:spPr/>
      <dgm:t>
        <a:bodyPr/>
        <a:lstStyle/>
        <a:p>
          <a:r>
            <a:rPr lang="en-US" dirty="0" smtClean="0"/>
            <a:t>Founded by Siddhartha</a:t>
          </a:r>
          <a:endParaRPr lang="en-US" dirty="0"/>
        </a:p>
      </dgm:t>
    </dgm:pt>
    <dgm:pt modelId="{31C12396-F6D7-2F4D-8D71-B77E7D8FB61C}" type="parTrans" cxnId="{26A6E2BC-D518-334B-A9B6-15438F37AD21}">
      <dgm:prSet/>
      <dgm:spPr/>
      <dgm:t>
        <a:bodyPr/>
        <a:lstStyle/>
        <a:p>
          <a:endParaRPr lang="en-US"/>
        </a:p>
      </dgm:t>
    </dgm:pt>
    <dgm:pt modelId="{C50F2E30-0681-8646-86F6-4254E50CD412}" type="sibTrans" cxnId="{26A6E2BC-D518-334B-A9B6-15438F37AD21}">
      <dgm:prSet/>
      <dgm:spPr/>
      <dgm:t>
        <a:bodyPr/>
        <a:lstStyle/>
        <a:p>
          <a:endParaRPr lang="en-US"/>
        </a:p>
      </dgm:t>
    </dgm:pt>
    <dgm:pt modelId="{450967D2-F03B-FD4E-B7CC-A233F533F365}">
      <dgm:prSet phldrT="[Text]"/>
      <dgm:spPr/>
      <dgm:t>
        <a:bodyPr/>
        <a:lstStyle/>
        <a:p>
          <a:r>
            <a:rPr lang="en-US" dirty="0" smtClean="0"/>
            <a:t>Four Noble Truths</a:t>
          </a:r>
          <a:endParaRPr lang="en-US" dirty="0"/>
        </a:p>
      </dgm:t>
    </dgm:pt>
    <dgm:pt modelId="{4EC3B6A1-A0E2-B54D-B981-B83F5D664EE5}" type="parTrans" cxnId="{4A0CE1C3-E846-FD4B-A4C1-0B3993A691D2}">
      <dgm:prSet/>
      <dgm:spPr/>
      <dgm:t>
        <a:bodyPr/>
        <a:lstStyle/>
        <a:p>
          <a:endParaRPr lang="en-US"/>
        </a:p>
      </dgm:t>
    </dgm:pt>
    <dgm:pt modelId="{976AC8D5-84DA-034A-9B1B-F06AA450D852}" type="sibTrans" cxnId="{4A0CE1C3-E846-FD4B-A4C1-0B3993A691D2}">
      <dgm:prSet/>
      <dgm:spPr/>
      <dgm:t>
        <a:bodyPr/>
        <a:lstStyle/>
        <a:p>
          <a:endParaRPr lang="en-US"/>
        </a:p>
      </dgm:t>
    </dgm:pt>
    <dgm:pt modelId="{28FC42F5-D0C5-2648-B15F-BB473D8802E3}">
      <dgm:prSet phldrT="[Text]"/>
      <dgm:spPr/>
      <dgm:t>
        <a:bodyPr/>
        <a:lstStyle/>
        <a:p>
          <a:r>
            <a:rPr lang="en-US" dirty="0" smtClean="0"/>
            <a:t>Eightfold Path to Enlightenment</a:t>
          </a:r>
          <a:endParaRPr lang="en-US" dirty="0"/>
        </a:p>
      </dgm:t>
    </dgm:pt>
    <dgm:pt modelId="{4DC0F4D0-F4B3-4649-B194-15DD4F134478}" type="parTrans" cxnId="{37B42560-01F5-6A4F-8AD7-CD79F7EBE278}">
      <dgm:prSet/>
      <dgm:spPr/>
      <dgm:t>
        <a:bodyPr/>
        <a:lstStyle/>
        <a:p>
          <a:endParaRPr lang="en-US"/>
        </a:p>
      </dgm:t>
    </dgm:pt>
    <dgm:pt modelId="{AF9A796F-FD1F-2E45-87CE-106056CF27B2}" type="sibTrans" cxnId="{37B42560-01F5-6A4F-8AD7-CD79F7EBE278}">
      <dgm:prSet/>
      <dgm:spPr/>
      <dgm:t>
        <a:bodyPr/>
        <a:lstStyle/>
        <a:p>
          <a:endParaRPr lang="en-US"/>
        </a:p>
      </dgm:t>
    </dgm:pt>
    <dgm:pt modelId="{AAED58BB-40D4-434C-8B14-8053E42FD11F}" type="pres">
      <dgm:prSet presAssocID="{04099641-4180-C741-93EB-D6E30ED1D6D2}" presName="linear" presStyleCnt="0">
        <dgm:presLayoutVars>
          <dgm:dir/>
          <dgm:animLvl val="lvl"/>
          <dgm:resizeHandles val="exact"/>
        </dgm:presLayoutVars>
      </dgm:prSet>
      <dgm:spPr/>
    </dgm:pt>
    <dgm:pt modelId="{FD8E4C60-FAE6-A84E-A987-07B0DDAA0E74}" type="pres">
      <dgm:prSet presAssocID="{F4F70063-DB97-A541-A5EB-35281749F60E}" presName="parentLin" presStyleCnt="0"/>
      <dgm:spPr/>
    </dgm:pt>
    <dgm:pt modelId="{46C9FD10-A045-5641-8D2E-4918B637D1C9}" type="pres">
      <dgm:prSet presAssocID="{F4F70063-DB97-A541-A5EB-35281749F60E}" presName="parentLeftMargin" presStyleLbl="node1" presStyleIdx="0" presStyleCnt="3"/>
      <dgm:spPr/>
    </dgm:pt>
    <dgm:pt modelId="{7768028F-FAAC-194B-803A-F7E54D206786}" type="pres">
      <dgm:prSet presAssocID="{F4F70063-DB97-A541-A5EB-35281749F60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B2FBBE2-3BB9-8441-BC02-FD2AB6B1298C}" type="pres">
      <dgm:prSet presAssocID="{F4F70063-DB97-A541-A5EB-35281749F60E}" presName="negativeSpace" presStyleCnt="0"/>
      <dgm:spPr/>
    </dgm:pt>
    <dgm:pt modelId="{4B342B91-C2D6-8545-BE96-010F38AF19DC}" type="pres">
      <dgm:prSet presAssocID="{F4F70063-DB97-A541-A5EB-35281749F60E}" presName="childText" presStyleLbl="conFgAcc1" presStyleIdx="0" presStyleCnt="3">
        <dgm:presLayoutVars>
          <dgm:bulletEnabled val="1"/>
        </dgm:presLayoutVars>
      </dgm:prSet>
      <dgm:spPr/>
    </dgm:pt>
    <dgm:pt modelId="{D23C5346-3FD4-1C4F-BDDE-C996486CDE5D}" type="pres">
      <dgm:prSet presAssocID="{C50F2E30-0681-8646-86F6-4254E50CD412}" presName="spaceBetweenRectangles" presStyleCnt="0"/>
      <dgm:spPr/>
    </dgm:pt>
    <dgm:pt modelId="{AE6616C5-39BA-194C-9ADE-C81DF273194F}" type="pres">
      <dgm:prSet presAssocID="{450967D2-F03B-FD4E-B7CC-A233F533F365}" presName="parentLin" presStyleCnt="0"/>
      <dgm:spPr/>
    </dgm:pt>
    <dgm:pt modelId="{2B81842A-9764-7A4E-93CE-FF74332984DD}" type="pres">
      <dgm:prSet presAssocID="{450967D2-F03B-FD4E-B7CC-A233F533F365}" presName="parentLeftMargin" presStyleLbl="node1" presStyleIdx="0" presStyleCnt="3"/>
      <dgm:spPr/>
    </dgm:pt>
    <dgm:pt modelId="{58C896ED-72B5-E740-BEC9-CD74EF3A778A}" type="pres">
      <dgm:prSet presAssocID="{450967D2-F03B-FD4E-B7CC-A233F533F36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638D8F1-624D-5D4F-8E37-6D59712406C5}" type="pres">
      <dgm:prSet presAssocID="{450967D2-F03B-FD4E-B7CC-A233F533F365}" presName="negativeSpace" presStyleCnt="0"/>
      <dgm:spPr/>
    </dgm:pt>
    <dgm:pt modelId="{631D9B4E-E167-CD43-83F9-8ABEDFFB5AC1}" type="pres">
      <dgm:prSet presAssocID="{450967D2-F03B-FD4E-B7CC-A233F533F365}" presName="childText" presStyleLbl="conFgAcc1" presStyleIdx="1" presStyleCnt="3">
        <dgm:presLayoutVars>
          <dgm:bulletEnabled val="1"/>
        </dgm:presLayoutVars>
      </dgm:prSet>
      <dgm:spPr/>
    </dgm:pt>
    <dgm:pt modelId="{7241A73F-F87F-624C-A86C-31ABB19FE161}" type="pres">
      <dgm:prSet presAssocID="{976AC8D5-84DA-034A-9B1B-F06AA450D852}" presName="spaceBetweenRectangles" presStyleCnt="0"/>
      <dgm:spPr/>
    </dgm:pt>
    <dgm:pt modelId="{C54F8AFB-9A11-F948-9323-A81484F227E3}" type="pres">
      <dgm:prSet presAssocID="{28FC42F5-D0C5-2648-B15F-BB473D8802E3}" presName="parentLin" presStyleCnt="0"/>
      <dgm:spPr/>
    </dgm:pt>
    <dgm:pt modelId="{F411E061-3F16-5942-AC63-54CD49546374}" type="pres">
      <dgm:prSet presAssocID="{28FC42F5-D0C5-2648-B15F-BB473D8802E3}" presName="parentLeftMargin" presStyleLbl="node1" presStyleIdx="1" presStyleCnt="3"/>
      <dgm:spPr/>
    </dgm:pt>
    <dgm:pt modelId="{801C437D-75E0-9942-AF69-F53818A4F9ED}" type="pres">
      <dgm:prSet presAssocID="{28FC42F5-D0C5-2648-B15F-BB473D8802E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4D91FCF-E5BE-0B4E-BAE8-7A71E016B276}" type="pres">
      <dgm:prSet presAssocID="{28FC42F5-D0C5-2648-B15F-BB473D8802E3}" presName="negativeSpace" presStyleCnt="0"/>
      <dgm:spPr/>
    </dgm:pt>
    <dgm:pt modelId="{2FED03A0-8D5F-5A48-85D8-3A65700386BC}" type="pres">
      <dgm:prSet presAssocID="{28FC42F5-D0C5-2648-B15F-BB473D8802E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D0D15D2-38E7-9F4F-B376-D19FF02CE13E}" type="presOf" srcId="{F4F70063-DB97-A541-A5EB-35281749F60E}" destId="{46C9FD10-A045-5641-8D2E-4918B637D1C9}" srcOrd="0" destOrd="0" presId="urn:microsoft.com/office/officeart/2005/8/layout/list1"/>
    <dgm:cxn modelId="{8785F969-7B92-9B47-97EB-E598711604F8}" type="presOf" srcId="{28FC42F5-D0C5-2648-B15F-BB473D8802E3}" destId="{F411E061-3F16-5942-AC63-54CD49546374}" srcOrd="0" destOrd="0" presId="urn:microsoft.com/office/officeart/2005/8/layout/list1"/>
    <dgm:cxn modelId="{26A6E2BC-D518-334B-A9B6-15438F37AD21}" srcId="{04099641-4180-C741-93EB-D6E30ED1D6D2}" destId="{F4F70063-DB97-A541-A5EB-35281749F60E}" srcOrd="0" destOrd="0" parTransId="{31C12396-F6D7-2F4D-8D71-B77E7D8FB61C}" sibTransId="{C50F2E30-0681-8646-86F6-4254E50CD412}"/>
    <dgm:cxn modelId="{4A35C680-7FFD-7146-B21F-D43ED598F648}" type="presOf" srcId="{450967D2-F03B-FD4E-B7CC-A233F533F365}" destId="{2B81842A-9764-7A4E-93CE-FF74332984DD}" srcOrd="0" destOrd="0" presId="urn:microsoft.com/office/officeart/2005/8/layout/list1"/>
    <dgm:cxn modelId="{C1498E6D-F9E9-4F48-A433-DC5A362569FA}" type="presOf" srcId="{F4F70063-DB97-A541-A5EB-35281749F60E}" destId="{7768028F-FAAC-194B-803A-F7E54D206786}" srcOrd="1" destOrd="0" presId="urn:microsoft.com/office/officeart/2005/8/layout/list1"/>
    <dgm:cxn modelId="{125115CB-A3FF-444F-A286-A903AF4E20D1}" type="presOf" srcId="{450967D2-F03B-FD4E-B7CC-A233F533F365}" destId="{58C896ED-72B5-E740-BEC9-CD74EF3A778A}" srcOrd="1" destOrd="0" presId="urn:microsoft.com/office/officeart/2005/8/layout/list1"/>
    <dgm:cxn modelId="{5AD84296-BA25-5747-A1FC-EB85A3FB59C1}" type="presOf" srcId="{04099641-4180-C741-93EB-D6E30ED1D6D2}" destId="{AAED58BB-40D4-434C-8B14-8053E42FD11F}" srcOrd="0" destOrd="0" presId="urn:microsoft.com/office/officeart/2005/8/layout/list1"/>
    <dgm:cxn modelId="{4A0CE1C3-E846-FD4B-A4C1-0B3993A691D2}" srcId="{04099641-4180-C741-93EB-D6E30ED1D6D2}" destId="{450967D2-F03B-FD4E-B7CC-A233F533F365}" srcOrd="1" destOrd="0" parTransId="{4EC3B6A1-A0E2-B54D-B981-B83F5D664EE5}" sibTransId="{976AC8D5-84DA-034A-9B1B-F06AA450D852}"/>
    <dgm:cxn modelId="{37B42560-01F5-6A4F-8AD7-CD79F7EBE278}" srcId="{04099641-4180-C741-93EB-D6E30ED1D6D2}" destId="{28FC42F5-D0C5-2648-B15F-BB473D8802E3}" srcOrd="2" destOrd="0" parTransId="{4DC0F4D0-F4B3-4649-B194-15DD4F134478}" sibTransId="{AF9A796F-FD1F-2E45-87CE-106056CF27B2}"/>
    <dgm:cxn modelId="{E3AE41A5-00C4-3549-9290-EB3EF8BB00F3}" type="presOf" srcId="{28FC42F5-D0C5-2648-B15F-BB473D8802E3}" destId="{801C437D-75E0-9942-AF69-F53818A4F9ED}" srcOrd="1" destOrd="0" presId="urn:microsoft.com/office/officeart/2005/8/layout/list1"/>
    <dgm:cxn modelId="{FC475A24-8D56-514F-A6DD-F2C90632C8EF}" type="presParOf" srcId="{AAED58BB-40D4-434C-8B14-8053E42FD11F}" destId="{FD8E4C60-FAE6-A84E-A987-07B0DDAA0E74}" srcOrd="0" destOrd="0" presId="urn:microsoft.com/office/officeart/2005/8/layout/list1"/>
    <dgm:cxn modelId="{3C8452BF-3D92-C741-8CD5-F3C4278B3C68}" type="presParOf" srcId="{FD8E4C60-FAE6-A84E-A987-07B0DDAA0E74}" destId="{46C9FD10-A045-5641-8D2E-4918B637D1C9}" srcOrd="0" destOrd="0" presId="urn:microsoft.com/office/officeart/2005/8/layout/list1"/>
    <dgm:cxn modelId="{4EAAB087-048E-4041-B1C7-2BCDFC2BF630}" type="presParOf" srcId="{FD8E4C60-FAE6-A84E-A987-07B0DDAA0E74}" destId="{7768028F-FAAC-194B-803A-F7E54D206786}" srcOrd="1" destOrd="0" presId="urn:microsoft.com/office/officeart/2005/8/layout/list1"/>
    <dgm:cxn modelId="{5A4F6B91-D739-C448-93AF-008DB5B61FA6}" type="presParOf" srcId="{AAED58BB-40D4-434C-8B14-8053E42FD11F}" destId="{EB2FBBE2-3BB9-8441-BC02-FD2AB6B1298C}" srcOrd="1" destOrd="0" presId="urn:microsoft.com/office/officeart/2005/8/layout/list1"/>
    <dgm:cxn modelId="{E1A36643-BB26-1F47-8BB2-B19B95DA095E}" type="presParOf" srcId="{AAED58BB-40D4-434C-8B14-8053E42FD11F}" destId="{4B342B91-C2D6-8545-BE96-010F38AF19DC}" srcOrd="2" destOrd="0" presId="urn:microsoft.com/office/officeart/2005/8/layout/list1"/>
    <dgm:cxn modelId="{1BA74FDC-1B9E-544D-8541-F8C2FB0783D6}" type="presParOf" srcId="{AAED58BB-40D4-434C-8B14-8053E42FD11F}" destId="{D23C5346-3FD4-1C4F-BDDE-C996486CDE5D}" srcOrd="3" destOrd="0" presId="urn:microsoft.com/office/officeart/2005/8/layout/list1"/>
    <dgm:cxn modelId="{6658B3A2-FB36-D742-A9B7-A57A3D18FD5B}" type="presParOf" srcId="{AAED58BB-40D4-434C-8B14-8053E42FD11F}" destId="{AE6616C5-39BA-194C-9ADE-C81DF273194F}" srcOrd="4" destOrd="0" presId="urn:microsoft.com/office/officeart/2005/8/layout/list1"/>
    <dgm:cxn modelId="{4C545DCF-12FC-0347-89BF-1BCAAE64E755}" type="presParOf" srcId="{AE6616C5-39BA-194C-9ADE-C81DF273194F}" destId="{2B81842A-9764-7A4E-93CE-FF74332984DD}" srcOrd="0" destOrd="0" presId="urn:microsoft.com/office/officeart/2005/8/layout/list1"/>
    <dgm:cxn modelId="{E86C72AB-897D-2846-8200-96C6310D0C5C}" type="presParOf" srcId="{AE6616C5-39BA-194C-9ADE-C81DF273194F}" destId="{58C896ED-72B5-E740-BEC9-CD74EF3A778A}" srcOrd="1" destOrd="0" presId="urn:microsoft.com/office/officeart/2005/8/layout/list1"/>
    <dgm:cxn modelId="{626E1B18-2C97-2345-A804-DD40AA07FCD8}" type="presParOf" srcId="{AAED58BB-40D4-434C-8B14-8053E42FD11F}" destId="{B638D8F1-624D-5D4F-8E37-6D59712406C5}" srcOrd="5" destOrd="0" presId="urn:microsoft.com/office/officeart/2005/8/layout/list1"/>
    <dgm:cxn modelId="{BBAF4203-D17E-7E41-B5B8-89AA61E14D0E}" type="presParOf" srcId="{AAED58BB-40D4-434C-8B14-8053E42FD11F}" destId="{631D9B4E-E167-CD43-83F9-8ABEDFFB5AC1}" srcOrd="6" destOrd="0" presId="urn:microsoft.com/office/officeart/2005/8/layout/list1"/>
    <dgm:cxn modelId="{B7F4981A-BE55-4442-8575-E939535C8A35}" type="presParOf" srcId="{AAED58BB-40D4-434C-8B14-8053E42FD11F}" destId="{7241A73F-F87F-624C-A86C-31ABB19FE161}" srcOrd="7" destOrd="0" presId="urn:microsoft.com/office/officeart/2005/8/layout/list1"/>
    <dgm:cxn modelId="{C79369F3-9A6D-1A47-A5B9-FFF8B8FBE2C9}" type="presParOf" srcId="{AAED58BB-40D4-434C-8B14-8053E42FD11F}" destId="{C54F8AFB-9A11-F948-9323-A81484F227E3}" srcOrd="8" destOrd="0" presId="urn:microsoft.com/office/officeart/2005/8/layout/list1"/>
    <dgm:cxn modelId="{6668E526-FF3B-9644-8A40-631B784FCD39}" type="presParOf" srcId="{C54F8AFB-9A11-F948-9323-A81484F227E3}" destId="{F411E061-3F16-5942-AC63-54CD49546374}" srcOrd="0" destOrd="0" presId="urn:microsoft.com/office/officeart/2005/8/layout/list1"/>
    <dgm:cxn modelId="{0D85B119-BD80-9A4E-844E-DECF29960BD5}" type="presParOf" srcId="{C54F8AFB-9A11-F948-9323-A81484F227E3}" destId="{801C437D-75E0-9942-AF69-F53818A4F9ED}" srcOrd="1" destOrd="0" presId="urn:microsoft.com/office/officeart/2005/8/layout/list1"/>
    <dgm:cxn modelId="{6D439571-C873-1342-937F-3BE0F5627CA1}" type="presParOf" srcId="{AAED58BB-40D4-434C-8B14-8053E42FD11F}" destId="{64D91FCF-E5BE-0B4E-BAE8-7A71E016B276}" srcOrd="9" destOrd="0" presId="urn:microsoft.com/office/officeart/2005/8/layout/list1"/>
    <dgm:cxn modelId="{BE78431C-71D0-8747-93EA-116D3E4994B3}" type="presParOf" srcId="{AAED58BB-40D4-434C-8B14-8053E42FD11F}" destId="{2FED03A0-8D5F-5A48-85D8-3A65700386B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AA3CBB-4608-8846-90A9-B259BD92E573}">
      <dsp:nvSpPr>
        <dsp:cNvPr id="0" name=""/>
        <dsp:cNvSpPr/>
      </dsp:nvSpPr>
      <dsp:spPr>
        <a:xfrm>
          <a:off x="0" y="21240"/>
          <a:ext cx="8229600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Why were physical geography and location important to the development of Indian Civilization? </a:t>
          </a:r>
          <a:endParaRPr lang="en-US" sz="2700" kern="1200" dirty="0"/>
        </a:p>
      </dsp:txBody>
      <dsp:txXfrm>
        <a:off x="0" y="21240"/>
        <a:ext cx="8229600" cy="1074060"/>
      </dsp:txXfrm>
    </dsp:sp>
    <dsp:sp modelId="{C79750F9-011E-7C46-9A2F-71CB6A6A7DD6}">
      <dsp:nvSpPr>
        <dsp:cNvPr id="0" name=""/>
        <dsp:cNvSpPr/>
      </dsp:nvSpPr>
      <dsp:spPr>
        <a:xfrm>
          <a:off x="0" y="1173060"/>
          <a:ext cx="8229600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What impact did Aryans have on India?</a:t>
          </a:r>
          <a:endParaRPr lang="en-US" sz="2700" kern="1200" dirty="0"/>
        </a:p>
      </dsp:txBody>
      <dsp:txXfrm>
        <a:off x="0" y="1173060"/>
        <a:ext cx="8229600" cy="1074060"/>
      </dsp:txXfrm>
    </dsp:sp>
    <dsp:sp modelId="{03481931-D3D0-0744-83F8-478B8DCAAA85}">
      <dsp:nvSpPr>
        <dsp:cNvPr id="0" name=""/>
        <dsp:cNvSpPr/>
      </dsp:nvSpPr>
      <dsp:spPr>
        <a:xfrm>
          <a:off x="0" y="2324880"/>
          <a:ext cx="8229600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Why was the caste system central to Indian culture?</a:t>
          </a:r>
          <a:endParaRPr lang="en-US" sz="2700" kern="1200" dirty="0"/>
        </a:p>
      </dsp:txBody>
      <dsp:txXfrm>
        <a:off x="0" y="2324880"/>
        <a:ext cx="8229600" cy="1074060"/>
      </dsp:txXfrm>
    </dsp:sp>
    <dsp:sp modelId="{DDECD49E-B0A2-7F4B-BAEC-E32683BB4736}">
      <dsp:nvSpPr>
        <dsp:cNvPr id="0" name=""/>
        <dsp:cNvSpPr/>
      </dsp:nvSpPr>
      <dsp:spPr>
        <a:xfrm>
          <a:off x="0" y="3476700"/>
          <a:ext cx="8229600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What were the accomplishments of the </a:t>
          </a:r>
          <a:r>
            <a:rPr lang="en-US" sz="2700" kern="1200" dirty="0" err="1" smtClean="0"/>
            <a:t>Mauryan</a:t>
          </a:r>
          <a:r>
            <a:rPr lang="en-US" sz="2700" kern="1200" dirty="0" smtClean="0"/>
            <a:t> and Gupta Empires?</a:t>
          </a:r>
          <a:endParaRPr lang="en-US" sz="2700" kern="1200" dirty="0"/>
        </a:p>
      </dsp:txBody>
      <dsp:txXfrm>
        <a:off x="0" y="3476700"/>
        <a:ext cx="8229600" cy="10740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7E575F-DCCB-CE40-9A4D-99EB4AD8245C}">
      <dsp:nvSpPr>
        <dsp:cNvPr id="0" name=""/>
        <dsp:cNvSpPr/>
      </dsp:nvSpPr>
      <dsp:spPr>
        <a:xfrm>
          <a:off x="0" y="731699"/>
          <a:ext cx="8229600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Nomadic people from Central Asia</a:t>
          </a:r>
          <a:endParaRPr lang="en-US" sz="4000" kern="1200" dirty="0"/>
        </a:p>
      </dsp:txBody>
      <dsp:txXfrm>
        <a:off x="0" y="731699"/>
        <a:ext cx="8229600" cy="959400"/>
      </dsp:txXfrm>
    </dsp:sp>
    <dsp:sp modelId="{51757B04-7512-F847-8137-5055B8F4A2AC}">
      <dsp:nvSpPr>
        <dsp:cNvPr id="0" name=""/>
        <dsp:cNvSpPr/>
      </dsp:nvSpPr>
      <dsp:spPr>
        <a:xfrm>
          <a:off x="0" y="1806300"/>
          <a:ext cx="8229600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Migrated to South Asia 1500 BCE</a:t>
          </a:r>
          <a:endParaRPr lang="en-US" sz="4000" kern="1200" dirty="0"/>
        </a:p>
      </dsp:txBody>
      <dsp:txXfrm>
        <a:off x="0" y="1806300"/>
        <a:ext cx="8229600" cy="959400"/>
      </dsp:txXfrm>
    </dsp:sp>
    <dsp:sp modelId="{3A936F6E-EF88-794E-A355-21D746519C35}">
      <dsp:nvSpPr>
        <dsp:cNvPr id="0" name=""/>
        <dsp:cNvSpPr/>
      </dsp:nvSpPr>
      <dsp:spPr>
        <a:xfrm>
          <a:off x="0" y="2880900"/>
          <a:ext cx="8229600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Instituted Caste System</a:t>
          </a:r>
          <a:endParaRPr lang="en-US" sz="4000" kern="1200" dirty="0"/>
        </a:p>
      </dsp:txBody>
      <dsp:txXfrm>
        <a:off x="0" y="2880900"/>
        <a:ext cx="8229600" cy="9594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69644B-94BB-914B-A8F9-ECE4C348359F}">
      <dsp:nvSpPr>
        <dsp:cNvPr id="0" name=""/>
        <dsp:cNvSpPr/>
      </dsp:nvSpPr>
      <dsp:spPr>
        <a:xfrm>
          <a:off x="0" y="37530"/>
          <a:ext cx="8229600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Asoka unified India</a:t>
          </a:r>
          <a:endParaRPr lang="en-US" sz="4300" kern="1200" dirty="0"/>
        </a:p>
      </dsp:txBody>
      <dsp:txXfrm>
        <a:off x="0" y="37530"/>
        <a:ext cx="8229600" cy="1031354"/>
      </dsp:txXfrm>
    </dsp:sp>
    <dsp:sp modelId="{10E28EEF-959C-8540-A523-3C68B6FF9F8D}">
      <dsp:nvSpPr>
        <dsp:cNvPr id="0" name=""/>
        <dsp:cNvSpPr/>
      </dsp:nvSpPr>
      <dsp:spPr>
        <a:xfrm>
          <a:off x="0" y="1192725"/>
          <a:ext cx="8229600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Asoka spread Buddhism</a:t>
          </a:r>
          <a:endParaRPr lang="en-US" sz="4300" kern="1200" dirty="0"/>
        </a:p>
      </dsp:txBody>
      <dsp:txXfrm>
        <a:off x="0" y="1192725"/>
        <a:ext cx="8229600" cy="1031354"/>
      </dsp:txXfrm>
    </dsp:sp>
    <dsp:sp modelId="{0EE26CB3-1D5C-F841-AB8E-D45ED5B00A46}">
      <dsp:nvSpPr>
        <dsp:cNvPr id="0" name=""/>
        <dsp:cNvSpPr/>
      </dsp:nvSpPr>
      <dsp:spPr>
        <a:xfrm>
          <a:off x="0" y="2347920"/>
          <a:ext cx="8229600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Free hospitals, veterinary clinics</a:t>
          </a:r>
          <a:endParaRPr lang="en-US" sz="4300" kern="1200" dirty="0"/>
        </a:p>
      </dsp:txBody>
      <dsp:txXfrm>
        <a:off x="0" y="2347920"/>
        <a:ext cx="8229600" cy="1031354"/>
      </dsp:txXfrm>
    </dsp:sp>
    <dsp:sp modelId="{BFA94156-D835-EF40-B51D-E622CB3ED15A}">
      <dsp:nvSpPr>
        <dsp:cNvPr id="0" name=""/>
        <dsp:cNvSpPr/>
      </dsp:nvSpPr>
      <dsp:spPr>
        <a:xfrm>
          <a:off x="0" y="3503115"/>
          <a:ext cx="8229600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Good roads</a:t>
          </a:r>
          <a:endParaRPr lang="en-US" sz="4300" kern="1200" dirty="0"/>
        </a:p>
      </dsp:txBody>
      <dsp:txXfrm>
        <a:off x="0" y="3503115"/>
        <a:ext cx="8229600" cy="103135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CF3E78-BD10-2D40-9EB2-26D5FEF0DFFC}">
      <dsp:nvSpPr>
        <dsp:cNvPr id="0" name=""/>
        <dsp:cNvSpPr/>
      </dsp:nvSpPr>
      <dsp:spPr>
        <a:xfrm>
          <a:off x="0" y="37530"/>
          <a:ext cx="8229600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Golden Age of Indian Culture</a:t>
          </a:r>
          <a:endParaRPr lang="en-US" sz="4300" kern="1200" dirty="0"/>
        </a:p>
      </dsp:txBody>
      <dsp:txXfrm>
        <a:off x="0" y="37530"/>
        <a:ext cx="8229600" cy="1031354"/>
      </dsp:txXfrm>
    </dsp:sp>
    <dsp:sp modelId="{AE627198-C099-DC4C-8DC5-756251AE1443}">
      <dsp:nvSpPr>
        <dsp:cNvPr id="0" name=""/>
        <dsp:cNvSpPr/>
      </dsp:nvSpPr>
      <dsp:spPr>
        <a:xfrm>
          <a:off x="0" y="1192725"/>
          <a:ext cx="8229600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Mathematics (concept of 0)</a:t>
          </a:r>
          <a:endParaRPr lang="en-US" sz="4300" kern="1200" dirty="0"/>
        </a:p>
      </dsp:txBody>
      <dsp:txXfrm>
        <a:off x="0" y="1192725"/>
        <a:ext cx="8229600" cy="1031354"/>
      </dsp:txXfrm>
    </dsp:sp>
    <dsp:sp modelId="{6F5E55F3-1089-9B44-937F-FF47F25F0C17}">
      <dsp:nvSpPr>
        <dsp:cNvPr id="0" name=""/>
        <dsp:cNvSpPr/>
      </dsp:nvSpPr>
      <dsp:spPr>
        <a:xfrm>
          <a:off x="0" y="2347920"/>
          <a:ext cx="8229600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Medical advances</a:t>
          </a:r>
          <a:endParaRPr lang="en-US" sz="4300" kern="1200" dirty="0"/>
        </a:p>
      </dsp:txBody>
      <dsp:txXfrm>
        <a:off x="0" y="2347920"/>
        <a:ext cx="8229600" cy="1031354"/>
      </dsp:txXfrm>
    </dsp:sp>
    <dsp:sp modelId="{DEE4A24D-7626-0340-AA35-100823F53DFD}">
      <dsp:nvSpPr>
        <dsp:cNvPr id="0" name=""/>
        <dsp:cNvSpPr/>
      </dsp:nvSpPr>
      <dsp:spPr>
        <a:xfrm>
          <a:off x="0" y="3503115"/>
          <a:ext cx="8229600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Astronomy and new textiles</a:t>
          </a:r>
          <a:endParaRPr lang="en-US" sz="4300" kern="1200" dirty="0"/>
        </a:p>
      </dsp:txBody>
      <dsp:txXfrm>
        <a:off x="0" y="3503115"/>
        <a:ext cx="8229600" cy="103135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9BBBB6-3FE0-7F4E-885C-E019916A2108}">
      <dsp:nvSpPr>
        <dsp:cNvPr id="0" name=""/>
        <dsp:cNvSpPr/>
      </dsp:nvSpPr>
      <dsp:spPr>
        <a:xfrm>
          <a:off x="0" y="32264"/>
          <a:ext cx="8229600" cy="1391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Hinduism</a:t>
          </a:r>
          <a:endParaRPr lang="en-US" sz="5800" kern="1200" dirty="0"/>
        </a:p>
      </dsp:txBody>
      <dsp:txXfrm>
        <a:off x="0" y="32264"/>
        <a:ext cx="8229600" cy="1391130"/>
      </dsp:txXfrm>
    </dsp:sp>
    <dsp:sp modelId="{F187ABBD-7C4F-CA43-A270-4922C09C6F2E}">
      <dsp:nvSpPr>
        <dsp:cNvPr id="0" name=""/>
        <dsp:cNvSpPr/>
      </dsp:nvSpPr>
      <dsp:spPr>
        <a:xfrm>
          <a:off x="0" y="1590435"/>
          <a:ext cx="8229600" cy="1391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Buddhism</a:t>
          </a:r>
          <a:endParaRPr lang="en-US" sz="5800" kern="1200" dirty="0"/>
        </a:p>
      </dsp:txBody>
      <dsp:txXfrm>
        <a:off x="0" y="1590435"/>
        <a:ext cx="8229600" cy="1391130"/>
      </dsp:txXfrm>
    </dsp:sp>
    <dsp:sp modelId="{AC345673-AD04-4D45-B44C-28DB3DE90F9E}">
      <dsp:nvSpPr>
        <dsp:cNvPr id="0" name=""/>
        <dsp:cNvSpPr/>
      </dsp:nvSpPr>
      <dsp:spPr>
        <a:xfrm>
          <a:off x="0" y="3148605"/>
          <a:ext cx="8229600" cy="1391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Jainism/Sikhism</a:t>
          </a:r>
          <a:endParaRPr lang="en-US" sz="5800" kern="1200" dirty="0"/>
        </a:p>
      </dsp:txBody>
      <dsp:txXfrm>
        <a:off x="0" y="3148605"/>
        <a:ext cx="8229600" cy="139113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B9BA5D-9ED5-8F48-8BF6-1E623899F48D}">
      <dsp:nvSpPr>
        <dsp:cNvPr id="0" name=""/>
        <dsp:cNvSpPr/>
      </dsp:nvSpPr>
      <dsp:spPr>
        <a:xfrm>
          <a:off x="0" y="819180"/>
          <a:ext cx="8229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3C9FF-6872-1E43-A040-CA9A1B36D766}">
      <dsp:nvSpPr>
        <dsp:cNvPr id="0" name=""/>
        <dsp:cNvSpPr/>
      </dsp:nvSpPr>
      <dsp:spPr>
        <a:xfrm>
          <a:off x="411480" y="391140"/>
          <a:ext cx="5760720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Belief in many forms of one God</a:t>
          </a:r>
          <a:endParaRPr lang="en-US" sz="2900" kern="1200" dirty="0"/>
        </a:p>
      </dsp:txBody>
      <dsp:txXfrm>
        <a:off x="411480" y="391140"/>
        <a:ext cx="5760720" cy="856080"/>
      </dsp:txXfrm>
    </dsp:sp>
    <dsp:sp modelId="{1CB6C2E5-3D75-1B49-B0A7-76A7F16DECB2}">
      <dsp:nvSpPr>
        <dsp:cNvPr id="0" name=""/>
        <dsp:cNvSpPr/>
      </dsp:nvSpPr>
      <dsp:spPr>
        <a:xfrm>
          <a:off x="0" y="2134620"/>
          <a:ext cx="8229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5E58AC-A6F4-D041-A6BD-6DF40C1397DE}">
      <dsp:nvSpPr>
        <dsp:cNvPr id="0" name=""/>
        <dsp:cNvSpPr/>
      </dsp:nvSpPr>
      <dsp:spPr>
        <a:xfrm>
          <a:off x="411480" y="1706580"/>
          <a:ext cx="5760720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Karma/Reincarnation</a:t>
          </a:r>
          <a:endParaRPr lang="en-US" sz="2900" kern="1200" dirty="0"/>
        </a:p>
      </dsp:txBody>
      <dsp:txXfrm>
        <a:off x="411480" y="1706580"/>
        <a:ext cx="5760720" cy="856080"/>
      </dsp:txXfrm>
    </dsp:sp>
    <dsp:sp modelId="{45712342-6524-7F47-B0BE-DC3148CAEE75}">
      <dsp:nvSpPr>
        <dsp:cNvPr id="0" name=""/>
        <dsp:cNvSpPr/>
      </dsp:nvSpPr>
      <dsp:spPr>
        <a:xfrm>
          <a:off x="0" y="3450060"/>
          <a:ext cx="8229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501150-955F-174E-A7AE-3B8EC649E145}">
      <dsp:nvSpPr>
        <dsp:cNvPr id="0" name=""/>
        <dsp:cNvSpPr/>
      </dsp:nvSpPr>
      <dsp:spPr>
        <a:xfrm>
          <a:off x="411480" y="3022019"/>
          <a:ext cx="5760720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Vedas and Upanishads</a:t>
          </a:r>
          <a:endParaRPr lang="en-US" sz="2900" kern="1200" dirty="0"/>
        </a:p>
      </dsp:txBody>
      <dsp:txXfrm>
        <a:off x="411480" y="3022019"/>
        <a:ext cx="5760720" cy="85608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342B91-C2D6-8545-BE96-010F38AF19DC}">
      <dsp:nvSpPr>
        <dsp:cNvPr id="0" name=""/>
        <dsp:cNvSpPr/>
      </dsp:nvSpPr>
      <dsp:spPr>
        <a:xfrm>
          <a:off x="0" y="819180"/>
          <a:ext cx="8229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8028F-FAAC-194B-803A-F7E54D206786}">
      <dsp:nvSpPr>
        <dsp:cNvPr id="0" name=""/>
        <dsp:cNvSpPr/>
      </dsp:nvSpPr>
      <dsp:spPr>
        <a:xfrm>
          <a:off x="411480" y="391140"/>
          <a:ext cx="5760720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Founded by Siddhartha</a:t>
          </a:r>
          <a:endParaRPr lang="en-US" sz="2900" kern="1200" dirty="0"/>
        </a:p>
      </dsp:txBody>
      <dsp:txXfrm>
        <a:off x="411480" y="391140"/>
        <a:ext cx="5760720" cy="856080"/>
      </dsp:txXfrm>
    </dsp:sp>
    <dsp:sp modelId="{631D9B4E-E167-CD43-83F9-8ABEDFFB5AC1}">
      <dsp:nvSpPr>
        <dsp:cNvPr id="0" name=""/>
        <dsp:cNvSpPr/>
      </dsp:nvSpPr>
      <dsp:spPr>
        <a:xfrm>
          <a:off x="0" y="2134620"/>
          <a:ext cx="8229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896ED-72B5-E740-BEC9-CD74EF3A778A}">
      <dsp:nvSpPr>
        <dsp:cNvPr id="0" name=""/>
        <dsp:cNvSpPr/>
      </dsp:nvSpPr>
      <dsp:spPr>
        <a:xfrm>
          <a:off x="411480" y="1706580"/>
          <a:ext cx="5760720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Four Noble Truths</a:t>
          </a:r>
          <a:endParaRPr lang="en-US" sz="2900" kern="1200" dirty="0"/>
        </a:p>
      </dsp:txBody>
      <dsp:txXfrm>
        <a:off x="411480" y="1706580"/>
        <a:ext cx="5760720" cy="856080"/>
      </dsp:txXfrm>
    </dsp:sp>
    <dsp:sp modelId="{2FED03A0-8D5F-5A48-85D8-3A65700386BC}">
      <dsp:nvSpPr>
        <dsp:cNvPr id="0" name=""/>
        <dsp:cNvSpPr/>
      </dsp:nvSpPr>
      <dsp:spPr>
        <a:xfrm>
          <a:off x="0" y="3450060"/>
          <a:ext cx="8229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C437D-75E0-9942-AF69-F53818A4F9ED}">
      <dsp:nvSpPr>
        <dsp:cNvPr id="0" name=""/>
        <dsp:cNvSpPr/>
      </dsp:nvSpPr>
      <dsp:spPr>
        <a:xfrm>
          <a:off x="411480" y="3022019"/>
          <a:ext cx="5760720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Eightfold Path to Enlightenment</a:t>
          </a:r>
          <a:endParaRPr lang="en-US" sz="2900" kern="1200" dirty="0"/>
        </a:p>
      </dsp:txBody>
      <dsp:txXfrm>
        <a:off x="411480" y="3022019"/>
        <a:ext cx="5760720" cy="856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673E-79EE-7A43-907B-4D5881AE1124}" type="datetimeFigureOut">
              <a:rPr lang="en-US" smtClean="0"/>
              <a:t>9/23/11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7D1D3B-6733-8F46-9C24-AE3306D60DB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673E-79EE-7A43-907B-4D5881AE1124}" type="datetimeFigureOut">
              <a:rPr lang="en-US" smtClean="0"/>
              <a:t>9/23/11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D1D3B-6733-8F46-9C24-AE3306D60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673E-79EE-7A43-907B-4D5881AE1124}" type="datetimeFigureOut">
              <a:rPr lang="en-US" smtClean="0"/>
              <a:t>9/23/11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D1D3B-6733-8F46-9C24-AE3306D60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EA673E-79EE-7A43-907B-4D5881AE1124}" type="datetimeFigureOut">
              <a:rPr lang="en-US" smtClean="0"/>
              <a:t>9/23/11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F7D1D3B-6733-8F46-9C24-AE3306D60DB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673E-79EE-7A43-907B-4D5881AE1124}" type="datetimeFigureOut">
              <a:rPr lang="en-US" smtClean="0"/>
              <a:t>9/23/11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D1D3B-6733-8F46-9C24-AE3306D60DB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673E-79EE-7A43-907B-4D5881AE1124}" type="datetimeFigureOut">
              <a:rPr lang="en-US" smtClean="0"/>
              <a:t>9/23/11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D1D3B-6733-8F46-9C24-AE3306D60DB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D1D3B-6733-8F46-9C24-AE3306D60DB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673E-79EE-7A43-907B-4D5881AE1124}" type="datetimeFigureOut">
              <a:rPr lang="en-US" smtClean="0"/>
              <a:t>9/23/11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673E-79EE-7A43-907B-4D5881AE1124}" type="datetimeFigureOut">
              <a:rPr lang="en-US" smtClean="0"/>
              <a:t>9/23/11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D1D3B-6733-8F46-9C24-AE3306D60DB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673E-79EE-7A43-907B-4D5881AE1124}" type="datetimeFigureOut">
              <a:rPr lang="en-US" smtClean="0"/>
              <a:t>9/23/11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D1D3B-6733-8F46-9C24-AE3306D60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EA673E-79EE-7A43-907B-4D5881AE1124}" type="datetimeFigureOut">
              <a:rPr lang="en-US" smtClean="0"/>
              <a:t>9/23/11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F7D1D3B-6733-8F46-9C24-AE3306D60D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673E-79EE-7A43-907B-4D5881AE1124}" type="datetimeFigureOut">
              <a:rPr lang="en-US" smtClean="0"/>
              <a:t>9/23/11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7D1D3B-6733-8F46-9C24-AE3306D60D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7EA673E-79EE-7A43-907B-4D5881AE1124}" type="datetimeFigureOut">
              <a:rPr lang="en-US" smtClean="0"/>
              <a:t>9/23/11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F7D1D3B-6733-8F46-9C24-AE3306D60DB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SOL WHI 4B, C, D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Indian Civilizations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soka_edict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8681" r="-6868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Asoka’s Edicts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Gupta Empire 320 – 600 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upta_empir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4370" r="-1437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Gupta Empire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Indian Religions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Hinduism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Buddhism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ightfold_path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412" r="-8412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Eightfold Path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uddhism_spread.gif"/>
          <p:cNvPicPr>
            <a:picLocks noGrp="1" noChangeAspect="1"/>
          </p:cNvPicPr>
          <p:nvPr>
            <p:ph idx="1"/>
          </p:nvPr>
        </p:nvPicPr>
        <p:blipFill>
          <a:blip r:embed="rId2"/>
          <a:srcRect l="-4150" r="-415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Spread of Buddhism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uddhist_temples.gif"/>
          <p:cNvPicPr>
            <a:picLocks noGrp="1" noChangeAspect="1"/>
          </p:cNvPicPr>
          <p:nvPr>
            <p:ph idx="1"/>
          </p:nvPr>
        </p:nvPicPr>
        <p:blipFill>
          <a:blip r:embed="rId2"/>
          <a:srcRect t="-17130" b="-1713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Buddhist Temples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Essential 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outh_asia.bmp"/>
          <p:cNvPicPr>
            <a:picLocks noGrp="1" noChangeAspect="1"/>
          </p:cNvPicPr>
          <p:nvPr>
            <p:ph idx="1"/>
          </p:nvPr>
        </p:nvPicPr>
        <p:blipFill>
          <a:blip r:embed="rId2"/>
          <a:srcRect l="-16020" r="-1602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Physical Barriers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617" y="2065833"/>
            <a:ext cx="1608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Himalayas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1885" y="1828771"/>
            <a:ext cx="1838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Hindu-Kush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2731" y="3081868"/>
            <a:ext cx="1804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Khyber Pass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3550921" y="2065833"/>
            <a:ext cx="496146" cy="868680"/>
          </a:xfrm>
          <a:prstGeom prst="upArrow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Up Arrow 14"/>
          <p:cNvSpPr/>
          <p:nvPr/>
        </p:nvSpPr>
        <p:spPr>
          <a:xfrm>
            <a:off x="4047067" y="1828771"/>
            <a:ext cx="84666" cy="4571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dus_civ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3918" r="-53918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Indus River Valley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ryan_migratio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831" r="-383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Aryan Migration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Aryan Migration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ste_system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0700" r="-3070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Caste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Mauryan</a:t>
            </a:r>
            <a:r>
              <a:rPr lang="en-US" dirty="0" smtClean="0"/>
              <a:t> Empire 300 – 185 BCE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uryan_empir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4497" r="-2449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Mauryan</a:t>
            </a:r>
            <a:r>
              <a:rPr lang="en-US" dirty="0" smtClean="0"/>
              <a:t> Empire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1114</TotalTime>
  <Words>172</Words>
  <Application>Microsoft Macintosh PowerPoint</Application>
  <PresentationFormat>On-screen Show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Paper</vt:lpstr>
      <vt:lpstr>Indian Civilizations</vt:lpstr>
      <vt:lpstr>Essential Questions</vt:lpstr>
      <vt:lpstr>Physical Barriers</vt:lpstr>
      <vt:lpstr>Indus River Valley</vt:lpstr>
      <vt:lpstr>Aryan Migration</vt:lpstr>
      <vt:lpstr>Aryan Migration</vt:lpstr>
      <vt:lpstr>Caste System</vt:lpstr>
      <vt:lpstr>Mauryan Empire 300 – 185 BCE</vt:lpstr>
      <vt:lpstr>Mauryan Empire</vt:lpstr>
      <vt:lpstr>Asoka’s Edicts</vt:lpstr>
      <vt:lpstr>Gupta Empire 320 – 600 CE</vt:lpstr>
      <vt:lpstr>Gupta Empire</vt:lpstr>
      <vt:lpstr>Indian Religions</vt:lpstr>
      <vt:lpstr>Hinduism</vt:lpstr>
      <vt:lpstr>Buddhism</vt:lpstr>
      <vt:lpstr>Eightfold Path</vt:lpstr>
      <vt:lpstr>Spread of Buddhism</vt:lpstr>
      <vt:lpstr>Buddhist Temples</vt:lpstr>
    </vt:vector>
  </TitlesOfParts>
  <Company>Menchville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 Civilizations</dc:title>
  <dc:creator>Arram Dreyer</dc:creator>
  <cp:lastModifiedBy>Arram Dreyer</cp:lastModifiedBy>
  <cp:revision>5</cp:revision>
  <dcterms:created xsi:type="dcterms:W3CDTF">2011-09-23T15:29:30Z</dcterms:created>
  <dcterms:modified xsi:type="dcterms:W3CDTF">2011-09-24T10:03:35Z</dcterms:modified>
</cp:coreProperties>
</file>