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slides/slide9.xml" ContentType="application/vnd.openxmlformats-officedocument.presentationml.slide+xml"/>
  <Override PartName="/ppt/diagrams/data2.xml" ContentType="application/vnd.openxmlformats-officedocument.drawingml.diagramData+xml"/>
  <Override PartName="/ppt/diagrams/colors5.xml" ContentType="application/vnd.openxmlformats-officedocument.drawingml.diagramColor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diagrams/colors1.xml" ContentType="application/vnd.openxmlformats-officedocument.drawingml.diagramColors+xml"/>
  <Default Extension="rels" ContentType="application/vnd.openxmlformats-package.relationships+xml"/>
  <Default Extension="jpeg" ContentType="image/jpeg"/>
  <Override PartName="/ppt/diagrams/layout4.xml" ContentType="application/vnd.openxmlformats-officedocument.drawingml.diagramLayout+xml"/>
  <Override PartName="/ppt/slides/slide10.xml" ContentType="application/vnd.openxmlformats-officedocument.presentationml.slide+xml"/>
  <Override PartName="/ppt/slides/slide1.xml" ContentType="application/vnd.openxmlformats-officedocument.presentationml.slide+xml"/>
  <Override PartName="/ppt/slideLayouts/slideLayout5.xml" ContentType="application/vnd.openxmlformats-officedocument.presentationml.slideLayout+xml"/>
  <Override PartName="/ppt/diagrams/quickStyle4.xml" ContentType="application/vnd.openxmlformats-officedocument.drawingml.diagramStyle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Default Extension="xml" ContentType="application/xml"/>
  <Override PartName="/ppt/diagrams/drawing3.xml" ContentType="application/vnd.ms-office.drawingml.diagramDrawing+xml"/>
  <Override PartName="/ppt/tableStyles.xml" ContentType="application/vnd.openxmlformats-officedocument.presentationml.tableStyles+xml"/>
  <Override PartName="/ppt/diagrams/data3.xml" ContentType="application/vnd.openxmlformats-officedocument.drawingml.diagramData+xml"/>
  <Override PartName="/ppt/diagrams/colors6.xml" ContentType="application/vnd.openxmlformats-officedocument.drawingml.diagramColors+xml"/>
  <Override PartName="/ppt/slides/slide6.xml" ContentType="application/vnd.openxmlformats-officedocument.presentationml.slide+xml"/>
  <Override PartName="/ppt/diagrams/colors2.xml" ContentType="application/vnd.openxmlformats-officedocument.drawingml.diagramColors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layout5.xml" ContentType="application/vnd.openxmlformats-officedocument.drawingml.diagramLayout+xml"/>
  <Override PartName="/ppt/slides/slide2.xml" ContentType="application/vnd.openxmlformats-officedocument.presentationml.slide+xml"/>
  <Override PartName="/ppt/diagrams/quickStyle5.xml" ContentType="application/vnd.openxmlformats-officedocument.drawingml.diagramStyle+xml"/>
  <Override PartName="/ppt/diagrams/quickStyle1.xml" ContentType="application/vnd.openxmlformats-officedocument.drawingml.diagramStyle+xml"/>
  <Override PartName="/ppt/slideLayouts/slideLayout2.xml" ContentType="application/vnd.openxmlformats-officedocument.presentationml.slideLayout+xml"/>
  <Override PartName="/ppt/diagrams/layout1.xml" ContentType="application/vnd.openxmlformats-officedocument.drawingml.diagramLayout+xml"/>
  <Override PartName="/ppt/diagrams/drawing4.xml" ContentType="application/vnd.ms-office.drawingml.diagramDrawing+xml"/>
  <Override PartName="/ppt/diagrams/data4.xml" ContentType="application/vnd.openxmlformats-officedocument.drawingml.diagramData+xml"/>
  <Default Extension="gif" ContentType="image/gif"/>
  <Override PartName="/ppt/slides/slide7.xml" ContentType="application/vnd.openxmlformats-officedocument.presentationml.slide+xml"/>
  <Override PartName="/ppt/diagrams/colors3.xml" ContentType="application/vnd.openxmlformats-officedocument.drawingml.diagramColors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layout6.xml" ContentType="application/vnd.openxmlformats-officedocument.drawingml.diagramLayout+xml"/>
  <Override PartName="/ppt/slides/slide3.xml" ContentType="application/vnd.openxmlformats-officedocument.presentationml.slide+xml"/>
  <Override PartName="/ppt/diagrams/quickStyle6.xml" ContentType="application/vnd.openxmlformats-officedocument.drawingml.diagramStyle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slideLayouts/slideLayout3.xml" ContentType="application/vnd.openxmlformats-officedocument.presentationml.slideLayout+xml"/>
  <Override PartName="/ppt/diagrams/drawing5.xml" ContentType="application/vnd.ms-office.drawingml.diagramDrawing+xml"/>
  <Override PartName="/ppt/diagrams/data5.xml" ContentType="application/vnd.openxmlformats-officedocument.drawingml.diagramData+xml"/>
  <Override PartName="/ppt/diagrams/drawing1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4.xml" ContentType="application/vnd.openxmlformats-officedocument.drawingml.diagramColors+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diagrams/quickStyle3.xml" ContentType="application/vnd.openxmlformats-officedocument.drawingml.diagramStyle+xml"/>
  <Override PartName="/ppt/slideLayouts/slideLayout4.xml" ContentType="application/vnd.openxmlformats-officedocument.presentationml.slideLayout+xml"/>
  <Override PartName="/ppt/diagrams/layout3.xml" ContentType="application/vnd.openxmlformats-officedocument.drawingml.diagram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diagrams/drawing6.xml" ContentType="application/vnd.ms-office.drawingml.diagramDrawing+xml"/>
  <Override PartName="/ppt/viewProps.xml" ContentType="application/vnd.openxmlformats-officedocument.presentationml.viewProps+xml"/>
  <Default Extension="bin" ContentType="application/vnd.openxmlformats-officedocument.presentationml.printerSettings"/>
  <Override PartName="/ppt/diagrams/data6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-1304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DA27A7A-9ACC-B44F-B1F0-3BF37A20D8E6}" type="doc">
      <dgm:prSet loTypeId="urn:microsoft.com/office/officeart/2005/8/layout/lProcess1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93AE729-B2FB-2D44-B510-6B47B6A9EC6F}">
      <dgm:prSet phldrT="[Text]"/>
      <dgm:spPr/>
      <dgm:t>
        <a:bodyPr/>
        <a:lstStyle/>
        <a:p>
          <a:r>
            <a:rPr lang="en-US" dirty="0" err="1" smtClean="0"/>
            <a:t>Nubia</a:t>
          </a:r>
          <a:endParaRPr lang="en-US" dirty="0"/>
        </a:p>
      </dgm:t>
    </dgm:pt>
    <dgm:pt modelId="{02B1CD55-0DEB-5645-A0F9-17B5FD39C1BD}" type="parTrans" cxnId="{C9820CC0-312A-674D-955F-8957DBD08076}">
      <dgm:prSet/>
      <dgm:spPr/>
      <dgm:t>
        <a:bodyPr/>
        <a:lstStyle/>
        <a:p>
          <a:endParaRPr lang="en-US"/>
        </a:p>
      </dgm:t>
    </dgm:pt>
    <dgm:pt modelId="{AB501CBF-D652-CA43-9CC5-DBE51F7770C7}" type="sibTrans" cxnId="{C9820CC0-312A-674D-955F-8957DBD08076}">
      <dgm:prSet/>
      <dgm:spPr/>
      <dgm:t>
        <a:bodyPr/>
        <a:lstStyle/>
        <a:p>
          <a:endParaRPr lang="en-US"/>
        </a:p>
      </dgm:t>
    </dgm:pt>
    <dgm:pt modelId="{114F677F-8EE0-3341-ADBA-0B52AE37B523}">
      <dgm:prSet phldrT="[Text]"/>
      <dgm:spPr/>
      <dgm:t>
        <a:bodyPr/>
        <a:lstStyle/>
        <a:p>
          <a:r>
            <a:rPr lang="en-US" dirty="0" smtClean="0"/>
            <a:t>Ivory</a:t>
          </a:r>
          <a:endParaRPr lang="en-US" dirty="0"/>
        </a:p>
      </dgm:t>
    </dgm:pt>
    <dgm:pt modelId="{99FE36D0-873B-0146-B830-615F1AE22D75}" type="parTrans" cxnId="{79278E82-907E-FA42-8BC3-ABCA2B33A945}">
      <dgm:prSet/>
      <dgm:spPr/>
      <dgm:t>
        <a:bodyPr/>
        <a:lstStyle/>
        <a:p>
          <a:endParaRPr lang="en-US"/>
        </a:p>
      </dgm:t>
    </dgm:pt>
    <dgm:pt modelId="{B010C099-3767-E04C-A512-7D4718815D19}" type="sibTrans" cxnId="{79278E82-907E-FA42-8BC3-ABCA2B33A945}">
      <dgm:prSet/>
      <dgm:spPr/>
      <dgm:t>
        <a:bodyPr/>
        <a:lstStyle/>
        <a:p>
          <a:endParaRPr lang="en-US"/>
        </a:p>
      </dgm:t>
    </dgm:pt>
    <dgm:pt modelId="{C6450A71-016A-FB42-9554-0AF8E47FCF4B}">
      <dgm:prSet phldrT="[Text]"/>
      <dgm:spPr/>
      <dgm:t>
        <a:bodyPr/>
        <a:lstStyle/>
        <a:p>
          <a:r>
            <a:rPr lang="en-US" dirty="0" smtClean="0"/>
            <a:t>Gold</a:t>
          </a:r>
          <a:endParaRPr lang="en-US" dirty="0"/>
        </a:p>
      </dgm:t>
    </dgm:pt>
    <dgm:pt modelId="{1A0D85BF-335F-2844-80EB-8E1F06F9BC82}" type="parTrans" cxnId="{3EDE4878-4B52-7644-8A54-A749D9D1E9C4}">
      <dgm:prSet/>
      <dgm:spPr/>
      <dgm:t>
        <a:bodyPr/>
        <a:lstStyle/>
        <a:p>
          <a:endParaRPr lang="en-US"/>
        </a:p>
      </dgm:t>
    </dgm:pt>
    <dgm:pt modelId="{1924BCE6-4EE3-FA42-AD43-E8331B114173}" type="sibTrans" cxnId="{3EDE4878-4B52-7644-8A54-A749D9D1E9C4}">
      <dgm:prSet/>
      <dgm:spPr/>
      <dgm:t>
        <a:bodyPr/>
        <a:lstStyle/>
        <a:p>
          <a:endParaRPr lang="en-US"/>
        </a:p>
      </dgm:t>
    </dgm:pt>
    <dgm:pt modelId="{9CC6A708-1AE2-9A40-ADA9-0042EED79FA3}">
      <dgm:prSet phldrT="[Text]"/>
      <dgm:spPr/>
      <dgm:t>
        <a:bodyPr/>
        <a:lstStyle/>
        <a:p>
          <a:r>
            <a:rPr lang="en-US" dirty="0" smtClean="0"/>
            <a:t>Egypt</a:t>
          </a:r>
          <a:endParaRPr lang="en-US" dirty="0"/>
        </a:p>
      </dgm:t>
    </dgm:pt>
    <dgm:pt modelId="{8CF573F3-1A80-524C-ABBE-4CD712B58DDF}" type="parTrans" cxnId="{5DC32887-707F-6A48-9BCC-755309A44475}">
      <dgm:prSet/>
      <dgm:spPr/>
      <dgm:t>
        <a:bodyPr/>
        <a:lstStyle/>
        <a:p>
          <a:endParaRPr lang="en-US"/>
        </a:p>
      </dgm:t>
    </dgm:pt>
    <dgm:pt modelId="{A697BC2D-94FB-5245-AB3E-8D1DA46C96CE}" type="sibTrans" cxnId="{5DC32887-707F-6A48-9BCC-755309A44475}">
      <dgm:prSet/>
      <dgm:spPr/>
      <dgm:t>
        <a:bodyPr/>
        <a:lstStyle/>
        <a:p>
          <a:endParaRPr lang="en-US"/>
        </a:p>
      </dgm:t>
    </dgm:pt>
    <dgm:pt modelId="{794CE46F-8C5B-4E49-BCE7-471842E4002A}">
      <dgm:prSet phldrT="[Text]"/>
      <dgm:spPr/>
      <dgm:t>
        <a:bodyPr/>
        <a:lstStyle/>
        <a:p>
          <a:r>
            <a:rPr lang="en-US" dirty="0" smtClean="0"/>
            <a:t>Textiles</a:t>
          </a:r>
          <a:endParaRPr lang="en-US" dirty="0"/>
        </a:p>
      </dgm:t>
    </dgm:pt>
    <dgm:pt modelId="{82C06019-3C27-A742-A213-D9D18F6AF9F2}" type="parTrans" cxnId="{AAFD9223-6C45-A548-AA12-E651D0EFA114}">
      <dgm:prSet/>
      <dgm:spPr/>
      <dgm:t>
        <a:bodyPr/>
        <a:lstStyle/>
        <a:p>
          <a:endParaRPr lang="en-US"/>
        </a:p>
      </dgm:t>
    </dgm:pt>
    <dgm:pt modelId="{C9C506B4-6EDF-864B-8381-BCDA4E392996}" type="sibTrans" cxnId="{AAFD9223-6C45-A548-AA12-E651D0EFA114}">
      <dgm:prSet/>
      <dgm:spPr/>
      <dgm:t>
        <a:bodyPr/>
        <a:lstStyle/>
        <a:p>
          <a:endParaRPr lang="en-US"/>
        </a:p>
      </dgm:t>
    </dgm:pt>
    <dgm:pt modelId="{B3EBF2E9-E310-2F48-9B32-7E0856FAE44A}">
      <dgm:prSet phldrT="[Text]"/>
      <dgm:spPr/>
      <dgm:t>
        <a:bodyPr/>
        <a:lstStyle/>
        <a:p>
          <a:r>
            <a:rPr lang="en-US" dirty="0" smtClean="0"/>
            <a:t>Food</a:t>
          </a:r>
          <a:endParaRPr lang="en-US" dirty="0"/>
        </a:p>
      </dgm:t>
    </dgm:pt>
    <dgm:pt modelId="{C71C87C5-4392-C749-B753-D84522929CB7}" type="parTrans" cxnId="{95CDC4DC-0F74-1C45-AA74-6BD8C51C4437}">
      <dgm:prSet/>
      <dgm:spPr/>
      <dgm:t>
        <a:bodyPr/>
        <a:lstStyle/>
        <a:p>
          <a:endParaRPr lang="en-US"/>
        </a:p>
      </dgm:t>
    </dgm:pt>
    <dgm:pt modelId="{6E20B470-18E1-4843-AD4B-1A08A9EB9D4B}" type="sibTrans" cxnId="{95CDC4DC-0F74-1C45-AA74-6BD8C51C4437}">
      <dgm:prSet/>
      <dgm:spPr/>
      <dgm:t>
        <a:bodyPr/>
        <a:lstStyle/>
        <a:p>
          <a:endParaRPr lang="en-US"/>
        </a:p>
      </dgm:t>
    </dgm:pt>
    <dgm:pt modelId="{97E68CB2-0496-A848-A6B4-3BDEF9A31498}">
      <dgm:prSet phldrT="[Text]"/>
      <dgm:spPr/>
      <dgm:t>
        <a:bodyPr/>
        <a:lstStyle/>
        <a:p>
          <a:r>
            <a:rPr lang="en-US" dirty="0" smtClean="0"/>
            <a:t>Slaves</a:t>
          </a:r>
          <a:endParaRPr lang="en-US" dirty="0"/>
        </a:p>
      </dgm:t>
    </dgm:pt>
    <dgm:pt modelId="{DE79790A-4E69-524F-AB72-D589DBF888C4}" type="parTrans" cxnId="{D2B9BBED-B5E4-F54C-B799-DDEA647F5A7F}">
      <dgm:prSet/>
      <dgm:spPr/>
    </dgm:pt>
    <dgm:pt modelId="{D8A133D0-0657-114A-8D2C-72DD1328CA6D}" type="sibTrans" cxnId="{D2B9BBED-B5E4-F54C-B799-DDEA647F5A7F}">
      <dgm:prSet/>
      <dgm:spPr/>
    </dgm:pt>
    <dgm:pt modelId="{55929C0A-47E3-9D4F-8583-4C309C966827}">
      <dgm:prSet phldrT="[Text]"/>
      <dgm:spPr/>
      <dgm:t>
        <a:bodyPr/>
        <a:lstStyle/>
        <a:p>
          <a:r>
            <a:rPr lang="en-US" dirty="0" smtClean="0"/>
            <a:t>Cattle</a:t>
          </a:r>
          <a:endParaRPr lang="en-US" dirty="0"/>
        </a:p>
      </dgm:t>
    </dgm:pt>
    <dgm:pt modelId="{6C18A6EC-B554-B742-B90C-07592F79BB9C}" type="parTrans" cxnId="{5F82052A-FC7E-314A-B4BF-9508E31B205B}">
      <dgm:prSet/>
      <dgm:spPr/>
    </dgm:pt>
    <dgm:pt modelId="{14BE063F-F15D-584E-A25E-EFFDA9C9C236}" type="sibTrans" cxnId="{5F82052A-FC7E-314A-B4BF-9508E31B205B}">
      <dgm:prSet/>
      <dgm:spPr/>
    </dgm:pt>
    <dgm:pt modelId="{2ACA5A71-A2E1-8646-9B82-3DC74B0FAFAC}" type="pres">
      <dgm:prSet presAssocID="{CDA27A7A-9ACC-B44F-B1F0-3BF37A20D8E6}" presName="Name0" presStyleCnt="0">
        <dgm:presLayoutVars>
          <dgm:dir/>
          <dgm:animLvl val="lvl"/>
          <dgm:resizeHandles val="exact"/>
        </dgm:presLayoutVars>
      </dgm:prSet>
      <dgm:spPr/>
    </dgm:pt>
    <dgm:pt modelId="{82BDAC23-B86F-8542-81DB-EE54D9FB1761}" type="pres">
      <dgm:prSet presAssocID="{993AE729-B2FB-2D44-B510-6B47B6A9EC6F}" presName="vertFlow" presStyleCnt="0"/>
      <dgm:spPr/>
    </dgm:pt>
    <dgm:pt modelId="{68C16809-BA0E-7645-BCE3-72ECA776EC29}" type="pres">
      <dgm:prSet presAssocID="{993AE729-B2FB-2D44-B510-6B47B6A9EC6F}" presName="header" presStyleLbl="node1" presStyleIdx="0" presStyleCnt="2"/>
      <dgm:spPr/>
    </dgm:pt>
    <dgm:pt modelId="{BED8A5F4-2D5A-9647-9D0E-1A2AD2518BC9}" type="pres">
      <dgm:prSet presAssocID="{99FE36D0-873B-0146-B830-615F1AE22D75}" presName="parTrans" presStyleLbl="sibTrans2D1" presStyleIdx="0" presStyleCnt="6"/>
      <dgm:spPr/>
    </dgm:pt>
    <dgm:pt modelId="{1B13DBD1-C3D4-3541-B5C9-36E0B1222480}" type="pres">
      <dgm:prSet presAssocID="{114F677F-8EE0-3341-ADBA-0B52AE37B523}" presName="child" presStyleLbl="alignAccFollowNode1" presStyleIdx="0" presStyleCnt="6">
        <dgm:presLayoutVars>
          <dgm:chMax val="0"/>
          <dgm:bulletEnabled val="1"/>
        </dgm:presLayoutVars>
      </dgm:prSet>
      <dgm:spPr/>
    </dgm:pt>
    <dgm:pt modelId="{9A528333-AF96-D64D-9C1E-3AC54594A9C4}" type="pres">
      <dgm:prSet presAssocID="{B010C099-3767-E04C-A512-7D4718815D19}" presName="sibTrans" presStyleLbl="sibTrans2D1" presStyleIdx="1" presStyleCnt="6"/>
      <dgm:spPr/>
    </dgm:pt>
    <dgm:pt modelId="{4844D2EE-3A3E-F146-A8C1-5B6B6CB75879}" type="pres">
      <dgm:prSet presAssocID="{C6450A71-016A-FB42-9554-0AF8E47FCF4B}" presName="child" presStyleLbl="alignAccFollowNode1" presStyleIdx="1" presStyleCnt="6">
        <dgm:presLayoutVars>
          <dgm:chMax val="0"/>
          <dgm:bulletEnabled val="1"/>
        </dgm:presLayoutVars>
      </dgm:prSet>
      <dgm:spPr/>
    </dgm:pt>
    <dgm:pt modelId="{D18FEE6E-3709-AF48-B6EF-7226E17AEC36}" type="pres">
      <dgm:prSet presAssocID="{1924BCE6-4EE3-FA42-AD43-E8331B114173}" presName="sibTrans" presStyleLbl="sibTrans2D1" presStyleIdx="2" presStyleCnt="6"/>
      <dgm:spPr/>
    </dgm:pt>
    <dgm:pt modelId="{262C3598-5BC2-BE4A-AEC8-DF7BEC1E4DF4}" type="pres">
      <dgm:prSet presAssocID="{97E68CB2-0496-A848-A6B4-3BDEF9A31498}" presName="child" presStyleLbl="alignAccFollowNode1" presStyleIdx="2" presStyleCnt="6">
        <dgm:presLayoutVars>
          <dgm:chMax val="0"/>
          <dgm:bulletEnabled val="1"/>
        </dgm:presLayoutVars>
      </dgm:prSet>
      <dgm:spPr/>
    </dgm:pt>
    <dgm:pt modelId="{BFE55A9B-58DE-9D48-A6FE-6B13CB22FDC5}" type="pres">
      <dgm:prSet presAssocID="{D8A133D0-0657-114A-8D2C-72DD1328CA6D}" presName="sibTrans" presStyleLbl="sibTrans2D1" presStyleIdx="3" presStyleCnt="6"/>
      <dgm:spPr/>
    </dgm:pt>
    <dgm:pt modelId="{4AB1882F-E5C8-1247-8272-7345C59E6BB8}" type="pres">
      <dgm:prSet presAssocID="{55929C0A-47E3-9D4F-8583-4C309C966827}" presName="child" presStyleLbl="alignAccFollowNode1" presStyleIdx="3" presStyleCnt="6">
        <dgm:presLayoutVars>
          <dgm:chMax val="0"/>
          <dgm:bulletEnabled val="1"/>
        </dgm:presLayoutVars>
      </dgm:prSet>
      <dgm:spPr/>
    </dgm:pt>
    <dgm:pt modelId="{A5F9D8B4-413C-5C4C-9EFF-59A78138EC3C}" type="pres">
      <dgm:prSet presAssocID="{993AE729-B2FB-2D44-B510-6B47B6A9EC6F}" presName="hSp" presStyleCnt="0"/>
      <dgm:spPr/>
    </dgm:pt>
    <dgm:pt modelId="{BABF1921-34A0-0845-9450-0D2B24815AC9}" type="pres">
      <dgm:prSet presAssocID="{9CC6A708-1AE2-9A40-ADA9-0042EED79FA3}" presName="vertFlow" presStyleCnt="0"/>
      <dgm:spPr/>
    </dgm:pt>
    <dgm:pt modelId="{3FFD2C42-6040-8844-B368-AB7E65B55FDE}" type="pres">
      <dgm:prSet presAssocID="{9CC6A708-1AE2-9A40-ADA9-0042EED79FA3}" presName="header" presStyleLbl="node1" presStyleIdx="1" presStyleCnt="2"/>
      <dgm:spPr/>
    </dgm:pt>
    <dgm:pt modelId="{EADFA155-0238-5348-87AC-85172AD7F6A4}" type="pres">
      <dgm:prSet presAssocID="{82C06019-3C27-A742-A213-D9D18F6AF9F2}" presName="parTrans" presStyleLbl="sibTrans2D1" presStyleIdx="4" presStyleCnt="6"/>
      <dgm:spPr/>
    </dgm:pt>
    <dgm:pt modelId="{13803055-744F-124A-91F5-E32EA882B5FA}" type="pres">
      <dgm:prSet presAssocID="{794CE46F-8C5B-4E49-BCE7-471842E4002A}" presName="child" presStyleLbl="alignAccFollowNode1" presStyleIdx="4" presStyleCnt="6">
        <dgm:presLayoutVars>
          <dgm:chMax val="0"/>
          <dgm:bulletEnabled val="1"/>
        </dgm:presLayoutVars>
      </dgm:prSet>
      <dgm:spPr/>
    </dgm:pt>
    <dgm:pt modelId="{06C612D7-0803-BE42-AA56-D44ECE5EC364}" type="pres">
      <dgm:prSet presAssocID="{C9C506B4-6EDF-864B-8381-BCDA4E392996}" presName="sibTrans" presStyleLbl="sibTrans2D1" presStyleIdx="5" presStyleCnt="6"/>
      <dgm:spPr/>
    </dgm:pt>
    <dgm:pt modelId="{74EC8CF4-EFF7-0B40-A17B-1FA9FEFD66BC}" type="pres">
      <dgm:prSet presAssocID="{B3EBF2E9-E310-2F48-9B32-7E0856FAE44A}" presName="child" presStyleLbl="alignAccFollowNode1" presStyleIdx="5" presStyleCnt="6">
        <dgm:presLayoutVars>
          <dgm:chMax val="0"/>
          <dgm:bulletEnabled val="1"/>
        </dgm:presLayoutVars>
      </dgm:prSet>
      <dgm:spPr/>
    </dgm:pt>
  </dgm:ptLst>
  <dgm:cxnLst>
    <dgm:cxn modelId="{7EBB6BEA-AC4D-0140-9EB8-1C63988FEC42}" type="presOf" srcId="{C9C506B4-6EDF-864B-8381-BCDA4E392996}" destId="{06C612D7-0803-BE42-AA56-D44ECE5EC364}" srcOrd="0" destOrd="0" presId="urn:microsoft.com/office/officeart/2005/8/layout/lProcess1"/>
    <dgm:cxn modelId="{C9820CC0-312A-674D-955F-8957DBD08076}" srcId="{CDA27A7A-9ACC-B44F-B1F0-3BF37A20D8E6}" destId="{993AE729-B2FB-2D44-B510-6B47B6A9EC6F}" srcOrd="0" destOrd="0" parTransId="{02B1CD55-0DEB-5645-A0F9-17B5FD39C1BD}" sibTransId="{AB501CBF-D652-CA43-9CC5-DBE51F7770C7}"/>
    <dgm:cxn modelId="{3EDE4878-4B52-7644-8A54-A749D9D1E9C4}" srcId="{993AE729-B2FB-2D44-B510-6B47B6A9EC6F}" destId="{C6450A71-016A-FB42-9554-0AF8E47FCF4B}" srcOrd="1" destOrd="0" parTransId="{1A0D85BF-335F-2844-80EB-8E1F06F9BC82}" sibTransId="{1924BCE6-4EE3-FA42-AD43-E8331B114173}"/>
    <dgm:cxn modelId="{79278E82-907E-FA42-8BC3-ABCA2B33A945}" srcId="{993AE729-B2FB-2D44-B510-6B47B6A9EC6F}" destId="{114F677F-8EE0-3341-ADBA-0B52AE37B523}" srcOrd="0" destOrd="0" parTransId="{99FE36D0-873B-0146-B830-615F1AE22D75}" sibTransId="{B010C099-3767-E04C-A512-7D4718815D19}"/>
    <dgm:cxn modelId="{95CDC4DC-0F74-1C45-AA74-6BD8C51C4437}" srcId="{9CC6A708-1AE2-9A40-ADA9-0042EED79FA3}" destId="{B3EBF2E9-E310-2F48-9B32-7E0856FAE44A}" srcOrd="1" destOrd="0" parTransId="{C71C87C5-4392-C749-B753-D84522929CB7}" sibTransId="{6E20B470-18E1-4843-AD4B-1A08A9EB9D4B}"/>
    <dgm:cxn modelId="{5B246376-DB33-EF45-9FF9-1D69009E17AF}" type="presOf" srcId="{97E68CB2-0496-A848-A6B4-3BDEF9A31498}" destId="{262C3598-5BC2-BE4A-AEC8-DF7BEC1E4DF4}" srcOrd="0" destOrd="0" presId="urn:microsoft.com/office/officeart/2005/8/layout/lProcess1"/>
    <dgm:cxn modelId="{F0D90770-ABF8-7547-B2D2-75D934A86B58}" type="presOf" srcId="{55929C0A-47E3-9D4F-8583-4C309C966827}" destId="{4AB1882F-E5C8-1247-8272-7345C59E6BB8}" srcOrd="0" destOrd="0" presId="urn:microsoft.com/office/officeart/2005/8/layout/lProcess1"/>
    <dgm:cxn modelId="{5F82052A-FC7E-314A-B4BF-9508E31B205B}" srcId="{993AE729-B2FB-2D44-B510-6B47B6A9EC6F}" destId="{55929C0A-47E3-9D4F-8583-4C309C966827}" srcOrd="3" destOrd="0" parTransId="{6C18A6EC-B554-B742-B90C-07592F79BB9C}" sibTransId="{14BE063F-F15D-584E-A25E-EFFDA9C9C236}"/>
    <dgm:cxn modelId="{924F0C73-C592-094A-8B31-E8C74F526381}" type="presOf" srcId="{C6450A71-016A-FB42-9554-0AF8E47FCF4B}" destId="{4844D2EE-3A3E-F146-A8C1-5B6B6CB75879}" srcOrd="0" destOrd="0" presId="urn:microsoft.com/office/officeart/2005/8/layout/lProcess1"/>
    <dgm:cxn modelId="{66AA758E-4691-FC49-BFF7-B54F15FC38E8}" type="presOf" srcId="{9CC6A708-1AE2-9A40-ADA9-0042EED79FA3}" destId="{3FFD2C42-6040-8844-B368-AB7E65B55FDE}" srcOrd="0" destOrd="0" presId="urn:microsoft.com/office/officeart/2005/8/layout/lProcess1"/>
    <dgm:cxn modelId="{08063735-4BFE-D64E-BCDE-11C379B24FC6}" type="presOf" srcId="{D8A133D0-0657-114A-8D2C-72DD1328CA6D}" destId="{BFE55A9B-58DE-9D48-A6FE-6B13CB22FDC5}" srcOrd="0" destOrd="0" presId="urn:microsoft.com/office/officeart/2005/8/layout/lProcess1"/>
    <dgm:cxn modelId="{5519BC40-B5C2-5A4B-80EE-4C315E3D0680}" type="presOf" srcId="{99FE36D0-873B-0146-B830-615F1AE22D75}" destId="{BED8A5F4-2D5A-9647-9D0E-1A2AD2518BC9}" srcOrd="0" destOrd="0" presId="urn:microsoft.com/office/officeart/2005/8/layout/lProcess1"/>
    <dgm:cxn modelId="{D2B9BBED-B5E4-F54C-B799-DDEA647F5A7F}" srcId="{993AE729-B2FB-2D44-B510-6B47B6A9EC6F}" destId="{97E68CB2-0496-A848-A6B4-3BDEF9A31498}" srcOrd="2" destOrd="0" parTransId="{DE79790A-4E69-524F-AB72-D589DBF888C4}" sibTransId="{D8A133D0-0657-114A-8D2C-72DD1328CA6D}"/>
    <dgm:cxn modelId="{75842F68-8B5F-284B-82EF-2C02183E10E7}" type="presOf" srcId="{993AE729-B2FB-2D44-B510-6B47B6A9EC6F}" destId="{68C16809-BA0E-7645-BCE3-72ECA776EC29}" srcOrd="0" destOrd="0" presId="urn:microsoft.com/office/officeart/2005/8/layout/lProcess1"/>
    <dgm:cxn modelId="{E23965F0-BDA2-6244-82AF-90B6F8520EC1}" type="presOf" srcId="{B3EBF2E9-E310-2F48-9B32-7E0856FAE44A}" destId="{74EC8CF4-EFF7-0B40-A17B-1FA9FEFD66BC}" srcOrd="0" destOrd="0" presId="urn:microsoft.com/office/officeart/2005/8/layout/lProcess1"/>
    <dgm:cxn modelId="{79786654-A66B-0142-8402-894A456F5E2D}" type="presOf" srcId="{CDA27A7A-9ACC-B44F-B1F0-3BF37A20D8E6}" destId="{2ACA5A71-A2E1-8646-9B82-3DC74B0FAFAC}" srcOrd="0" destOrd="0" presId="urn:microsoft.com/office/officeart/2005/8/layout/lProcess1"/>
    <dgm:cxn modelId="{0526F53C-ACB2-5F49-A072-8EE1FCBCF493}" type="presOf" srcId="{794CE46F-8C5B-4E49-BCE7-471842E4002A}" destId="{13803055-744F-124A-91F5-E32EA882B5FA}" srcOrd="0" destOrd="0" presId="urn:microsoft.com/office/officeart/2005/8/layout/lProcess1"/>
    <dgm:cxn modelId="{AD1ED6A3-4FBB-FF4F-9AB3-BCC2CC59BBF2}" type="presOf" srcId="{1924BCE6-4EE3-FA42-AD43-E8331B114173}" destId="{D18FEE6E-3709-AF48-B6EF-7226E17AEC36}" srcOrd="0" destOrd="0" presId="urn:microsoft.com/office/officeart/2005/8/layout/lProcess1"/>
    <dgm:cxn modelId="{AAFD9223-6C45-A548-AA12-E651D0EFA114}" srcId="{9CC6A708-1AE2-9A40-ADA9-0042EED79FA3}" destId="{794CE46F-8C5B-4E49-BCE7-471842E4002A}" srcOrd="0" destOrd="0" parTransId="{82C06019-3C27-A742-A213-D9D18F6AF9F2}" sibTransId="{C9C506B4-6EDF-864B-8381-BCDA4E392996}"/>
    <dgm:cxn modelId="{58646BE4-960C-7242-9CDD-A206864FAFC8}" type="presOf" srcId="{82C06019-3C27-A742-A213-D9D18F6AF9F2}" destId="{EADFA155-0238-5348-87AC-85172AD7F6A4}" srcOrd="0" destOrd="0" presId="urn:microsoft.com/office/officeart/2005/8/layout/lProcess1"/>
    <dgm:cxn modelId="{3FBACEB6-01A8-6E4B-8418-06BBF87887D7}" type="presOf" srcId="{B010C099-3767-E04C-A512-7D4718815D19}" destId="{9A528333-AF96-D64D-9C1E-3AC54594A9C4}" srcOrd="0" destOrd="0" presId="urn:microsoft.com/office/officeart/2005/8/layout/lProcess1"/>
    <dgm:cxn modelId="{D9891DF7-044B-1143-99F5-98EB82CD2872}" type="presOf" srcId="{114F677F-8EE0-3341-ADBA-0B52AE37B523}" destId="{1B13DBD1-C3D4-3541-B5C9-36E0B1222480}" srcOrd="0" destOrd="0" presId="urn:microsoft.com/office/officeart/2005/8/layout/lProcess1"/>
    <dgm:cxn modelId="{5DC32887-707F-6A48-9BCC-755309A44475}" srcId="{CDA27A7A-9ACC-B44F-B1F0-3BF37A20D8E6}" destId="{9CC6A708-1AE2-9A40-ADA9-0042EED79FA3}" srcOrd="1" destOrd="0" parTransId="{8CF573F3-1A80-524C-ABBE-4CD712B58DDF}" sibTransId="{A697BC2D-94FB-5245-AB3E-8D1DA46C96CE}"/>
    <dgm:cxn modelId="{4A4385C8-BDAE-D342-9587-BCA25E8B4BE4}" type="presParOf" srcId="{2ACA5A71-A2E1-8646-9B82-3DC74B0FAFAC}" destId="{82BDAC23-B86F-8542-81DB-EE54D9FB1761}" srcOrd="0" destOrd="0" presId="urn:microsoft.com/office/officeart/2005/8/layout/lProcess1"/>
    <dgm:cxn modelId="{E7A6E66D-57F0-0544-8640-58371DC3E601}" type="presParOf" srcId="{82BDAC23-B86F-8542-81DB-EE54D9FB1761}" destId="{68C16809-BA0E-7645-BCE3-72ECA776EC29}" srcOrd="0" destOrd="0" presId="urn:microsoft.com/office/officeart/2005/8/layout/lProcess1"/>
    <dgm:cxn modelId="{F4935455-83AD-2448-9B84-51782A13CFC6}" type="presParOf" srcId="{82BDAC23-B86F-8542-81DB-EE54D9FB1761}" destId="{BED8A5F4-2D5A-9647-9D0E-1A2AD2518BC9}" srcOrd="1" destOrd="0" presId="urn:microsoft.com/office/officeart/2005/8/layout/lProcess1"/>
    <dgm:cxn modelId="{A9322E1A-885D-814F-92EC-5BE48E846CC9}" type="presParOf" srcId="{82BDAC23-B86F-8542-81DB-EE54D9FB1761}" destId="{1B13DBD1-C3D4-3541-B5C9-36E0B1222480}" srcOrd="2" destOrd="0" presId="urn:microsoft.com/office/officeart/2005/8/layout/lProcess1"/>
    <dgm:cxn modelId="{51C901F0-F982-1C43-86D4-7268A55D199D}" type="presParOf" srcId="{82BDAC23-B86F-8542-81DB-EE54D9FB1761}" destId="{9A528333-AF96-D64D-9C1E-3AC54594A9C4}" srcOrd="3" destOrd="0" presId="urn:microsoft.com/office/officeart/2005/8/layout/lProcess1"/>
    <dgm:cxn modelId="{A767564E-5566-604F-9C77-327ABA01E4EB}" type="presParOf" srcId="{82BDAC23-B86F-8542-81DB-EE54D9FB1761}" destId="{4844D2EE-3A3E-F146-A8C1-5B6B6CB75879}" srcOrd="4" destOrd="0" presId="urn:microsoft.com/office/officeart/2005/8/layout/lProcess1"/>
    <dgm:cxn modelId="{C75EFE39-9403-D84B-B3CE-9024CB10AC3C}" type="presParOf" srcId="{82BDAC23-B86F-8542-81DB-EE54D9FB1761}" destId="{D18FEE6E-3709-AF48-B6EF-7226E17AEC36}" srcOrd="5" destOrd="0" presId="urn:microsoft.com/office/officeart/2005/8/layout/lProcess1"/>
    <dgm:cxn modelId="{5A369FBD-C94B-AF41-9ABA-AFE89801DB61}" type="presParOf" srcId="{82BDAC23-B86F-8542-81DB-EE54D9FB1761}" destId="{262C3598-5BC2-BE4A-AEC8-DF7BEC1E4DF4}" srcOrd="6" destOrd="0" presId="urn:microsoft.com/office/officeart/2005/8/layout/lProcess1"/>
    <dgm:cxn modelId="{4AA2A33F-DA06-9848-862E-603F532B0073}" type="presParOf" srcId="{82BDAC23-B86F-8542-81DB-EE54D9FB1761}" destId="{BFE55A9B-58DE-9D48-A6FE-6B13CB22FDC5}" srcOrd="7" destOrd="0" presId="urn:microsoft.com/office/officeart/2005/8/layout/lProcess1"/>
    <dgm:cxn modelId="{DAC9F304-D69A-FA45-9A08-4D43BF892F79}" type="presParOf" srcId="{82BDAC23-B86F-8542-81DB-EE54D9FB1761}" destId="{4AB1882F-E5C8-1247-8272-7345C59E6BB8}" srcOrd="8" destOrd="0" presId="urn:microsoft.com/office/officeart/2005/8/layout/lProcess1"/>
    <dgm:cxn modelId="{268490CD-3132-4C45-974A-C3BEB30C4AEE}" type="presParOf" srcId="{2ACA5A71-A2E1-8646-9B82-3DC74B0FAFAC}" destId="{A5F9D8B4-413C-5C4C-9EFF-59A78138EC3C}" srcOrd="1" destOrd="0" presId="urn:microsoft.com/office/officeart/2005/8/layout/lProcess1"/>
    <dgm:cxn modelId="{E1038352-2815-9F4E-8DD0-BD7AD313E871}" type="presParOf" srcId="{2ACA5A71-A2E1-8646-9B82-3DC74B0FAFAC}" destId="{BABF1921-34A0-0845-9450-0D2B24815AC9}" srcOrd="2" destOrd="0" presId="urn:microsoft.com/office/officeart/2005/8/layout/lProcess1"/>
    <dgm:cxn modelId="{73384F45-DDF8-FD4F-AF4D-EB0A4296F1A1}" type="presParOf" srcId="{BABF1921-34A0-0845-9450-0D2B24815AC9}" destId="{3FFD2C42-6040-8844-B368-AB7E65B55FDE}" srcOrd="0" destOrd="0" presId="urn:microsoft.com/office/officeart/2005/8/layout/lProcess1"/>
    <dgm:cxn modelId="{5046287E-3147-B541-B463-3B7C091074C9}" type="presParOf" srcId="{BABF1921-34A0-0845-9450-0D2B24815AC9}" destId="{EADFA155-0238-5348-87AC-85172AD7F6A4}" srcOrd="1" destOrd="0" presId="urn:microsoft.com/office/officeart/2005/8/layout/lProcess1"/>
    <dgm:cxn modelId="{C1C3D72A-DB87-344F-BF50-AB40ED42DC30}" type="presParOf" srcId="{BABF1921-34A0-0845-9450-0D2B24815AC9}" destId="{13803055-744F-124A-91F5-E32EA882B5FA}" srcOrd="2" destOrd="0" presId="urn:microsoft.com/office/officeart/2005/8/layout/lProcess1"/>
    <dgm:cxn modelId="{38E44E46-3BD1-304D-B9F1-90E023C28764}" type="presParOf" srcId="{BABF1921-34A0-0845-9450-0D2B24815AC9}" destId="{06C612D7-0803-BE42-AA56-D44ECE5EC364}" srcOrd="3" destOrd="0" presId="urn:microsoft.com/office/officeart/2005/8/layout/lProcess1"/>
    <dgm:cxn modelId="{5F4A6772-82A1-9B44-8335-2AA7E4018DDA}" type="presParOf" srcId="{BABF1921-34A0-0845-9450-0D2B24815AC9}" destId="{74EC8CF4-EFF7-0B40-A17B-1FA9FEFD66BC}" srcOrd="4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B37D96D-005C-6B4A-8F81-490DD2410323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9F522B8-10D3-EC48-952E-07720735C35B}">
      <dgm:prSet phldrT="[Text]"/>
      <dgm:spPr/>
      <dgm:t>
        <a:bodyPr/>
        <a:lstStyle/>
        <a:p>
          <a:r>
            <a:rPr lang="en-US" dirty="0" smtClean="0"/>
            <a:t>Colonized and explored Mediterranean Sea</a:t>
          </a:r>
          <a:endParaRPr lang="en-US" dirty="0"/>
        </a:p>
      </dgm:t>
    </dgm:pt>
    <dgm:pt modelId="{1937EC82-3750-834D-B230-09E8FF196BDD}" type="parTrans" cxnId="{1A518359-741E-6942-9C6A-910B3B5DC5B5}">
      <dgm:prSet/>
      <dgm:spPr/>
      <dgm:t>
        <a:bodyPr/>
        <a:lstStyle/>
        <a:p>
          <a:endParaRPr lang="en-US"/>
        </a:p>
      </dgm:t>
    </dgm:pt>
    <dgm:pt modelId="{18DEE3F0-BE1A-214E-9B6A-F47158CFC469}" type="sibTrans" cxnId="{1A518359-741E-6942-9C6A-910B3B5DC5B5}">
      <dgm:prSet/>
      <dgm:spPr/>
      <dgm:t>
        <a:bodyPr/>
        <a:lstStyle/>
        <a:p>
          <a:endParaRPr lang="en-US"/>
        </a:p>
      </dgm:t>
    </dgm:pt>
    <dgm:pt modelId="{1ABECD0D-8C7A-0045-B62B-4D4DD53DEA59}">
      <dgm:prSet phldrT="[Text]"/>
      <dgm:spPr/>
      <dgm:t>
        <a:bodyPr/>
        <a:lstStyle/>
        <a:p>
          <a:r>
            <a:rPr lang="en-US" dirty="0" smtClean="0"/>
            <a:t>Traded around the Mediterranean</a:t>
          </a:r>
          <a:endParaRPr lang="en-US" dirty="0"/>
        </a:p>
      </dgm:t>
    </dgm:pt>
    <dgm:pt modelId="{09E6215A-81A8-BC48-9389-BA27828FE651}" type="parTrans" cxnId="{B9DD2409-699D-C447-AFA8-91A591D7704D}">
      <dgm:prSet/>
      <dgm:spPr/>
      <dgm:t>
        <a:bodyPr/>
        <a:lstStyle/>
        <a:p>
          <a:endParaRPr lang="en-US"/>
        </a:p>
      </dgm:t>
    </dgm:pt>
    <dgm:pt modelId="{2381E3B4-5A1A-8C4A-8DDE-C85A2EB4647D}" type="sibTrans" cxnId="{B9DD2409-699D-C447-AFA8-91A591D7704D}">
      <dgm:prSet/>
      <dgm:spPr/>
      <dgm:t>
        <a:bodyPr/>
        <a:lstStyle/>
        <a:p>
          <a:endParaRPr lang="en-US"/>
        </a:p>
      </dgm:t>
    </dgm:pt>
    <dgm:pt modelId="{0B9045C7-232E-3943-9E28-5AA76F8E9826}">
      <dgm:prSet phldrT="[Text]"/>
      <dgm:spPr/>
      <dgm:t>
        <a:bodyPr/>
        <a:lstStyle/>
        <a:p>
          <a:r>
            <a:rPr lang="en-US" dirty="0" smtClean="0"/>
            <a:t>Developed first alphabet</a:t>
          </a:r>
          <a:endParaRPr lang="en-US" dirty="0"/>
        </a:p>
      </dgm:t>
    </dgm:pt>
    <dgm:pt modelId="{697264A5-74B4-5749-8350-5C2E720BA1AD}" type="parTrans" cxnId="{25ADB235-4082-C148-8D0E-F7E97737F3D5}">
      <dgm:prSet/>
      <dgm:spPr/>
      <dgm:t>
        <a:bodyPr/>
        <a:lstStyle/>
        <a:p>
          <a:endParaRPr lang="en-US"/>
        </a:p>
      </dgm:t>
    </dgm:pt>
    <dgm:pt modelId="{23B05D4B-9865-A044-A0EA-D4D72F06259D}" type="sibTrans" cxnId="{25ADB235-4082-C148-8D0E-F7E97737F3D5}">
      <dgm:prSet/>
      <dgm:spPr/>
      <dgm:t>
        <a:bodyPr/>
        <a:lstStyle/>
        <a:p>
          <a:endParaRPr lang="en-US"/>
        </a:p>
      </dgm:t>
    </dgm:pt>
    <dgm:pt modelId="{6466810A-ECF5-614A-999B-BC5BEDC80A76}">
      <dgm:prSet phldrT="[Text]"/>
      <dgm:spPr/>
      <dgm:t>
        <a:bodyPr/>
        <a:lstStyle/>
        <a:p>
          <a:r>
            <a:rPr lang="en-US" dirty="0" smtClean="0"/>
            <a:t>Polytheistic religion</a:t>
          </a:r>
          <a:endParaRPr lang="en-US" dirty="0"/>
        </a:p>
      </dgm:t>
    </dgm:pt>
    <dgm:pt modelId="{7EC5F1F2-E951-A646-8256-F496E8157AA7}" type="parTrans" cxnId="{E17B1E7B-8590-B24D-8523-514C40D1305B}">
      <dgm:prSet/>
      <dgm:spPr/>
      <dgm:t>
        <a:bodyPr/>
        <a:lstStyle/>
        <a:p>
          <a:endParaRPr lang="en-US"/>
        </a:p>
      </dgm:t>
    </dgm:pt>
    <dgm:pt modelId="{2F0F584B-6B0D-DD4B-9351-CA48E1168B42}" type="sibTrans" cxnId="{E17B1E7B-8590-B24D-8523-514C40D1305B}">
      <dgm:prSet/>
      <dgm:spPr/>
      <dgm:t>
        <a:bodyPr/>
        <a:lstStyle/>
        <a:p>
          <a:endParaRPr lang="en-US"/>
        </a:p>
      </dgm:t>
    </dgm:pt>
    <dgm:pt modelId="{34A67568-08E4-624B-8AA9-E21FDEBA2AAB}" type="pres">
      <dgm:prSet presAssocID="{2B37D96D-005C-6B4A-8F81-490DD2410323}" presName="linear" presStyleCnt="0">
        <dgm:presLayoutVars>
          <dgm:animLvl val="lvl"/>
          <dgm:resizeHandles val="exact"/>
        </dgm:presLayoutVars>
      </dgm:prSet>
      <dgm:spPr/>
    </dgm:pt>
    <dgm:pt modelId="{0387C2D8-E669-5B4E-98FB-7A93749E9184}" type="pres">
      <dgm:prSet presAssocID="{49F522B8-10D3-EC48-952E-07720735C35B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6FA6997E-4E76-814A-AE3A-B0B1947B5BAA}" type="pres">
      <dgm:prSet presAssocID="{18DEE3F0-BE1A-214E-9B6A-F47158CFC469}" presName="spacer" presStyleCnt="0"/>
      <dgm:spPr/>
    </dgm:pt>
    <dgm:pt modelId="{0EF187CA-E3D0-5448-8DC1-C9A3E38D04DF}" type="pres">
      <dgm:prSet presAssocID="{1ABECD0D-8C7A-0045-B62B-4D4DD53DEA59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B1776641-14AD-7743-9F9B-9CB71D6F3DA7}" type="pres">
      <dgm:prSet presAssocID="{2381E3B4-5A1A-8C4A-8DDE-C85A2EB4647D}" presName="spacer" presStyleCnt="0"/>
      <dgm:spPr/>
    </dgm:pt>
    <dgm:pt modelId="{6AB3D968-0838-1E40-AD91-BF17789B6FE5}" type="pres">
      <dgm:prSet presAssocID="{0B9045C7-232E-3943-9E28-5AA76F8E9826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94D3E0FD-F5F9-3646-B558-AED2F79DD3E6}" type="pres">
      <dgm:prSet presAssocID="{23B05D4B-9865-A044-A0EA-D4D72F06259D}" presName="spacer" presStyleCnt="0"/>
      <dgm:spPr/>
    </dgm:pt>
    <dgm:pt modelId="{71F40290-05E3-D742-AC99-606FDEA814B3}" type="pres">
      <dgm:prSet presAssocID="{6466810A-ECF5-614A-999B-BC5BEDC80A76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1A518359-741E-6942-9C6A-910B3B5DC5B5}" srcId="{2B37D96D-005C-6B4A-8F81-490DD2410323}" destId="{49F522B8-10D3-EC48-952E-07720735C35B}" srcOrd="0" destOrd="0" parTransId="{1937EC82-3750-834D-B230-09E8FF196BDD}" sibTransId="{18DEE3F0-BE1A-214E-9B6A-F47158CFC469}"/>
    <dgm:cxn modelId="{9B6712B1-6D10-5C4D-8F71-2730CE5E1FE9}" type="presOf" srcId="{1ABECD0D-8C7A-0045-B62B-4D4DD53DEA59}" destId="{0EF187CA-E3D0-5448-8DC1-C9A3E38D04DF}" srcOrd="0" destOrd="0" presId="urn:microsoft.com/office/officeart/2005/8/layout/vList2"/>
    <dgm:cxn modelId="{FE854C49-DED7-AF48-B803-F19187B80EB8}" type="presOf" srcId="{2B37D96D-005C-6B4A-8F81-490DD2410323}" destId="{34A67568-08E4-624B-8AA9-E21FDEBA2AAB}" srcOrd="0" destOrd="0" presId="urn:microsoft.com/office/officeart/2005/8/layout/vList2"/>
    <dgm:cxn modelId="{8503573E-4C35-164A-83B8-DCDB280A8CBD}" type="presOf" srcId="{6466810A-ECF5-614A-999B-BC5BEDC80A76}" destId="{71F40290-05E3-D742-AC99-606FDEA814B3}" srcOrd="0" destOrd="0" presId="urn:microsoft.com/office/officeart/2005/8/layout/vList2"/>
    <dgm:cxn modelId="{E17B1E7B-8590-B24D-8523-514C40D1305B}" srcId="{2B37D96D-005C-6B4A-8F81-490DD2410323}" destId="{6466810A-ECF5-614A-999B-BC5BEDC80A76}" srcOrd="3" destOrd="0" parTransId="{7EC5F1F2-E951-A646-8256-F496E8157AA7}" sibTransId="{2F0F584B-6B0D-DD4B-9351-CA48E1168B42}"/>
    <dgm:cxn modelId="{25ADB235-4082-C148-8D0E-F7E97737F3D5}" srcId="{2B37D96D-005C-6B4A-8F81-490DD2410323}" destId="{0B9045C7-232E-3943-9E28-5AA76F8E9826}" srcOrd="2" destOrd="0" parTransId="{697264A5-74B4-5749-8350-5C2E720BA1AD}" sibTransId="{23B05D4B-9865-A044-A0EA-D4D72F06259D}"/>
    <dgm:cxn modelId="{255AA173-340D-9E43-B24E-27AC329715CE}" type="presOf" srcId="{0B9045C7-232E-3943-9E28-5AA76F8E9826}" destId="{6AB3D968-0838-1E40-AD91-BF17789B6FE5}" srcOrd="0" destOrd="0" presId="urn:microsoft.com/office/officeart/2005/8/layout/vList2"/>
    <dgm:cxn modelId="{B9DD2409-699D-C447-AFA8-91A591D7704D}" srcId="{2B37D96D-005C-6B4A-8F81-490DD2410323}" destId="{1ABECD0D-8C7A-0045-B62B-4D4DD53DEA59}" srcOrd="1" destOrd="0" parTransId="{09E6215A-81A8-BC48-9389-BA27828FE651}" sibTransId="{2381E3B4-5A1A-8C4A-8DDE-C85A2EB4647D}"/>
    <dgm:cxn modelId="{9AB28265-7A12-854C-92C3-0E2D28EC5406}" type="presOf" srcId="{49F522B8-10D3-EC48-952E-07720735C35B}" destId="{0387C2D8-E669-5B4E-98FB-7A93749E9184}" srcOrd="0" destOrd="0" presId="urn:microsoft.com/office/officeart/2005/8/layout/vList2"/>
    <dgm:cxn modelId="{A0B5607F-A551-9D43-A5BC-D72C13D88897}" type="presParOf" srcId="{34A67568-08E4-624B-8AA9-E21FDEBA2AAB}" destId="{0387C2D8-E669-5B4E-98FB-7A93749E9184}" srcOrd="0" destOrd="0" presId="urn:microsoft.com/office/officeart/2005/8/layout/vList2"/>
    <dgm:cxn modelId="{56927F0C-5AF2-0046-AD67-66C74CB73B13}" type="presParOf" srcId="{34A67568-08E4-624B-8AA9-E21FDEBA2AAB}" destId="{6FA6997E-4E76-814A-AE3A-B0B1947B5BAA}" srcOrd="1" destOrd="0" presId="urn:microsoft.com/office/officeart/2005/8/layout/vList2"/>
    <dgm:cxn modelId="{4F4912D1-069B-2441-85AB-7CC764FA5186}" type="presParOf" srcId="{34A67568-08E4-624B-8AA9-E21FDEBA2AAB}" destId="{0EF187CA-E3D0-5448-8DC1-C9A3E38D04DF}" srcOrd="2" destOrd="0" presId="urn:microsoft.com/office/officeart/2005/8/layout/vList2"/>
    <dgm:cxn modelId="{ECB7798F-6BB6-2747-8827-9FDDB51EE677}" type="presParOf" srcId="{34A67568-08E4-624B-8AA9-E21FDEBA2AAB}" destId="{B1776641-14AD-7743-9F9B-9CB71D6F3DA7}" srcOrd="3" destOrd="0" presId="urn:microsoft.com/office/officeart/2005/8/layout/vList2"/>
    <dgm:cxn modelId="{EC07E50C-CE90-CF41-B8AD-C4FFDAA619E1}" type="presParOf" srcId="{34A67568-08E4-624B-8AA9-E21FDEBA2AAB}" destId="{6AB3D968-0838-1E40-AD91-BF17789B6FE5}" srcOrd="4" destOrd="0" presId="urn:microsoft.com/office/officeart/2005/8/layout/vList2"/>
    <dgm:cxn modelId="{3CFCD2F6-3DB0-CC41-BA6D-C401F5FA6FD9}" type="presParOf" srcId="{34A67568-08E4-624B-8AA9-E21FDEBA2AAB}" destId="{94D3E0FD-F5F9-3646-B558-AED2F79DD3E6}" srcOrd="5" destOrd="0" presId="urn:microsoft.com/office/officeart/2005/8/layout/vList2"/>
    <dgm:cxn modelId="{30C55495-1BC5-3547-AE99-8F2FB6234B67}" type="presParOf" srcId="{34A67568-08E4-624B-8AA9-E21FDEBA2AAB}" destId="{71F40290-05E3-D742-AC99-606FDEA814B3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FE17377-FCC9-B343-B6BC-41034FA479C5}" type="doc">
      <dgm:prSet loTypeId="urn:microsoft.com/office/officeart/2005/8/layout/cycle6" loCatId="cycle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A75E96F-E083-6848-8576-5B742C1D8A6C}">
      <dgm:prSet phldrT="[Text]"/>
      <dgm:spPr/>
      <dgm:t>
        <a:bodyPr/>
        <a:lstStyle/>
        <a:p>
          <a:r>
            <a:rPr lang="en-US" dirty="0" smtClean="0"/>
            <a:t>Glass</a:t>
          </a:r>
          <a:endParaRPr lang="en-US" dirty="0"/>
        </a:p>
      </dgm:t>
    </dgm:pt>
    <dgm:pt modelId="{94DAF4D3-AAE5-B645-BFF8-C8F54AAD9D3E}" type="parTrans" cxnId="{255C8A9B-83D1-AD49-B6FD-5333CB2CEBF0}">
      <dgm:prSet/>
      <dgm:spPr/>
      <dgm:t>
        <a:bodyPr/>
        <a:lstStyle/>
        <a:p>
          <a:endParaRPr lang="en-US"/>
        </a:p>
      </dgm:t>
    </dgm:pt>
    <dgm:pt modelId="{129AAEC7-3466-1A4C-B0D9-02C261265F4F}" type="sibTrans" cxnId="{255C8A9B-83D1-AD49-B6FD-5333CB2CEBF0}">
      <dgm:prSet/>
      <dgm:spPr/>
      <dgm:t>
        <a:bodyPr/>
        <a:lstStyle/>
        <a:p>
          <a:endParaRPr lang="en-US"/>
        </a:p>
      </dgm:t>
    </dgm:pt>
    <dgm:pt modelId="{DCC8B7C8-48DB-DC4C-B07E-43A0C1B0213A}">
      <dgm:prSet phldrT="[Text]"/>
      <dgm:spPr/>
      <dgm:t>
        <a:bodyPr/>
        <a:lstStyle/>
        <a:p>
          <a:r>
            <a:rPr lang="en-US" dirty="0" smtClean="0"/>
            <a:t>Purple Dye</a:t>
          </a:r>
          <a:endParaRPr lang="en-US" dirty="0"/>
        </a:p>
      </dgm:t>
    </dgm:pt>
    <dgm:pt modelId="{853DDDA3-E2C2-084D-B108-3B1630E7795B}" type="parTrans" cxnId="{9084C2CE-AF67-264E-9F88-D47F7ECCE2B3}">
      <dgm:prSet/>
      <dgm:spPr/>
      <dgm:t>
        <a:bodyPr/>
        <a:lstStyle/>
        <a:p>
          <a:endParaRPr lang="en-US"/>
        </a:p>
      </dgm:t>
    </dgm:pt>
    <dgm:pt modelId="{9E90DDF5-8F6F-2E46-89CD-FB88F4F1FC8A}" type="sibTrans" cxnId="{9084C2CE-AF67-264E-9F88-D47F7ECCE2B3}">
      <dgm:prSet/>
      <dgm:spPr/>
      <dgm:t>
        <a:bodyPr/>
        <a:lstStyle/>
        <a:p>
          <a:endParaRPr lang="en-US"/>
        </a:p>
      </dgm:t>
    </dgm:pt>
    <dgm:pt modelId="{F8E0B0BA-5339-6F48-BFAE-0265515209DD}">
      <dgm:prSet phldrT="[Text]"/>
      <dgm:spPr/>
      <dgm:t>
        <a:bodyPr/>
        <a:lstStyle/>
        <a:p>
          <a:r>
            <a:rPr lang="en-US" dirty="0" smtClean="0"/>
            <a:t>Ceramics</a:t>
          </a:r>
          <a:endParaRPr lang="en-US" dirty="0"/>
        </a:p>
      </dgm:t>
    </dgm:pt>
    <dgm:pt modelId="{FC9A5650-82B5-104C-8677-547D99BD8305}" type="parTrans" cxnId="{A94CF26E-9F0F-BC4B-BE9F-1DAB90F30C7C}">
      <dgm:prSet/>
      <dgm:spPr/>
      <dgm:t>
        <a:bodyPr/>
        <a:lstStyle/>
        <a:p>
          <a:endParaRPr lang="en-US"/>
        </a:p>
      </dgm:t>
    </dgm:pt>
    <dgm:pt modelId="{3D6DC158-CE5E-F74A-B2F3-5F06E90539F3}" type="sibTrans" cxnId="{A94CF26E-9F0F-BC4B-BE9F-1DAB90F30C7C}">
      <dgm:prSet/>
      <dgm:spPr/>
      <dgm:t>
        <a:bodyPr/>
        <a:lstStyle/>
        <a:p>
          <a:endParaRPr lang="en-US"/>
        </a:p>
      </dgm:t>
    </dgm:pt>
    <dgm:pt modelId="{5FCFE85B-274D-0B43-B1CE-D4D367889739}">
      <dgm:prSet phldrT="[Text]"/>
      <dgm:spPr/>
      <dgm:t>
        <a:bodyPr/>
        <a:lstStyle/>
        <a:p>
          <a:r>
            <a:rPr lang="en-US" dirty="0" smtClean="0"/>
            <a:t>Furniture</a:t>
          </a:r>
          <a:endParaRPr lang="en-US" dirty="0"/>
        </a:p>
      </dgm:t>
    </dgm:pt>
    <dgm:pt modelId="{B1B04972-79DF-3B44-ADA9-347322BD9A6C}" type="parTrans" cxnId="{9B592FDA-FC90-0849-8510-B66F5C36E63B}">
      <dgm:prSet/>
      <dgm:spPr/>
      <dgm:t>
        <a:bodyPr/>
        <a:lstStyle/>
        <a:p>
          <a:endParaRPr lang="en-US"/>
        </a:p>
      </dgm:t>
    </dgm:pt>
    <dgm:pt modelId="{BDA1A0AC-A79F-9043-BA22-03606944F82D}" type="sibTrans" cxnId="{9B592FDA-FC90-0849-8510-B66F5C36E63B}">
      <dgm:prSet/>
      <dgm:spPr/>
      <dgm:t>
        <a:bodyPr/>
        <a:lstStyle/>
        <a:p>
          <a:endParaRPr lang="en-US"/>
        </a:p>
      </dgm:t>
    </dgm:pt>
    <dgm:pt modelId="{B201E59F-27C3-FF4B-A30D-BBC0A23CEFA9}" type="pres">
      <dgm:prSet presAssocID="{2FE17377-FCC9-B343-B6BC-41034FA479C5}" presName="cycle" presStyleCnt="0">
        <dgm:presLayoutVars>
          <dgm:dir/>
          <dgm:resizeHandles val="exact"/>
        </dgm:presLayoutVars>
      </dgm:prSet>
      <dgm:spPr/>
    </dgm:pt>
    <dgm:pt modelId="{7D839136-9C6D-D642-B86B-AFB8500116B0}" type="pres">
      <dgm:prSet presAssocID="{1A75E96F-E083-6848-8576-5B742C1D8A6C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DE5839-33B7-BF4F-88A6-1D998086D6F7}" type="pres">
      <dgm:prSet presAssocID="{1A75E96F-E083-6848-8576-5B742C1D8A6C}" presName="spNode" presStyleCnt="0"/>
      <dgm:spPr/>
    </dgm:pt>
    <dgm:pt modelId="{436656AC-E1E8-6642-AE1E-6275FE05F0A7}" type="pres">
      <dgm:prSet presAssocID="{129AAEC7-3466-1A4C-B0D9-02C261265F4F}" presName="sibTrans" presStyleLbl="sibTrans1D1" presStyleIdx="0" presStyleCnt="4"/>
      <dgm:spPr/>
    </dgm:pt>
    <dgm:pt modelId="{F2936283-995B-DF4E-860D-7AAE25D86E0B}" type="pres">
      <dgm:prSet presAssocID="{DCC8B7C8-48DB-DC4C-B07E-43A0C1B0213A}" presName="node" presStyleLbl="node1" presStyleIdx="1" presStyleCnt="4">
        <dgm:presLayoutVars>
          <dgm:bulletEnabled val="1"/>
        </dgm:presLayoutVars>
      </dgm:prSet>
      <dgm:spPr/>
    </dgm:pt>
    <dgm:pt modelId="{E5AF73FB-34A2-8E46-98C7-3BC5E9546E0E}" type="pres">
      <dgm:prSet presAssocID="{DCC8B7C8-48DB-DC4C-B07E-43A0C1B0213A}" presName="spNode" presStyleCnt="0"/>
      <dgm:spPr/>
    </dgm:pt>
    <dgm:pt modelId="{F1F7A3D0-467E-B446-B499-91B611CA17D8}" type="pres">
      <dgm:prSet presAssocID="{9E90DDF5-8F6F-2E46-89CD-FB88F4F1FC8A}" presName="sibTrans" presStyleLbl="sibTrans1D1" presStyleIdx="1" presStyleCnt="4"/>
      <dgm:spPr/>
    </dgm:pt>
    <dgm:pt modelId="{54E28A39-9817-F64C-91C3-22AE4CBDC611}" type="pres">
      <dgm:prSet presAssocID="{F8E0B0BA-5339-6F48-BFAE-0265515209DD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6A874C-CBB1-6A4C-B732-A685E795E300}" type="pres">
      <dgm:prSet presAssocID="{F8E0B0BA-5339-6F48-BFAE-0265515209DD}" presName="spNode" presStyleCnt="0"/>
      <dgm:spPr/>
    </dgm:pt>
    <dgm:pt modelId="{15BB8EF6-E129-AA46-8FA9-0D85324C5C30}" type="pres">
      <dgm:prSet presAssocID="{3D6DC158-CE5E-F74A-B2F3-5F06E90539F3}" presName="sibTrans" presStyleLbl="sibTrans1D1" presStyleIdx="2" presStyleCnt="4"/>
      <dgm:spPr/>
    </dgm:pt>
    <dgm:pt modelId="{AA997157-A730-6247-8031-514FA448A96C}" type="pres">
      <dgm:prSet presAssocID="{5FCFE85B-274D-0B43-B1CE-D4D367889739}" presName="node" presStyleLbl="node1" presStyleIdx="3" presStyleCnt="4">
        <dgm:presLayoutVars>
          <dgm:bulletEnabled val="1"/>
        </dgm:presLayoutVars>
      </dgm:prSet>
      <dgm:spPr/>
    </dgm:pt>
    <dgm:pt modelId="{2802D6A5-247A-3E44-8769-C159C259C181}" type="pres">
      <dgm:prSet presAssocID="{5FCFE85B-274D-0B43-B1CE-D4D367889739}" presName="spNode" presStyleCnt="0"/>
      <dgm:spPr/>
    </dgm:pt>
    <dgm:pt modelId="{F1AC658A-7388-0C42-93AB-EED9E717B5A5}" type="pres">
      <dgm:prSet presAssocID="{BDA1A0AC-A79F-9043-BA22-03606944F82D}" presName="sibTrans" presStyleLbl="sibTrans1D1" presStyleIdx="3" presStyleCnt="4"/>
      <dgm:spPr/>
    </dgm:pt>
  </dgm:ptLst>
  <dgm:cxnLst>
    <dgm:cxn modelId="{9B592FDA-FC90-0849-8510-B66F5C36E63B}" srcId="{2FE17377-FCC9-B343-B6BC-41034FA479C5}" destId="{5FCFE85B-274D-0B43-B1CE-D4D367889739}" srcOrd="3" destOrd="0" parTransId="{B1B04972-79DF-3B44-ADA9-347322BD9A6C}" sibTransId="{BDA1A0AC-A79F-9043-BA22-03606944F82D}"/>
    <dgm:cxn modelId="{F90C9297-49F8-8645-BBF2-8E52E5438681}" type="presOf" srcId="{3D6DC158-CE5E-F74A-B2F3-5F06E90539F3}" destId="{15BB8EF6-E129-AA46-8FA9-0D85324C5C30}" srcOrd="0" destOrd="0" presId="urn:microsoft.com/office/officeart/2005/8/layout/cycle6"/>
    <dgm:cxn modelId="{052466D1-F57A-0C46-B093-4F477CA84131}" type="presOf" srcId="{BDA1A0AC-A79F-9043-BA22-03606944F82D}" destId="{F1AC658A-7388-0C42-93AB-EED9E717B5A5}" srcOrd="0" destOrd="0" presId="urn:microsoft.com/office/officeart/2005/8/layout/cycle6"/>
    <dgm:cxn modelId="{A94CF26E-9F0F-BC4B-BE9F-1DAB90F30C7C}" srcId="{2FE17377-FCC9-B343-B6BC-41034FA479C5}" destId="{F8E0B0BA-5339-6F48-BFAE-0265515209DD}" srcOrd="2" destOrd="0" parTransId="{FC9A5650-82B5-104C-8677-547D99BD8305}" sibTransId="{3D6DC158-CE5E-F74A-B2F3-5F06E90539F3}"/>
    <dgm:cxn modelId="{EB3C1386-D6B8-5940-9D74-CCDAA8AF712C}" type="presOf" srcId="{9E90DDF5-8F6F-2E46-89CD-FB88F4F1FC8A}" destId="{F1F7A3D0-467E-B446-B499-91B611CA17D8}" srcOrd="0" destOrd="0" presId="urn:microsoft.com/office/officeart/2005/8/layout/cycle6"/>
    <dgm:cxn modelId="{27AB16C5-32B2-704A-8EBE-FC343D8EB409}" type="presOf" srcId="{5FCFE85B-274D-0B43-B1CE-D4D367889739}" destId="{AA997157-A730-6247-8031-514FA448A96C}" srcOrd="0" destOrd="0" presId="urn:microsoft.com/office/officeart/2005/8/layout/cycle6"/>
    <dgm:cxn modelId="{255C8A9B-83D1-AD49-B6FD-5333CB2CEBF0}" srcId="{2FE17377-FCC9-B343-B6BC-41034FA479C5}" destId="{1A75E96F-E083-6848-8576-5B742C1D8A6C}" srcOrd="0" destOrd="0" parTransId="{94DAF4D3-AAE5-B645-BFF8-C8F54AAD9D3E}" sibTransId="{129AAEC7-3466-1A4C-B0D9-02C261265F4F}"/>
    <dgm:cxn modelId="{4A00EC1F-83F7-D84A-AE1A-826CB35A99B4}" type="presOf" srcId="{F8E0B0BA-5339-6F48-BFAE-0265515209DD}" destId="{54E28A39-9817-F64C-91C3-22AE4CBDC611}" srcOrd="0" destOrd="0" presId="urn:microsoft.com/office/officeart/2005/8/layout/cycle6"/>
    <dgm:cxn modelId="{48129EA3-156F-304F-8DDA-239A3525F0B6}" type="presOf" srcId="{129AAEC7-3466-1A4C-B0D9-02C261265F4F}" destId="{436656AC-E1E8-6642-AE1E-6275FE05F0A7}" srcOrd="0" destOrd="0" presId="urn:microsoft.com/office/officeart/2005/8/layout/cycle6"/>
    <dgm:cxn modelId="{DAF7D9AA-2D6B-0F44-9D21-570EB2B2FF63}" type="presOf" srcId="{DCC8B7C8-48DB-DC4C-B07E-43A0C1B0213A}" destId="{F2936283-995B-DF4E-860D-7AAE25D86E0B}" srcOrd="0" destOrd="0" presId="urn:microsoft.com/office/officeart/2005/8/layout/cycle6"/>
    <dgm:cxn modelId="{9084C2CE-AF67-264E-9F88-D47F7ECCE2B3}" srcId="{2FE17377-FCC9-B343-B6BC-41034FA479C5}" destId="{DCC8B7C8-48DB-DC4C-B07E-43A0C1B0213A}" srcOrd="1" destOrd="0" parTransId="{853DDDA3-E2C2-084D-B108-3B1630E7795B}" sibTransId="{9E90DDF5-8F6F-2E46-89CD-FB88F4F1FC8A}"/>
    <dgm:cxn modelId="{7F9916CE-3B1D-AF49-9798-E076352819F7}" type="presOf" srcId="{1A75E96F-E083-6848-8576-5B742C1D8A6C}" destId="{7D839136-9C6D-D642-B86B-AFB8500116B0}" srcOrd="0" destOrd="0" presId="urn:microsoft.com/office/officeart/2005/8/layout/cycle6"/>
    <dgm:cxn modelId="{9C1D05CF-2FD8-D844-B217-B6DF1CAD55B1}" type="presOf" srcId="{2FE17377-FCC9-B343-B6BC-41034FA479C5}" destId="{B201E59F-27C3-FF4B-A30D-BBC0A23CEFA9}" srcOrd="0" destOrd="0" presId="urn:microsoft.com/office/officeart/2005/8/layout/cycle6"/>
    <dgm:cxn modelId="{562AEB97-C030-964C-88DE-DBCA996E7044}" type="presParOf" srcId="{B201E59F-27C3-FF4B-A30D-BBC0A23CEFA9}" destId="{7D839136-9C6D-D642-B86B-AFB8500116B0}" srcOrd="0" destOrd="0" presId="urn:microsoft.com/office/officeart/2005/8/layout/cycle6"/>
    <dgm:cxn modelId="{E4734806-F14C-C143-B368-07875DF5442B}" type="presParOf" srcId="{B201E59F-27C3-FF4B-A30D-BBC0A23CEFA9}" destId="{E0DE5839-33B7-BF4F-88A6-1D998086D6F7}" srcOrd="1" destOrd="0" presId="urn:microsoft.com/office/officeart/2005/8/layout/cycle6"/>
    <dgm:cxn modelId="{E2ED799D-9DDA-7A49-9581-F9B9C3867349}" type="presParOf" srcId="{B201E59F-27C3-FF4B-A30D-BBC0A23CEFA9}" destId="{436656AC-E1E8-6642-AE1E-6275FE05F0A7}" srcOrd="2" destOrd="0" presId="urn:microsoft.com/office/officeart/2005/8/layout/cycle6"/>
    <dgm:cxn modelId="{7BCC0617-8827-A243-9297-076B87C86796}" type="presParOf" srcId="{B201E59F-27C3-FF4B-A30D-BBC0A23CEFA9}" destId="{F2936283-995B-DF4E-860D-7AAE25D86E0B}" srcOrd="3" destOrd="0" presId="urn:microsoft.com/office/officeart/2005/8/layout/cycle6"/>
    <dgm:cxn modelId="{0DE76499-0617-544B-852F-FCCA79B36DC5}" type="presParOf" srcId="{B201E59F-27C3-FF4B-A30D-BBC0A23CEFA9}" destId="{E5AF73FB-34A2-8E46-98C7-3BC5E9546E0E}" srcOrd="4" destOrd="0" presId="urn:microsoft.com/office/officeart/2005/8/layout/cycle6"/>
    <dgm:cxn modelId="{E5D0EF70-1AA9-0A44-9456-32D511BD537E}" type="presParOf" srcId="{B201E59F-27C3-FF4B-A30D-BBC0A23CEFA9}" destId="{F1F7A3D0-467E-B446-B499-91B611CA17D8}" srcOrd="5" destOrd="0" presId="urn:microsoft.com/office/officeart/2005/8/layout/cycle6"/>
    <dgm:cxn modelId="{43E50AA9-7389-4B43-9C3F-37341BEE2159}" type="presParOf" srcId="{B201E59F-27C3-FF4B-A30D-BBC0A23CEFA9}" destId="{54E28A39-9817-F64C-91C3-22AE4CBDC611}" srcOrd="6" destOrd="0" presId="urn:microsoft.com/office/officeart/2005/8/layout/cycle6"/>
    <dgm:cxn modelId="{F53E46E1-997D-DD4D-A205-29E0958FAE20}" type="presParOf" srcId="{B201E59F-27C3-FF4B-A30D-BBC0A23CEFA9}" destId="{E86A874C-CBB1-6A4C-B732-A685E795E300}" srcOrd="7" destOrd="0" presId="urn:microsoft.com/office/officeart/2005/8/layout/cycle6"/>
    <dgm:cxn modelId="{154BA8B8-6C9C-0E47-A37F-3B4DFE504501}" type="presParOf" srcId="{B201E59F-27C3-FF4B-A30D-BBC0A23CEFA9}" destId="{15BB8EF6-E129-AA46-8FA9-0D85324C5C30}" srcOrd="8" destOrd="0" presId="urn:microsoft.com/office/officeart/2005/8/layout/cycle6"/>
    <dgm:cxn modelId="{42D0D04C-5CFA-7649-95DC-E22B2B7BDD55}" type="presParOf" srcId="{B201E59F-27C3-FF4B-A30D-BBC0A23CEFA9}" destId="{AA997157-A730-6247-8031-514FA448A96C}" srcOrd="9" destOrd="0" presId="urn:microsoft.com/office/officeart/2005/8/layout/cycle6"/>
    <dgm:cxn modelId="{58BE223C-55F0-EF43-B093-964C9DC79836}" type="presParOf" srcId="{B201E59F-27C3-FF4B-A30D-BBC0A23CEFA9}" destId="{2802D6A5-247A-3E44-8769-C159C259C181}" srcOrd="10" destOrd="0" presId="urn:microsoft.com/office/officeart/2005/8/layout/cycle6"/>
    <dgm:cxn modelId="{1FD3AD6C-16B4-1841-A6EE-B77305401BAD}" type="presParOf" srcId="{B201E59F-27C3-FF4B-A30D-BBC0A23CEFA9}" destId="{F1AC658A-7388-0C42-93AB-EED9E717B5A5}" srcOrd="11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FD35839-FD01-8D4C-9DBE-11D65B28FCB7}" type="doc">
      <dgm:prSet loTypeId="urn:microsoft.com/office/officeart/2005/8/layout/vList2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F49EEA1-84E2-9940-A6E6-4C6064FCCA25}">
      <dgm:prSet phldrT="[Text]"/>
      <dgm:spPr/>
      <dgm:t>
        <a:bodyPr/>
        <a:lstStyle/>
        <a:p>
          <a:r>
            <a:rPr lang="en-US" dirty="0" smtClean="0"/>
            <a:t>Kingdom established by David</a:t>
          </a:r>
          <a:endParaRPr lang="en-US" dirty="0"/>
        </a:p>
      </dgm:t>
    </dgm:pt>
    <dgm:pt modelId="{014F45DB-9EE2-7E4E-8037-D72B1AE4F178}" type="parTrans" cxnId="{52684771-2C6E-E242-9F4F-C7CF7B71E23E}">
      <dgm:prSet/>
      <dgm:spPr/>
      <dgm:t>
        <a:bodyPr/>
        <a:lstStyle/>
        <a:p>
          <a:endParaRPr lang="en-US"/>
        </a:p>
      </dgm:t>
    </dgm:pt>
    <dgm:pt modelId="{4029F598-6464-064D-BBAE-F7A32FF4E2DB}" type="sibTrans" cxnId="{52684771-2C6E-E242-9F4F-C7CF7B71E23E}">
      <dgm:prSet/>
      <dgm:spPr/>
      <dgm:t>
        <a:bodyPr/>
        <a:lstStyle/>
        <a:p>
          <a:endParaRPr lang="en-US"/>
        </a:p>
      </dgm:t>
    </dgm:pt>
    <dgm:pt modelId="{75212E7D-CD95-E94A-B5B7-0A47D6ED82C7}">
      <dgm:prSet phldrT="[Text]"/>
      <dgm:spPr/>
      <dgm:t>
        <a:bodyPr/>
        <a:lstStyle/>
        <a:p>
          <a:r>
            <a:rPr lang="en-US" dirty="0" smtClean="0"/>
            <a:t>Israel was a Jewish Kingdom</a:t>
          </a:r>
          <a:endParaRPr lang="en-US" dirty="0"/>
        </a:p>
      </dgm:t>
    </dgm:pt>
    <dgm:pt modelId="{AD0258BA-57A2-6349-9D3F-B27AD42BFFEA}" type="parTrans" cxnId="{4FC23482-2883-8848-ADB5-74C129198356}">
      <dgm:prSet/>
      <dgm:spPr/>
      <dgm:t>
        <a:bodyPr/>
        <a:lstStyle/>
        <a:p>
          <a:endParaRPr lang="en-US"/>
        </a:p>
      </dgm:t>
    </dgm:pt>
    <dgm:pt modelId="{F7501EDE-CC53-EE42-B04C-361485D8152A}" type="sibTrans" cxnId="{4FC23482-2883-8848-ADB5-74C129198356}">
      <dgm:prSet/>
      <dgm:spPr/>
      <dgm:t>
        <a:bodyPr/>
        <a:lstStyle/>
        <a:p>
          <a:endParaRPr lang="en-US"/>
        </a:p>
      </dgm:t>
    </dgm:pt>
    <dgm:pt modelId="{BA2ED2CE-25E8-D54C-B571-749C78D6FA4B}">
      <dgm:prSet phldrT="[Text]"/>
      <dgm:spPr/>
      <dgm:t>
        <a:bodyPr/>
        <a:lstStyle/>
        <a:p>
          <a:r>
            <a:rPr lang="en-US" dirty="0" smtClean="0"/>
            <a:t>Solomon built a temple in Jerusalem</a:t>
          </a:r>
          <a:endParaRPr lang="en-US" dirty="0"/>
        </a:p>
      </dgm:t>
    </dgm:pt>
    <dgm:pt modelId="{46AF0465-B439-B94F-AE4E-8BBB14A02C36}" type="parTrans" cxnId="{634164F4-D08B-1440-9FF3-E774334BE2FF}">
      <dgm:prSet/>
      <dgm:spPr/>
      <dgm:t>
        <a:bodyPr/>
        <a:lstStyle/>
        <a:p>
          <a:endParaRPr lang="en-US"/>
        </a:p>
      </dgm:t>
    </dgm:pt>
    <dgm:pt modelId="{CDE640C3-FFE0-6E4C-BC75-282670F3AD94}" type="sibTrans" cxnId="{634164F4-D08B-1440-9FF3-E774334BE2FF}">
      <dgm:prSet/>
      <dgm:spPr/>
      <dgm:t>
        <a:bodyPr/>
        <a:lstStyle/>
        <a:p>
          <a:endParaRPr lang="en-US"/>
        </a:p>
      </dgm:t>
    </dgm:pt>
    <dgm:pt modelId="{6CB9F826-1710-6E44-84E9-E361979EF435}">
      <dgm:prSet phldrT="[Text]"/>
      <dgm:spPr/>
      <dgm:t>
        <a:bodyPr/>
        <a:lstStyle/>
        <a:p>
          <a:r>
            <a:rPr lang="en-US" dirty="0" smtClean="0"/>
            <a:t>Kingdom destroyed by Romans</a:t>
          </a:r>
          <a:endParaRPr lang="en-US" dirty="0"/>
        </a:p>
      </dgm:t>
    </dgm:pt>
    <dgm:pt modelId="{88D8D966-1EEC-8B40-BFC1-0776279C302C}" type="parTrans" cxnId="{389116B5-FC41-7449-A031-76CBBBF47E37}">
      <dgm:prSet/>
      <dgm:spPr/>
      <dgm:t>
        <a:bodyPr/>
        <a:lstStyle/>
        <a:p>
          <a:endParaRPr lang="en-US"/>
        </a:p>
      </dgm:t>
    </dgm:pt>
    <dgm:pt modelId="{00F42025-5758-D843-BFEC-D625F45DD485}" type="sibTrans" cxnId="{389116B5-FC41-7449-A031-76CBBBF47E37}">
      <dgm:prSet/>
      <dgm:spPr/>
      <dgm:t>
        <a:bodyPr/>
        <a:lstStyle/>
        <a:p>
          <a:endParaRPr lang="en-US"/>
        </a:p>
      </dgm:t>
    </dgm:pt>
    <dgm:pt modelId="{71CF6EF6-9B9F-D64C-8F6A-EAEE567C987C}" type="pres">
      <dgm:prSet presAssocID="{EFD35839-FD01-8D4C-9DBE-11D65B28FCB7}" presName="linear" presStyleCnt="0">
        <dgm:presLayoutVars>
          <dgm:animLvl val="lvl"/>
          <dgm:resizeHandles val="exact"/>
        </dgm:presLayoutVars>
      </dgm:prSet>
      <dgm:spPr/>
    </dgm:pt>
    <dgm:pt modelId="{4B01C0E7-BB93-3C40-87C6-DBD735FB9055}" type="pres">
      <dgm:prSet presAssocID="{6F49EEA1-84E2-9940-A6E6-4C6064FCCA25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46BD4212-CED3-ED45-8DFE-C18F10694DF5}" type="pres">
      <dgm:prSet presAssocID="{4029F598-6464-064D-BBAE-F7A32FF4E2DB}" presName="spacer" presStyleCnt="0"/>
      <dgm:spPr/>
    </dgm:pt>
    <dgm:pt modelId="{83C393D3-D2B9-7448-989E-BE999A3CC9FF}" type="pres">
      <dgm:prSet presAssocID="{75212E7D-CD95-E94A-B5B7-0A47D6ED82C7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AF98931A-4B1E-F24B-B3FD-1E9C366CBA52}" type="pres">
      <dgm:prSet presAssocID="{F7501EDE-CC53-EE42-B04C-361485D8152A}" presName="spacer" presStyleCnt="0"/>
      <dgm:spPr/>
    </dgm:pt>
    <dgm:pt modelId="{DB58E7CE-4AE4-1646-B4C8-F6160C55B573}" type="pres">
      <dgm:prSet presAssocID="{BA2ED2CE-25E8-D54C-B571-749C78D6FA4B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70EEA7-EAE1-8144-894E-352D4E0F45E1}" type="pres">
      <dgm:prSet presAssocID="{CDE640C3-FFE0-6E4C-BC75-282670F3AD94}" presName="spacer" presStyleCnt="0"/>
      <dgm:spPr/>
    </dgm:pt>
    <dgm:pt modelId="{AC7DED4F-C8C0-474A-B004-757AC396F94B}" type="pres">
      <dgm:prSet presAssocID="{6CB9F826-1710-6E44-84E9-E361979EF435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4FC23482-2883-8848-ADB5-74C129198356}" srcId="{EFD35839-FD01-8D4C-9DBE-11D65B28FCB7}" destId="{75212E7D-CD95-E94A-B5B7-0A47D6ED82C7}" srcOrd="1" destOrd="0" parTransId="{AD0258BA-57A2-6349-9D3F-B27AD42BFFEA}" sibTransId="{F7501EDE-CC53-EE42-B04C-361485D8152A}"/>
    <dgm:cxn modelId="{52684771-2C6E-E242-9F4F-C7CF7B71E23E}" srcId="{EFD35839-FD01-8D4C-9DBE-11D65B28FCB7}" destId="{6F49EEA1-84E2-9940-A6E6-4C6064FCCA25}" srcOrd="0" destOrd="0" parTransId="{014F45DB-9EE2-7E4E-8037-D72B1AE4F178}" sibTransId="{4029F598-6464-064D-BBAE-F7A32FF4E2DB}"/>
    <dgm:cxn modelId="{E935B23F-22BB-0D4D-9D64-790CCB48C489}" type="presOf" srcId="{6F49EEA1-84E2-9940-A6E6-4C6064FCCA25}" destId="{4B01C0E7-BB93-3C40-87C6-DBD735FB9055}" srcOrd="0" destOrd="0" presId="urn:microsoft.com/office/officeart/2005/8/layout/vList2"/>
    <dgm:cxn modelId="{389116B5-FC41-7449-A031-76CBBBF47E37}" srcId="{EFD35839-FD01-8D4C-9DBE-11D65B28FCB7}" destId="{6CB9F826-1710-6E44-84E9-E361979EF435}" srcOrd="3" destOrd="0" parTransId="{88D8D966-1EEC-8B40-BFC1-0776279C302C}" sibTransId="{00F42025-5758-D843-BFEC-D625F45DD485}"/>
    <dgm:cxn modelId="{634164F4-D08B-1440-9FF3-E774334BE2FF}" srcId="{EFD35839-FD01-8D4C-9DBE-11D65B28FCB7}" destId="{BA2ED2CE-25E8-D54C-B571-749C78D6FA4B}" srcOrd="2" destOrd="0" parTransId="{46AF0465-B439-B94F-AE4E-8BBB14A02C36}" sibTransId="{CDE640C3-FFE0-6E4C-BC75-282670F3AD94}"/>
    <dgm:cxn modelId="{DBD3ADD7-51F8-E14B-9C32-985721DD230F}" type="presOf" srcId="{EFD35839-FD01-8D4C-9DBE-11D65B28FCB7}" destId="{71CF6EF6-9B9F-D64C-8F6A-EAEE567C987C}" srcOrd="0" destOrd="0" presId="urn:microsoft.com/office/officeart/2005/8/layout/vList2"/>
    <dgm:cxn modelId="{C624ABCA-7B7B-FB47-A5CA-2F2BDC4D8C52}" type="presOf" srcId="{BA2ED2CE-25E8-D54C-B571-749C78D6FA4B}" destId="{DB58E7CE-4AE4-1646-B4C8-F6160C55B573}" srcOrd="0" destOrd="0" presId="urn:microsoft.com/office/officeart/2005/8/layout/vList2"/>
    <dgm:cxn modelId="{9584E187-5ABE-D64F-9600-CC49E0FFD77C}" type="presOf" srcId="{75212E7D-CD95-E94A-B5B7-0A47D6ED82C7}" destId="{83C393D3-D2B9-7448-989E-BE999A3CC9FF}" srcOrd="0" destOrd="0" presId="urn:microsoft.com/office/officeart/2005/8/layout/vList2"/>
    <dgm:cxn modelId="{89E040A2-ADA2-5A44-A59B-463AB0ACA9DB}" type="presOf" srcId="{6CB9F826-1710-6E44-84E9-E361979EF435}" destId="{AC7DED4F-C8C0-474A-B004-757AC396F94B}" srcOrd="0" destOrd="0" presId="urn:microsoft.com/office/officeart/2005/8/layout/vList2"/>
    <dgm:cxn modelId="{34249CC0-4800-C442-BFFF-1140AAB2A74A}" type="presParOf" srcId="{71CF6EF6-9B9F-D64C-8F6A-EAEE567C987C}" destId="{4B01C0E7-BB93-3C40-87C6-DBD735FB9055}" srcOrd="0" destOrd="0" presId="urn:microsoft.com/office/officeart/2005/8/layout/vList2"/>
    <dgm:cxn modelId="{84E08AF3-248A-834C-A2AD-0560AA075F8A}" type="presParOf" srcId="{71CF6EF6-9B9F-D64C-8F6A-EAEE567C987C}" destId="{46BD4212-CED3-ED45-8DFE-C18F10694DF5}" srcOrd="1" destOrd="0" presId="urn:microsoft.com/office/officeart/2005/8/layout/vList2"/>
    <dgm:cxn modelId="{9D306CDC-4AF5-B54F-BF47-FC6B99299655}" type="presParOf" srcId="{71CF6EF6-9B9F-D64C-8F6A-EAEE567C987C}" destId="{83C393D3-D2B9-7448-989E-BE999A3CC9FF}" srcOrd="2" destOrd="0" presId="urn:microsoft.com/office/officeart/2005/8/layout/vList2"/>
    <dgm:cxn modelId="{79A38C41-C0F0-8B4B-8B1C-3BC0D1E3D4E0}" type="presParOf" srcId="{71CF6EF6-9B9F-D64C-8F6A-EAEE567C987C}" destId="{AF98931A-4B1E-F24B-B3FD-1E9C366CBA52}" srcOrd="3" destOrd="0" presId="urn:microsoft.com/office/officeart/2005/8/layout/vList2"/>
    <dgm:cxn modelId="{356DDC90-E6BB-0A4D-BAC8-7624E94637F2}" type="presParOf" srcId="{71CF6EF6-9B9F-D64C-8F6A-EAEE567C987C}" destId="{DB58E7CE-4AE4-1646-B4C8-F6160C55B573}" srcOrd="4" destOrd="0" presId="urn:microsoft.com/office/officeart/2005/8/layout/vList2"/>
    <dgm:cxn modelId="{F58CF53E-8D50-2B46-BEED-4B58E10FFED8}" type="presParOf" srcId="{71CF6EF6-9B9F-D64C-8F6A-EAEE567C987C}" destId="{CE70EEA7-EAE1-8144-894E-352D4E0F45E1}" srcOrd="5" destOrd="0" presId="urn:microsoft.com/office/officeart/2005/8/layout/vList2"/>
    <dgm:cxn modelId="{A73E3DEE-E86A-C941-BEE2-6202016CE7A3}" type="presParOf" srcId="{71CF6EF6-9B9F-D64C-8F6A-EAEE567C987C}" destId="{AC7DED4F-C8C0-474A-B004-757AC396F94B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8AEBEA9-41FF-1D42-8B19-824F9DC2F77E}" type="doc">
      <dgm:prSet loTypeId="urn:microsoft.com/office/officeart/2005/8/layout/vList2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6869FE9-7104-EF4B-99D4-DBB89393F48E}">
      <dgm:prSet phldrT="[Text]"/>
      <dgm:spPr/>
      <dgm:t>
        <a:bodyPr/>
        <a:lstStyle/>
        <a:p>
          <a:r>
            <a:rPr lang="en-US" dirty="0" smtClean="0"/>
            <a:t>Monotheistic Religion</a:t>
          </a:r>
          <a:endParaRPr lang="en-US" dirty="0"/>
        </a:p>
      </dgm:t>
    </dgm:pt>
    <dgm:pt modelId="{02BEE92E-D3AD-DD4B-A67E-735251E5B54C}" type="parTrans" cxnId="{89D90B69-7F55-094E-B0CB-F3832E7310B7}">
      <dgm:prSet/>
      <dgm:spPr/>
      <dgm:t>
        <a:bodyPr/>
        <a:lstStyle/>
        <a:p>
          <a:endParaRPr lang="en-US"/>
        </a:p>
      </dgm:t>
    </dgm:pt>
    <dgm:pt modelId="{12CB2A04-A918-A94F-BC46-CE28F4B9A1C4}" type="sibTrans" cxnId="{89D90B69-7F55-094E-B0CB-F3832E7310B7}">
      <dgm:prSet/>
      <dgm:spPr/>
      <dgm:t>
        <a:bodyPr/>
        <a:lstStyle/>
        <a:p>
          <a:endParaRPr lang="en-US"/>
        </a:p>
      </dgm:t>
    </dgm:pt>
    <dgm:pt modelId="{B8A8BDAE-E20E-F64E-985B-33136CB402D6}">
      <dgm:prSet phldrT="[Text]"/>
      <dgm:spPr/>
      <dgm:t>
        <a:bodyPr/>
        <a:lstStyle/>
        <a:p>
          <a:r>
            <a:rPr lang="en-US" dirty="0" smtClean="0"/>
            <a:t>Holy Book (Torah)</a:t>
          </a:r>
          <a:endParaRPr lang="en-US" dirty="0"/>
        </a:p>
      </dgm:t>
    </dgm:pt>
    <dgm:pt modelId="{FD064291-3309-D647-8366-04ABE7A8777E}" type="parTrans" cxnId="{6F6843A5-A3D4-D841-8D8E-34A00D579FC9}">
      <dgm:prSet/>
      <dgm:spPr/>
      <dgm:t>
        <a:bodyPr/>
        <a:lstStyle/>
        <a:p>
          <a:endParaRPr lang="en-US"/>
        </a:p>
      </dgm:t>
    </dgm:pt>
    <dgm:pt modelId="{5A988861-3CC9-674B-AB6C-9FC0B33799D9}" type="sibTrans" cxnId="{6F6843A5-A3D4-D841-8D8E-34A00D579FC9}">
      <dgm:prSet/>
      <dgm:spPr/>
      <dgm:t>
        <a:bodyPr/>
        <a:lstStyle/>
        <a:p>
          <a:endParaRPr lang="en-US"/>
        </a:p>
      </dgm:t>
    </dgm:pt>
    <dgm:pt modelId="{BACB2DA2-4C10-B84C-ACD6-3F0599B2276E}">
      <dgm:prSet phldrT="[Text]"/>
      <dgm:spPr/>
      <dgm:t>
        <a:bodyPr/>
        <a:lstStyle/>
        <a:p>
          <a:r>
            <a:rPr lang="en-US" dirty="0" smtClean="0"/>
            <a:t>Ten Commandments</a:t>
          </a:r>
          <a:endParaRPr lang="en-US" dirty="0"/>
        </a:p>
      </dgm:t>
    </dgm:pt>
    <dgm:pt modelId="{FE453D23-C1E0-E446-9FA5-1B5711D60E7E}" type="parTrans" cxnId="{41DD4FA4-8911-1243-8D09-B6165E0B03A2}">
      <dgm:prSet/>
      <dgm:spPr/>
      <dgm:t>
        <a:bodyPr/>
        <a:lstStyle/>
        <a:p>
          <a:endParaRPr lang="en-US"/>
        </a:p>
      </dgm:t>
    </dgm:pt>
    <dgm:pt modelId="{BE26E675-A05E-B94D-912A-C8BF19089D9B}" type="sibTrans" cxnId="{41DD4FA4-8911-1243-8D09-B6165E0B03A2}">
      <dgm:prSet/>
      <dgm:spPr/>
      <dgm:t>
        <a:bodyPr/>
        <a:lstStyle/>
        <a:p>
          <a:endParaRPr lang="en-US"/>
        </a:p>
      </dgm:t>
    </dgm:pt>
    <dgm:pt modelId="{BFDC722F-3B7A-D944-9407-7BF25C35D206}">
      <dgm:prSet phldrT="[Text]"/>
      <dgm:spPr/>
      <dgm:t>
        <a:bodyPr/>
        <a:lstStyle/>
        <a:p>
          <a:r>
            <a:rPr lang="en-US" dirty="0" smtClean="0"/>
            <a:t>Covenant with God</a:t>
          </a:r>
          <a:endParaRPr lang="en-US" dirty="0"/>
        </a:p>
      </dgm:t>
    </dgm:pt>
    <dgm:pt modelId="{57A4773C-DBFC-0D43-A797-8BA0CE74357C}" type="parTrans" cxnId="{6DB844DA-2D55-A645-9E0C-D7EC9799F839}">
      <dgm:prSet/>
      <dgm:spPr/>
      <dgm:t>
        <a:bodyPr/>
        <a:lstStyle/>
        <a:p>
          <a:endParaRPr lang="en-US"/>
        </a:p>
      </dgm:t>
    </dgm:pt>
    <dgm:pt modelId="{3294ADF1-A6D7-9844-A570-1BBCAFCE4058}" type="sibTrans" cxnId="{6DB844DA-2D55-A645-9E0C-D7EC9799F839}">
      <dgm:prSet/>
      <dgm:spPr/>
      <dgm:t>
        <a:bodyPr/>
        <a:lstStyle/>
        <a:p>
          <a:endParaRPr lang="en-US"/>
        </a:p>
      </dgm:t>
    </dgm:pt>
    <dgm:pt modelId="{A04ACDF3-CE06-7C49-BD55-5B785E319AFF}" type="pres">
      <dgm:prSet presAssocID="{58AEBEA9-41FF-1D42-8B19-824F9DC2F77E}" presName="linear" presStyleCnt="0">
        <dgm:presLayoutVars>
          <dgm:animLvl val="lvl"/>
          <dgm:resizeHandles val="exact"/>
        </dgm:presLayoutVars>
      </dgm:prSet>
      <dgm:spPr/>
    </dgm:pt>
    <dgm:pt modelId="{390523A6-8747-C24E-94D4-843CDC8AEF8B}" type="pres">
      <dgm:prSet presAssocID="{D6869FE9-7104-EF4B-99D4-DBB89393F48E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F1F7187B-E1E3-9744-9F2F-FEB536CAC49B}" type="pres">
      <dgm:prSet presAssocID="{12CB2A04-A918-A94F-BC46-CE28F4B9A1C4}" presName="spacer" presStyleCnt="0"/>
      <dgm:spPr/>
    </dgm:pt>
    <dgm:pt modelId="{24001CF7-BA7B-E743-ABCD-3FEAC9836860}" type="pres">
      <dgm:prSet presAssocID="{B8A8BDAE-E20E-F64E-985B-33136CB402D6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0CF2F1-D1AA-CF4E-92F3-3028A5504D8E}" type="pres">
      <dgm:prSet presAssocID="{5A988861-3CC9-674B-AB6C-9FC0B33799D9}" presName="spacer" presStyleCnt="0"/>
      <dgm:spPr/>
    </dgm:pt>
    <dgm:pt modelId="{0BDA4D79-652A-3240-B054-85292B4FFD52}" type="pres">
      <dgm:prSet presAssocID="{BACB2DA2-4C10-B84C-ACD6-3F0599B2276E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F5C02D02-4026-4F47-9EAB-25F885FF0C2D}" type="pres">
      <dgm:prSet presAssocID="{BE26E675-A05E-B94D-912A-C8BF19089D9B}" presName="spacer" presStyleCnt="0"/>
      <dgm:spPr/>
    </dgm:pt>
    <dgm:pt modelId="{E64731F1-8C50-A04B-BD04-5236F39D31F4}" type="pres">
      <dgm:prSet presAssocID="{BFDC722F-3B7A-D944-9407-7BF25C35D206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10534A8-B109-C44E-AB75-8D3EF7A260B2}" type="presOf" srcId="{D6869FE9-7104-EF4B-99D4-DBB89393F48E}" destId="{390523A6-8747-C24E-94D4-843CDC8AEF8B}" srcOrd="0" destOrd="0" presId="urn:microsoft.com/office/officeart/2005/8/layout/vList2"/>
    <dgm:cxn modelId="{092D1407-FD1D-1747-93EE-7FBC6F8C878A}" type="presOf" srcId="{BACB2DA2-4C10-B84C-ACD6-3F0599B2276E}" destId="{0BDA4D79-652A-3240-B054-85292B4FFD52}" srcOrd="0" destOrd="0" presId="urn:microsoft.com/office/officeart/2005/8/layout/vList2"/>
    <dgm:cxn modelId="{41DD4FA4-8911-1243-8D09-B6165E0B03A2}" srcId="{58AEBEA9-41FF-1D42-8B19-824F9DC2F77E}" destId="{BACB2DA2-4C10-B84C-ACD6-3F0599B2276E}" srcOrd="2" destOrd="0" parTransId="{FE453D23-C1E0-E446-9FA5-1B5711D60E7E}" sibTransId="{BE26E675-A05E-B94D-912A-C8BF19089D9B}"/>
    <dgm:cxn modelId="{6DB844DA-2D55-A645-9E0C-D7EC9799F839}" srcId="{58AEBEA9-41FF-1D42-8B19-824F9DC2F77E}" destId="{BFDC722F-3B7A-D944-9407-7BF25C35D206}" srcOrd="3" destOrd="0" parTransId="{57A4773C-DBFC-0D43-A797-8BA0CE74357C}" sibTransId="{3294ADF1-A6D7-9844-A570-1BBCAFCE4058}"/>
    <dgm:cxn modelId="{2F1572A3-940C-BF4D-A7A2-0999AF10A09D}" type="presOf" srcId="{BFDC722F-3B7A-D944-9407-7BF25C35D206}" destId="{E64731F1-8C50-A04B-BD04-5236F39D31F4}" srcOrd="0" destOrd="0" presId="urn:microsoft.com/office/officeart/2005/8/layout/vList2"/>
    <dgm:cxn modelId="{B5F94919-E8DF-5049-8078-D16D41F6AE67}" type="presOf" srcId="{B8A8BDAE-E20E-F64E-985B-33136CB402D6}" destId="{24001CF7-BA7B-E743-ABCD-3FEAC9836860}" srcOrd="0" destOrd="0" presId="urn:microsoft.com/office/officeart/2005/8/layout/vList2"/>
    <dgm:cxn modelId="{89D90B69-7F55-094E-B0CB-F3832E7310B7}" srcId="{58AEBEA9-41FF-1D42-8B19-824F9DC2F77E}" destId="{D6869FE9-7104-EF4B-99D4-DBB89393F48E}" srcOrd="0" destOrd="0" parTransId="{02BEE92E-D3AD-DD4B-A67E-735251E5B54C}" sibTransId="{12CB2A04-A918-A94F-BC46-CE28F4B9A1C4}"/>
    <dgm:cxn modelId="{6F6843A5-A3D4-D841-8D8E-34A00D579FC9}" srcId="{58AEBEA9-41FF-1D42-8B19-824F9DC2F77E}" destId="{B8A8BDAE-E20E-F64E-985B-33136CB402D6}" srcOrd="1" destOrd="0" parTransId="{FD064291-3309-D647-8366-04ABE7A8777E}" sibTransId="{5A988861-3CC9-674B-AB6C-9FC0B33799D9}"/>
    <dgm:cxn modelId="{A7A07E9E-DCEA-D94A-A42D-A3F8DB48998E}" type="presOf" srcId="{58AEBEA9-41FF-1D42-8B19-824F9DC2F77E}" destId="{A04ACDF3-CE06-7C49-BD55-5B785E319AFF}" srcOrd="0" destOrd="0" presId="urn:microsoft.com/office/officeart/2005/8/layout/vList2"/>
    <dgm:cxn modelId="{EA50C3F9-AE99-8544-B636-412E1A033BD9}" type="presParOf" srcId="{A04ACDF3-CE06-7C49-BD55-5B785E319AFF}" destId="{390523A6-8747-C24E-94D4-843CDC8AEF8B}" srcOrd="0" destOrd="0" presId="urn:microsoft.com/office/officeart/2005/8/layout/vList2"/>
    <dgm:cxn modelId="{6550307E-9260-8141-9ABD-D4CA2FC5155A}" type="presParOf" srcId="{A04ACDF3-CE06-7C49-BD55-5B785E319AFF}" destId="{F1F7187B-E1E3-9744-9F2F-FEB536CAC49B}" srcOrd="1" destOrd="0" presId="urn:microsoft.com/office/officeart/2005/8/layout/vList2"/>
    <dgm:cxn modelId="{CCE15425-8FC0-BF4A-A5B9-25885A7EA17E}" type="presParOf" srcId="{A04ACDF3-CE06-7C49-BD55-5B785E319AFF}" destId="{24001CF7-BA7B-E743-ABCD-3FEAC9836860}" srcOrd="2" destOrd="0" presId="urn:microsoft.com/office/officeart/2005/8/layout/vList2"/>
    <dgm:cxn modelId="{F300D3BE-C536-3C41-B461-28287D046DFB}" type="presParOf" srcId="{A04ACDF3-CE06-7C49-BD55-5B785E319AFF}" destId="{240CF2F1-D1AA-CF4E-92F3-3028A5504D8E}" srcOrd="3" destOrd="0" presId="urn:microsoft.com/office/officeart/2005/8/layout/vList2"/>
    <dgm:cxn modelId="{F5C3F5B5-F9FD-484A-9B28-DA1529393967}" type="presParOf" srcId="{A04ACDF3-CE06-7C49-BD55-5B785E319AFF}" destId="{0BDA4D79-652A-3240-B054-85292B4FFD52}" srcOrd="4" destOrd="0" presId="urn:microsoft.com/office/officeart/2005/8/layout/vList2"/>
    <dgm:cxn modelId="{9F08AC1D-68A9-7740-BD3E-05CF824BB3DE}" type="presParOf" srcId="{A04ACDF3-CE06-7C49-BD55-5B785E319AFF}" destId="{F5C02D02-4026-4F47-9EAB-25F885FF0C2D}" srcOrd="5" destOrd="0" presId="urn:microsoft.com/office/officeart/2005/8/layout/vList2"/>
    <dgm:cxn modelId="{3C3ED0E8-2F6D-9D44-AE6A-2021BABE059E}" type="presParOf" srcId="{A04ACDF3-CE06-7C49-BD55-5B785E319AFF}" destId="{E64731F1-8C50-A04B-BD04-5236F39D31F4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0DF2744-57FB-1547-A3E6-B52331CA9126}" type="doc">
      <dgm:prSet loTypeId="urn:microsoft.com/office/officeart/2005/8/layout/list1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2A1C890-53D8-B344-A604-7B78C34CB98C}">
      <dgm:prSet phldrT="[Text]"/>
      <dgm:spPr/>
      <dgm:t>
        <a:bodyPr/>
        <a:lstStyle/>
        <a:p>
          <a:r>
            <a:rPr lang="en-US" dirty="0" smtClean="0"/>
            <a:t>Jews revolted from Roman rule</a:t>
          </a:r>
          <a:endParaRPr lang="en-US" dirty="0"/>
        </a:p>
      </dgm:t>
    </dgm:pt>
    <dgm:pt modelId="{5843544A-9AFB-BF48-8214-0031DBC8440E}" type="parTrans" cxnId="{BC5973EA-15D8-134C-8F1A-4BBBABC959EC}">
      <dgm:prSet/>
      <dgm:spPr/>
      <dgm:t>
        <a:bodyPr/>
        <a:lstStyle/>
        <a:p>
          <a:endParaRPr lang="en-US"/>
        </a:p>
      </dgm:t>
    </dgm:pt>
    <dgm:pt modelId="{4C694717-F520-544C-8D0C-D9BB55D1F802}" type="sibTrans" cxnId="{BC5973EA-15D8-134C-8F1A-4BBBABC959EC}">
      <dgm:prSet/>
      <dgm:spPr/>
      <dgm:t>
        <a:bodyPr/>
        <a:lstStyle/>
        <a:p>
          <a:endParaRPr lang="en-US"/>
        </a:p>
      </dgm:t>
    </dgm:pt>
    <dgm:pt modelId="{E8749FFF-2DDE-7640-8EF2-233D488D8266}">
      <dgm:prSet phldrT="[Text]"/>
      <dgm:spPr/>
      <dgm:t>
        <a:bodyPr/>
        <a:lstStyle/>
        <a:p>
          <a:r>
            <a:rPr lang="en-US" dirty="0" smtClean="0"/>
            <a:t>Temple Destroyed</a:t>
          </a:r>
          <a:endParaRPr lang="en-US" dirty="0"/>
        </a:p>
      </dgm:t>
    </dgm:pt>
    <dgm:pt modelId="{956511B7-2318-5A49-85C7-087EA683991B}" type="parTrans" cxnId="{36CAE110-886C-774D-85FC-FDECCA29D835}">
      <dgm:prSet/>
      <dgm:spPr/>
      <dgm:t>
        <a:bodyPr/>
        <a:lstStyle/>
        <a:p>
          <a:endParaRPr lang="en-US"/>
        </a:p>
      </dgm:t>
    </dgm:pt>
    <dgm:pt modelId="{58B25B6F-67F0-854A-BFCA-25BE33B373AE}" type="sibTrans" cxnId="{36CAE110-886C-774D-85FC-FDECCA29D835}">
      <dgm:prSet/>
      <dgm:spPr/>
      <dgm:t>
        <a:bodyPr/>
        <a:lstStyle/>
        <a:p>
          <a:endParaRPr lang="en-US"/>
        </a:p>
      </dgm:t>
    </dgm:pt>
    <dgm:pt modelId="{12559801-9E31-7C42-90AE-4B7330E67B3D}">
      <dgm:prSet phldrT="[Text]"/>
      <dgm:spPr/>
      <dgm:t>
        <a:bodyPr/>
        <a:lstStyle/>
        <a:p>
          <a:r>
            <a:rPr lang="en-US" dirty="0" smtClean="0"/>
            <a:t>Jews exiled from Israel</a:t>
          </a:r>
          <a:endParaRPr lang="en-US" dirty="0"/>
        </a:p>
      </dgm:t>
    </dgm:pt>
    <dgm:pt modelId="{1D8D2106-3D24-4E4B-AC36-C3B763DDB734}" type="parTrans" cxnId="{CE8277D6-FAC0-504B-BF1D-7EB02149AE84}">
      <dgm:prSet/>
      <dgm:spPr/>
      <dgm:t>
        <a:bodyPr/>
        <a:lstStyle/>
        <a:p>
          <a:endParaRPr lang="en-US"/>
        </a:p>
      </dgm:t>
    </dgm:pt>
    <dgm:pt modelId="{126B5FB1-5FA4-8D49-B1A8-18AA3CBB52ED}" type="sibTrans" cxnId="{CE8277D6-FAC0-504B-BF1D-7EB02149AE84}">
      <dgm:prSet/>
      <dgm:spPr/>
      <dgm:t>
        <a:bodyPr/>
        <a:lstStyle/>
        <a:p>
          <a:endParaRPr lang="en-US"/>
        </a:p>
      </dgm:t>
    </dgm:pt>
    <dgm:pt modelId="{512A94D6-6A32-1945-8B00-EC94ECDBD169}" type="pres">
      <dgm:prSet presAssocID="{D0DF2744-57FB-1547-A3E6-B52331CA9126}" presName="linear" presStyleCnt="0">
        <dgm:presLayoutVars>
          <dgm:dir/>
          <dgm:animLvl val="lvl"/>
          <dgm:resizeHandles val="exact"/>
        </dgm:presLayoutVars>
      </dgm:prSet>
      <dgm:spPr/>
    </dgm:pt>
    <dgm:pt modelId="{05A72697-0C06-3145-81E0-D5B571E53776}" type="pres">
      <dgm:prSet presAssocID="{E2A1C890-53D8-B344-A604-7B78C34CB98C}" presName="parentLin" presStyleCnt="0"/>
      <dgm:spPr/>
    </dgm:pt>
    <dgm:pt modelId="{D949EDD0-17BE-7A47-A79A-858A5D91C3F7}" type="pres">
      <dgm:prSet presAssocID="{E2A1C890-53D8-B344-A604-7B78C34CB98C}" presName="parentLeftMargin" presStyleLbl="node1" presStyleIdx="0" presStyleCnt="3"/>
      <dgm:spPr/>
    </dgm:pt>
    <dgm:pt modelId="{5A726018-2314-4A42-A29A-F1FCF4552B4A}" type="pres">
      <dgm:prSet presAssocID="{E2A1C890-53D8-B344-A604-7B78C34CB98C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A694AC-179B-4049-BF3A-59D5199E6D39}" type="pres">
      <dgm:prSet presAssocID="{E2A1C890-53D8-B344-A604-7B78C34CB98C}" presName="negativeSpace" presStyleCnt="0"/>
      <dgm:spPr/>
    </dgm:pt>
    <dgm:pt modelId="{54097CCF-D453-A44E-97C9-E13B64CD34C8}" type="pres">
      <dgm:prSet presAssocID="{E2A1C890-53D8-B344-A604-7B78C34CB98C}" presName="childText" presStyleLbl="conFgAcc1" presStyleIdx="0" presStyleCnt="3">
        <dgm:presLayoutVars>
          <dgm:bulletEnabled val="1"/>
        </dgm:presLayoutVars>
      </dgm:prSet>
      <dgm:spPr/>
    </dgm:pt>
    <dgm:pt modelId="{358CC511-019A-1B4B-AB3B-F3DB2777615B}" type="pres">
      <dgm:prSet presAssocID="{4C694717-F520-544C-8D0C-D9BB55D1F802}" presName="spaceBetweenRectangles" presStyleCnt="0"/>
      <dgm:spPr/>
    </dgm:pt>
    <dgm:pt modelId="{21514DE9-1727-CC48-8667-42E2C12E1254}" type="pres">
      <dgm:prSet presAssocID="{E8749FFF-2DDE-7640-8EF2-233D488D8266}" presName="parentLin" presStyleCnt="0"/>
      <dgm:spPr/>
    </dgm:pt>
    <dgm:pt modelId="{A5A4CA88-B6A8-FD46-A18C-A1C5A2BB2A54}" type="pres">
      <dgm:prSet presAssocID="{E8749FFF-2DDE-7640-8EF2-233D488D8266}" presName="parentLeftMargin" presStyleLbl="node1" presStyleIdx="0" presStyleCnt="3"/>
      <dgm:spPr/>
    </dgm:pt>
    <dgm:pt modelId="{0B75776A-6A8A-5543-B72F-EB2CF004F9E9}" type="pres">
      <dgm:prSet presAssocID="{E8749FFF-2DDE-7640-8EF2-233D488D8266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FCA94A-2EFD-284F-8AC4-355F925A2DB9}" type="pres">
      <dgm:prSet presAssocID="{E8749FFF-2DDE-7640-8EF2-233D488D8266}" presName="negativeSpace" presStyleCnt="0"/>
      <dgm:spPr/>
    </dgm:pt>
    <dgm:pt modelId="{0F5856AE-E8F3-5F42-BF28-4621BAB7E9BC}" type="pres">
      <dgm:prSet presAssocID="{E8749FFF-2DDE-7640-8EF2-233D488D8266}" presName="childText" presStyleLbl="conFgAcc1" presStyleIdx="1" presStyleCnt="3">
        <dgm:presLayoutVars>
          <dgm:bulletEnabled val="1"/>
        </dgm:presLayoutVars>
      </dgm:prSet>
      <dgm:spPr/>
    </dgm:pt>
    <dgm:pt modelId="{032D6F66-F896-5743-8E94-D29387BDAA52}" type="pres">
      <dgm:prSet presAssocID="{58B25B6F-67F0-854A-BFCA-25BE33B373AE}" presName="spaceBetweenRectangles" presStyleCnt="0"/>
      <dgm:spPr/>
    </dgm:pt>
    <dgm:pt modelId="{61B47DBF-8890-C140-83B9-2939160FD82F}" type="pres">
      <dgm:prSet presAssocID="{12559801-9E31-7C42-90AE-4B7330E67B3D}" presName="parentLin" presStyleCnt="0"/>
      <dgm:spPr/>
    </dgm:pt>
    <dgm:pt modelId="{246A2A36-C6EA-6A4C-AEE1-E03A183A9103}" type="pres">
      <dgm:prSet presAssocID="{12559801-9E31-7C42-90AE-4B7330E67B3D}" presName="parentLeftMargin" presStyleLbl="node1" presStyleIdx="1" presStyleCnt="3"/>
      <dgm:spPr/>
    </dgm:pt>
    <dgm:pt modelId="{FB4C9A96-AE9A-E249-8276-F22D809F8168}" type="pres">
      <dgm:prSet presAssocID="{12559801-9E31-7C42-90AE-4B7330E67B3D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E7535DCA-C8FB-E24C-930F-F25BB2272ED1}" type="pres">
      <dgm:prSet presAssocID="{12559801-9E31-7C42-90AE-4B7330E67B3D}" presName="negativeSpace" presStyleCnt="0"/>
      <dgm:spPr/>
    </dgm:pt>
    <dgm:pt modelId="{92BA1335-0082-F74F-B357-DA893656C45A}" type="pres">
      <dgm:prSet presAssocID="{12559801-9E31-7C42-90AE-4B7330E67B3D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36CAE110-886C-774D-85FC-FDECCA29D835}" srcId="{D0DF2744-57FB-1547-A3E6-B52331CA9126}" destId="{E8749FFF-2DDE-7640-8EF2-233D488D8266}" srcOrd="1" destOrd="0" parTransId="{956511B7-2318-5A49-85C7-087EA683991B}" sibTransId="{58B25B6F-67F0-854A-BFCA-25BE33B373AE}"/>
    <dgm:cxn modelId="{BC5973EA-15D8-134C-8F1A-4BBBABC959EC}" srcId="{D0DF2744-57FB-1547-A3E6-B52331CA9126}" destId="{E2A1C890-53D8-B344-A604-7B78C34CB98C}" srcOrd="0" destOrd="0" parTransId="{5843544A-9AFB-BF48-8214-0031DBC8440E}" sibTransId="{4C694717-F520-544C-8D0C-D9BB55D1F802}"/>
    <dgm:cxn modelId="{B2CEB040-946A-E54B-883A-926C7A0A1C90}" type="presOf" srcId="{E2A1C890-53D8-B344-A604-7B78C34CB98C}" destId="{D949EDD0-17BE-7A47-A79A-858A5D91C3F7}" srcOrd="0" destOrd="0" presId="urn:microsoft.com/office/officeart/2005/8/layout/list1"/>
    <dgm:cxn modelId="{393606A4-4C33-D94B-824C-AB1D8B8C3826}" type="presOf" srcId="{12559801-9E31-7C42-90AE-4B7330E67B3D}" destId="{FB4C9A96-AE9A-E249-8276-F22D809F8168}" srcOrd="1" destOrd="0" presId="urn:microsoft.com/office/officeart/2005/8/layout/list1"/>
    <dgm:cxn modelId="{FBB66648-E2BA-6145-8F8A-7202A9A2EF44}" type="presOf" srcId="{D0DF2744-57FB-1547-A3E6-B52331CA9126}" destId="{512A94D6-6A32-1945-8B00-EC94ECDBD169}" srcOrd="0" destOrd="0" presId="urn:microsoft.com/office/officeart/2005/8/layout/list1"/>
    <dgm:cxn modelId="{147C914F-9367-3A4C-A7BE-BD6AA7C30D98}" type="presOf" srcId="{12559801-9E31-7C42-90AE-4B7330E67B3D}" destId="{246A2A36-C6EA-6A4C-AEE1-E03A183A9103}" srcOrd="0" destOrd="0" presId="urn:microsoft.com/office/officeart/2005/8/layout/list1"/>
    <dgm:cxn modelId="{F9693843-2048-6D4C-9F64-F60AFEEF83D0}" type="presOf" srcId="{E2A1C890-53D8-B344-A604-7B78C34CB98C}" destId="{5A726018-2314-4A42-A29A-F1FCF4552B4A}" srcOrd="1" destOrd="0" presId="urn:microsoft.com/office/officeart/2005/8/layout/list1"/>
    <dgm:cxn modelId="{A558B20A-B04E-F94E-9934-773A1849C74A}" type="presOf" srcId="{E8749FFF-2DDE-7640-8EF2-233D488D8266}" destId="{0B75776A-6A8A-5543-B72F-EB2CF004F9E9}" srcOrd="1" destOrd="0" presId="urn:microsoft.com/office/officeart/2005/8/layout/list1"/>
    <dgm:cxn modelId="{CE8277D6-FAC0-504B-BF1D-7EB02149AE84}" srcId="{D0DF2744-57FB-1547-A3E6-B52331CA9126}" destId="{12559801-9E31-7C42-90AE-4B7330E67B3D}" srcOrd="2" destOrd="0" parTransId="{1D8D2106-3D24-4E4B-AC36-C3B763DDB734}" sibTransId="{126B5FB1-5FA4-8D49-B1A8-18AA3CBB52ED}"/>
    <dgm:cxn modelId="{A7D8FB68-6C1C-6647-AE89-53EC46292DC7}" type="presOf" srcId="{E8749FFF-2DDE-7640-8EF2-233D488D8266}" destId="{A5A4CA88-B6A8-FD46-A18C-A1C5A2BB2A54}" srcOrd="0" destOrd="0" presId="urn:microsoft.com/office/officeart/2005/8/layout/list1"/>
    <dgm:cxn modelId="{10FA1007-802E-3843-9493-24D0062D87C2}" type="presParOf" srcId="{512A94D6-6A32-1945-8B00-EC94ECDBD169}" destId="{05A72697-0C06-3145-81E0-D5B571E53776}" srcOrd="0" destOrd="0" presId="urn:microsoft.com/office/officeart/2005/8/layout/list1"/>
    <dgm:cxn modelId="{2789BF21-4F62-E248-BC69-1FCE6996CA9B}" type="presParOf" srcId="{05A72697-0C06-3145-81E0-D5B571E53776}" destId="{D949EDD0-17BE-7A47-A79A-858A5D91C3F7}" srcOrd="0" destOrd="0" presId="urn:microsoft.com/office/officeart/2005/8/layout/list1"/>
    <dgm:cxn modelId="{618A812C-1C10-4844-BFCA-4B54864BBD53}" type="presParOf" srcId="{05A72697-0C06-3145-81E0-D5B571E53776}" destId="{5A726018-2314-4A42-A29A-F1FCF4552B4A}" srcOrd="1" destOrd="0" presId="urn:microsoft.com/office/officeart/2005/8/layout/list1"/>
    <dgm:cxn modelId="{1341F989-7935-A740-8F8A-056271DC02C2}" type="presParOf" srcId="{512A94D6-6A32-1945-8B00-EC94ECDBD169}" destId="{D6A694AC-179B-4049-BF3A-59D5199E6D39}" srcOrd="1" destOrd="0" presId="urn:microsoft.com/office/officeart/2005/8/layout/list1"/>
    <dgm:cxn modelId="{1BBC4A91-D1B4-6947-BF23-7F1676961A40}" type="presParOf" srcId="{512A94D6-6A32-1945-8B00-EC94ECDBD169}" destId="{54097CCF-D453-A44E-97C9-E13B64CD34C8}" srcOrd="2" destOrd="0" presId="urn:microsoft.com/office/officeart/2005/8/layout/list1"/>
    <dgm:cxn modelId="{348779FA-037F-AA40-9A4D-75D1BB8D8738}" type="presParOf" srcId="{512A94D6-6A32-1945-8B00-EC94ECDBD169}" destId="{358CC511-019A-1B4B-AB3B-F3DB2777615B}" srcOrd="3" destOrd="0" presId="urn:microsoft.com/office/officeart/2005/8/layout/list1"/>
    <dgm:cxn modelId="{988DB63A-23BF-9442-9BF2-6C266408A380}" type="presParOf" srcId="{512A94D6-6A32-1945-8B00-EC94ECDBD169}" destId="{21514DE9-1727-CC48-8667-42E2C12E1254}" srcOrd="4" destOrd="0" presId="urn:microsoft.com/office/officeart/2005/8/layout/list1"/>
    <dgm:cxn modelId="{0284631D-A2B9-5C49-B62B-DC090027BA84}" type="presParOf" srcId="{21514DE9-1727-CC48-8667-42E2C12E1254}" destId="{A5A4CA88-B6A8-FD46-A18C-A1C5A2BB2A54}" srcOrd="0" destOrd="0" presId="urn:microsoft.com/office/officeart/2005/8/layout/list1"/>
    <dgm:cxn modelId="{E71F655F-13C9-724E-B313-2F5FE6865409}" type="presParOf" srcId="{21514DE9-1727-CC48-8667-42E2C12E1254}" destId="{0B75776A-6A8A-5543-B72F-EB2CF004F9E9}" srcOrd="1" destOrd="0" presId="urn:microsoft.com/office/officeart/2005/8/layout/list1"/>
    <dgm:cxn modelId="{4D021A36-8DAF-7443-997B-2588F9AADA00}" type="presParOf" srcId="{512A94D6-6A32-1945-8B00-EC94ECDBD169}" destId="{43FCA94A-2EFD-284F-8AC4-355F925A2DB9}" srcOrd="5" destOrd="0" presId="urn:microsoft.com/office/officeart/2005/8/layout/list1"/>
    <dgm:cxn modelId="{A0C0C1E8-F422-2F42-88C6-02327E14C3D7}" type="presParOf" srcId="{512A94D6-6A32-1945-8B00-EC94ECDBD169}" destId="{0F5856AE-E8F3-5F42-BF28-4621BAB7E9BC}" srcOrd="6" destOrd="0" presId="urn:microsoft.com/office/officeart/2005/8/layout/list1"/>
    <dgm:cxn modelId="{FDD773DC-D117-034E-B004-0D85F32664BD}" type="presParOf" srcId="{512A94D6-6A32-1945-8B00-EC94ECDBD169}" destId="{032D6F66-F896-5743-8E94-D29387BDAA52}" srcOrd="7" destOrd="0" presId="urn:microsoft.com/office/officeart/2005/8/layout/list1"/>
    <dgm:cxn modelId="{56B72AF8-7490-F549-BF71-4C7B3E953CCE}" type="presParOf" srcId="{512A94D6-6A32-1945-8B00-EC94ECDBD169}" destId="{61B47DBF-8890-C140-83B9-2939160FD82F}" srcOrd="8" destOrd="0" presId="urn:microsoft.com/office/officeart/2005/8/layout/list1"/>
    <dgm:cxn modelId="{7785DD44-7CCA-D144-B622-8E9A1F90890A}" type="presParOf" srcId="{61B47DBF-8890-C140-83B9-2939160FD82F}" destId="{246A2A36-C6EA-6A4C-AEE1-E03A183A9103}" srcOrd="0" destOrd="0" presId="urn:microsoft.com/office/officeart/2005/8/layout/list1"/>
    <dgm:cxn modelId="{7902149C-22F5-0244-B317-D0C6B1A4D904}" type="presParOf" srcId="{61B47DBF-8890-C140-83B9-2939160FD82F}" destId="{FB4C9A96-AE9A-E249-8276-F22D809F8168}" srcOrd="1" destOrd="0" presId="urn:microsoft.com/office/officeart/2005/8/layout/list1"/>
    <dgm:cxn modelId="{3B1AFEE3-B97F-2240-A848-4879A0CC29FF}" type="presParOf" srcId="{512A94D6-6A32-1945-8B00-EC94ECDBD169}" destId="{E7535DCA-C8FB-E24C-930F-F25BB2272ED1}" srcOrd="9" destOrd="0" presId="urn:microsoft.com/office/officeart/2005/8/layout/list1"/>
    <dgm:cxn modelId="{1DB7C34A-6854-2A49-A513-29F3A57611C5}" type="presParOf" srcId="{512A94D6-6A32-1945-8B00-EC94ECDBD169}" destId="{92BA1335-0082-F74F-B357-DA893656C45A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8C16809-BA0E-7645-BCE3-72ECA776EC29}">
      <dsp:nvSpPr>
        <dsp:cNvPr id="0" name=""/>
        <dsp:cNvSpPr/>
      </dsp:nvSpPr>
      <dsp:spPr>
        <a:xfrm>
          <a:off x="123613" y="0"/>
          <a:ext cx="3556000" cy="88900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40000"/>
              </a:schemeClr>
              <a:schemeClr val="accent1">
                <a:hueOff val="0"/>
                <a:satOff val="0"/>
                <a:lumOff val="0"/>
                <a:alphaOff val="0"/>
                <a:tint val="42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0" tIns="63500" rIns="63500" bIns="6350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0" kern="1200" dirty="0" err="1" smtClean="0"/>
            <a:t>Nubia</a:t>
          </a:r>
          <a:endParaRPr lang="en-US" sz="5000" kern="1200" dirty="0"/>
        </a:p>
      </dsp:txBody>
      <dsp:txXfrm>
        <a:off x="123613" y="0"/>
        <a:ext cx="3556000" cy="889000"/>
      </dsp:txXfrm>
    </dsp:sp>
    <dsp:sp modelId="{BED8A5F4-2D5A-9647-9D0E-1A2AD2518BC9}">
      <dsp:nvSpPr>
        <dsp:cNvPr id="0" name=""/>
        <dsp:cNvSpPr/>
      </dsp:nvSpPr>
      <dsp:spPr>
        <a:xfrm rot="5400000">
          <a:off x="1823826" y="966787"/>
          <a:ext cx="155575" cy="155575"/>
        </a:xfrm>
        <a:prstGeom prst="rightArrow">
          <a:avLst>
            <a:gd name="adj1" fmla="val 66700"/>
            <a:gd name="adj2" fmla="val 5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tint val="60000"/>
                <a:hueOff val="0"/>
                <a:satOff val="0"/>
                <a:lumOff val="0"/>
                <a:alphaOff val="0"/>
                <a:shade val="40000"/>
              </a:schemeClr>
              <a:schemeClr val="accent1">
                <a:tint val="60000"/>
                <a:hueOff val="0"/>
                <a:satOff val="0"/>
                <a:lumOff val="0"/>
                <a:alphaOff val="0"/>
                <a:tint val="42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B13DBD1-C3D4-3541-B5C9-36E0B1222480}">
      <dsp:nvSpPr>
        <dsp:cNvPr id="0" name=""/>
        <dsp:cNvSpPr/>
      </dsp:nvSpPr>
      <dsp:spPr>
        <a:xfrm>
          <a:off x="123613" y="1200149"/>
          <a:ext cx="3556000" cy="88900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0" tIns="63500" rIns="63500" bIns="6350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0" kern="1200" dirty="0" smtClean="0"/>
            <a:t>Ivory</a:t>
          </a:r>
          <a:endParaRPr lang="en-US" sz="5000" kern="1200" dirty="0"/>
        </a:p>
      </dsp:txBody>
      <dsp:txXfrm>
        <a:off x="123613" y="1200149"/>
        <a:ext cx="3556000" cy="889000"/>
      </dsp:txXfrm>
    </dsp:sp>
    <dsp:sp modelId="{9A528333-AF96-D64D-9C1E-3AC54594A9C4}">
      <dsp:nvSpPr>
        <dsp:cNvPr id="0" name=""/>
        <dsp:cNvSpPr/>
      </dsp:nvSpPr>
      <dsp:spPr>
        <a:xfrm rot="5400000">
          <a:off x="1823825" y="2166937"/>
          <a:ext cx="155575" cy="155575"/>
        </a:xfrm>
        <a:prstGeom prst="rightArrow">
          <a:avLst>
            <a:gd name="adj1" fmla="val 66700"/>
            <a:gd name="adj2" fmla="val 5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tint val="60000"/>
                <a:hueOff val="0"/>
                <a:satOff val="0"/>
                <a:lumOff val="0"/>
                <a:alphaOff val="0"/>
                <a:shade val="40000"/>
              </a:schemeClr>
              <a:schemeClr val="accent1">
                <a:tint val="60000"/>
                <a:hueOff val="0"/>
                <a:satOff val="0"/>
                <a:lumOff val="0"/>
                <a:alphaOff val="0"/>
                <a:tint val="42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844D2EE-3A3E-F146-A8C1-5B6B6CB75879}">
      <dsp:nvSpPr>
        <dsp:cNvPr id="0" name=""/>
        <dsp:cNvSpPr/>
      </dsp:nvSpPr>
      <dsp:spPr>
        <a:xfrm>
          <a:off x="123613" y="2400300"/>
          <a:ext cx="3556000" cy="88900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0" tIns="63500" rIns="63500" bIns="6350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0" kern="1200" dirty="0" smtClean="0"/>
            <a:t>Gold</a:t>
          </a:r>
          <a:endParaRPr lang="en-US" sz="5000" kern="1200" dirty="0"/>
        </a:p>
      </dsp:txBody>
      <dsp:txXfrm>
        <a:off x="123613" y="2400300"/>
        <a:ext cx="3556000" cy="889000"/>
      </dsp:txXfrm>
    </dsp:sp>
    <dsp:sp modelId="{D18FEE6E-3709-AF48-B6EF-7226E17AEC36}">
      <dsp:nvSpPr>
        <dsp:cNvPr id="0" name=""/>
        <dsp:cNvSpPr/>
      </dsp:nvSpPr>
      <dsp:spPr>
        <a:xfrm rot="5400000">
          <a:off x="1823825" y="3367087"/>
          <a:ext cx="155575" cy="155575"/>
        </a:xfrm>
        <a:prstGeom prst="rightArrow">
          <a:avLst>
            <a:gd name="adj1" fmla="val 66700"/>
            <a:gd name="adj2" fmla="val 5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tint val="60000"/>
                <a:hueOff val="0"/>
                <a:satOff val="0"/>
                <a:lumOff val="0"/>
                <a:alphaOff val="0"/>
                <a:shade val="40000"/>
              </a:schemeClr>
              <a:schemeClr val="accent1">
                <a:tint val="60000"/>
                <a:hueOff val="0"/>
                <a:satOff val="0"/>
                <a:lumOff val="0"/>
                <a:alphaOff val="0"/>
                <a:tint val="42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62C3598-5BC2-BE4A-AEC8-DF7BEC1E4DF4}">
      <dsp:nvSpPr>
        <dsp:cNvPr id="0" name=""/>
        <dsp:cNvSpPr/>
      </dsp:nvSpPr>
      <dsp:spPr>
        <a:xfrm>
          <a:off x="123613" y="3600450"/>
          <a:ext cx="3556000" cy="88900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0" tIns="63500" rIns="63500" bIns="6350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0" kern="1200" dirty="0" smtClean="0"/>
            <a:t>Slaves</a:t>
          </a:r>
          <a:endParaRPr lang="en-US" sz="5000" kern="1200" dirty="0"/>
        </a:p>
      </dsp:txBody>
      <dsp:txXfrm>
        <a:off x="123613" y="3600450"/>
        <a:ext cx="3556000" cy="889000"/>
      </dsp:txXfrm>
    </dsp:sp>
    <dsp:sp modelId="{BFE55A9B-58DE-9D48-A6FE-6B13CB22FDC5}">
      <dsp:nvSpPr>
        <dsp:cNvPr id="0" name=""/>
        <dsp:cNvSpPr/>
      </dsp:nvSpPr>
      <dsp:spPr>
        <a:xfrm rot="5400000">
          <a:off x="1823826" y="4567237"/>
          <a:ext cx="155574" cy="155575"/>
        </a:xfrm>
        <a:prstGeom prst="rightArrow">
          <a:avLst>
            <a:gd name="adj1" fmla="val 66700"/>
            <a:gd name="adj2" fmla="val 5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tint val="60000"/>
                <a:hueOff val="0"/>
                <a:satOff val="0"/>
                <a:lumOff val="0"/>
                <a:alphaOff val="0"/>
                <a:shade val="40000"/>
              </a:schemeClr>
              <a:schemeClr val="accent1">
                <a:tint val="60000"/>
                <a:hueOff val="0"/>
                <a:satOff val="0"/>
                <a:lumOff val="0"/>
                <a:alphaOff val="0"/>
                <a:tint val="42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AB1882F-E5C8-1247-8272-7345C59E6BB8}">
      <dsp:nvSpPr>
        <dsp:cNvPr id="0" name=""/>
        <dsp:cNvSpPr/>
      </dsp:nvSpPr>
      <dsp:spPr>
        <a:xfrm>
          <a:off x="123613" y="4800600"/>
          <a:ext cx="3556000" cy="88900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0" tIns="63500" rIns="63500" bIns="6350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0" kern="1200" dirty="0" smtClean="0"/>
            <a:t>Cattle</a:t>
          </a:r>
          <a:endParaRPr lang="en-US" sz="5000" kern="1200" dirty="0"/>
        </a:p>
      </dsp:txBody>
      <dsp:txXfrm>
        <a:off x="123613" y="4800600"/>
        <a:ext cx="3556000" cy="889000"/>
      </dsp:txXfrm>
    </dsp:sp>
    <dsp:sp modelId="{3FFD2C42-6040-8844-B368-AB7E65B55FDE}">
      <dsp:nvSpPr>
        <dsp:cNvPr id="0" name=""/>
        <dsp:cNvSpPr/>
      </dsp:nvSpPr>
      <dsp:spPr>
        <a:xfrm>
          <a:off x="4177453" y="0"/>
          <a:ext cx="3556000" cy="88900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40000"/>
              </a:schemeClr>
              <a:schemeClr val="accent1">
                <a:hueOff val="0"/>
                <a:satOff val="0"/>
                <a:lumOff val="0"/>
                <a:alphaOff val="0"/>
                <a:tint val="42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0" tIns="63500" rIns="63500" bIns="6350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0" kern="1200" dirty="0" smtClean="0"/>
            <a:t>Egypt</a:t>
          </a:r>
          <a:endParaRPr lang="en-US" sz="5000" kern="1200" dirty="0"/>
        </a:p>
      </dsp:txBody>
      <dsp:txXfrm>
        <a:off x="4177453" y="0"/>
        <a:ext cx="3556000" cy="889000"/>
      </dsp:txXfrm>
    </dsp:sp>
    <dsp:sp modelId="{EADFA155-0238-5348-87AC-85172AD7F6A4}">
      <dsp:nvSpPr>
        <dsp:cNvPr id="0" name=""/>
        <dsp:cNvSpPr/>
      </dsp:nvSpPr>
      <dsp:spPr>
        <a:xfrm rot="5400000">
          <a:off x="5877666" y="966787"/>
          <a:ext cx="155575" cy="155575"/>
        </a:xfrm>
        <a:prstGeom prst="rightArrow">
          <a:avLst>
            <a:gd name="adj1" fmla="val 66700"/>
            <a:gd name="adj2" fmla="val 5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tint val="60000"/>
                <a:hueOff val="0"/>
                <a:satOff val="0"/>
                <a:lumOff val="0"/>
                <a:alphaOff val="0"/>
                <a:shade val="40000"/>
              </a:schemeClr>
              <a:schemeClr val="accent1">
                <a:tint val="60000"/>
                <a:hueOff val="0"/>
                <a:satOff val="0"/>
                <a:lumOff val="0"/>
                <a:alphaOff val="0"/>
                <a:tint val="42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3803055-744F-124A-91F5-E32EA882B5FA}">
      <dsp:nvSpPr>
        <dsp:cNvPr id="0" name=""/>
        <dsp:cNvSpPr/>
      </dsp:nvSpPr>
      <dsp:spPr>
        <a:xfrm>
          <a:off x="4177453" y="1200149"/>
          <a:ext cx="3556000" cy="88900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0" tIns="63500" rIns="63500" bIns="6350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0" kern="1200" dirty="0" smtClean="0"/>
            <a:t>Textiles</a:t>
          </a:r>
          <a:endParaRPr lang="en-US" sz="5000" kern="1200" dirty="0"/>
        </a:p>
      </dsp:txBody>
      <dsp:txXfrm>
        <a:off x="4177453" y="1200149"/>
        <a:ext cx="3556000" cy="889000"/>
      </dsp:txXfrm>
    </dsp:sp>
    <dsp:sp modelId="{06C612D7-0803-BE42-AA56-D44ECE5EC364}">
      <dsp:nvSpPr>
        <dsp:cNvPr id="0" name=""/>
        <dsp:cNvSpPr/>
      </dsp:nvSpPr>
      <dsp:spPr>
        <a:xfrm rot="5400000">
          <a:off x="5877666" y="2166937"/>
          <a:ext cx="155575" cy="155575"/>
        </a:xfrm>
        <a:prstGeom prst="rightArrow">
          <a:avLst>
            <a:gd name="adj1" fmla="val 66700"/>
            <a:gd name="adj2" fmla="val 5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tint val="60000"/>
                <a:hueOff val="0"/>
                <a:satOff val="0"/>
                <a:lumOff val="0"/>
                <a:alphaOff val="0"/>
                <a:shade val="40000"/>
              </a:schemeClr>
              <a:schemeClr val="accent1">
                <a:tint val="60000"/>
                <a:hueOff val="0"/>
                <a:satOff val="0"/>
                <a:lumOff val="0"/>
                <a:alphaOff val="0"/>
                <a:tint val="42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4EC8CF4-EFF7-0B40-A17B-1FA9FEFD66BC}">
      <dsp:nvSpPr>
        <dsp:cNvPr id="0" name=""/>
        <dsp:cNvSpPr/>
      </dsp:nvSpPr>
      <dsp:spPr>
        <a:xfrm>
          <a:off x="4177453" y="2400300"/>
          <a:ext cx="3556000" cy="88900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0" tIns="63500" rIns="63500" bIns="6350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0" kern="1200" dirty="0" smtClean="0"/>
            <a:t>Food</a:t>
          </a:r>
          <a:endParaRPr lang="en-US" sz="5000" kern="1200" dirty="0"/>
        </a:p>
      </dsp:txBody>
      <dsp:txXfrm>
        <a:off x="4177453" y="2400300"/>
        <a:ext cx="3556000" cy="88900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387C2D8-E669-5B4E-98FB-7A93749E9184}">
      <dsp:nvSpPr>
        <dsp:cNvPr id="0" name=""/>
        <dsp:cNvSpPr/>
      </dsp:nvSpPr>
      <dsp:spPr>
        <a:xfrm>
          <a:off x="0" y="560429"/>
          <a:ext cx="8229600" cy="791505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63000"/>
                <a:tint val="82000"/>
              </a:schemeClr>
              <a:schemeClr val="accent1">
                <a:hueOff val="0"/>
                <a:satOff val="0"/>
                <a:lumOff val="0"/>
                <a:alphaOff val="0"/>
                <a:tint val="10000"/>
                <a:satMod val="400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Colonized and explored Mediterranean Sea</a:t>
          </a:r>
          <a:endParaRPr lang="en-US" sz="3300" kern="1200" dirty="0"/>
        </a:p>
      </dsp:txBody>
      <dsp:txXfrm>
        <a:off x="0" y="560429"/>
        <a:ext cx="8229600" cy="791505"/>
      </dsp:txXfrm>
    </dsp:sp>
    <dsp:sp modelId="{0EF187CA-E3D0-5448-8DC1-C9A3E38D04DF}">
      <dsp:nvSpPr>
        <dsp:cNvPr id="0" name=""/>
        <dsp:cNvSpPr/>
      </dsp:nvSpPr>
      <dsp:spPr>
        <a:xfrm>
          <a:off x="0" y="1446974"/>
          <a:ext cx="8229600" cy="791505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63000"/>
                <a:tint val="82000"/>
              </a:schemeClr>
              <a:schemeClr val="accent1">
                <a:hueOff val="0"/>
                <a:satOff val="0"/>
                <a:lumOff val="0"/>
                <a:alphaOff val="0"/>
                <a:tint val="10000"/>
                <a:satMod val="400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Traded around the Mediterranean</a:t>
          </a:r>
          <a:endParaRPr lang="en-US" sz="3300" kern="1200" dirty="0"/>
        </a:p>
      </dsp:txBody>
      <dsp:txXfrm>
        <a:off x="0" y="1446974"/>
        <a:ext cx="8229600" cy="791505"/>
      </dsp:txXfrm>
    </dsp:sp>
    <dsp:sp modelId="{6AB3D968-0838-1E40-AD91-BF17789B6FE5}">
      <dsp:nvSpPr>
        <dsp:cNvPr id="0" name=""/>
        <dsp:cNvSpPr/>
      </dsp:nvSpPr>
      <dsp:spPr>
        <a:xfrm>
          <a:off x="0" y="2333519"/>
          <a:ext cx="8229600" cy="791505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63000"/>
                <a:tint val="82000"/>
              </a:schemeClr>
              <a:schemeClr val="accent1">
                <a:hueOff val="0"/>
                <a:satOff val="0"/>
                <a:lumOff val="0"/>
                <a:alphaOff val="0"/>
                <a:tint val="10000"/>
                <a:satMod val="400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Developed first alphabet</a:t>
          </a:r>
          <a:endParaRPr lang="en-US" sz="3300" kern="1200" dirty="0"/>
        </a:p>
      </dsp:txBody>
      <dsp:txXfrm>
        <a:off x="0" y="2333519"/>
        <a:ext cx="8229600" cy="791505"/>
      </dsp:txXfrm>
    </dsp:sp>
    <dsp:sp modelId="{71F40290-05E3-D742-AC99-606FDEA814B3}">
      <dsp:nvSpPr>
        <dsp:cNvPr id="0" name=""/>
        <dsp:cNvSpPr/>
      </dsp:nvSpPr>
      <dsp:spPr>
        <a:xfrm>
          <a:off x="0" y="3220065"/>
          <a:ext cx="8229600" cy="791505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63000"/>
                <a:tint val="82000"/>
              </a:schemeClr>
              <a:schemeClr val="accent1">
                <a:hueOff val="0"/>
                <a:satOff val="0"/>
                <a:lumOff val="0"/>
                <a:alphaOff val="0"/>
                <a:tint val="10000"/>
                <a:satMod val="400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Polytheistic religion</a:t>
          </a:r>
          <a:endParaRPr lang="en-US" sz="3300" kern="1200" dirty="0"/>
        </a:p>
      </dsp:txBody>
      <dsp:txXfrm>
        <a:off x="0" y="3220065"/>
        <a:ext cx="8229600" cy="791505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839136-9C6D-D642-B86B-AFB8500116B0}">
      <dsp:nvSpPr>
        <dsp:cNvPr id="0" name=""/>
        <dsp:cNvSpPr/>
      </dsp:nvSpPr>
      <dsp:spPr>
        <a:xfrm>
          <a:off x="2875855" y="1509"/>
          <a:ext cx="2122289" cy="1379487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40000"/>
              </a:schemeClr>
              <a:schemeClr val="accent1">
                <a:hueOff val="0"/>
                <a:satOff val="0"/>
                <a:lumOff val="0"/>
                <a:alphaOff val="0"/>
                <a:tint val="42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Glass</a:t>
          </a:r>
          <a:endParaRPr lang="en-US" sz="3300" kern="1200" dirty="0"/>
        </a:p>
      </dsp:txBody>
      <dsp:txXfrm>
        <a:off x="2875855" y="1509"/>
        <a:ext cx="2122289" cy="1379487"/>
      </dsp:txXfrm>
    </dsp:sp>
    <dsp:sp modelId="{436656AC-E1E8-6642-AE1E-6275FE05F0A7}">
      <dsp:nvSpPr>
        <dsp:cNvPr id="0" name=""/>
        <dsp:cNvSpPr/>
      </dsp:nvSpPr>
      <dsp:spPr>
        <a:xfrm>
          <a:off x="1656454" y="691253"/>
          <a:ext cx="4561091" cy="4561091"/>
        </a:xfrm>
        <a:custGeom>
          <a:avLst/>
          <a:gdLst/>
          <a:ahLst/>
          <a:cxnLst/>
          <a:rect l="0" t="0" r="0" b="0"/>
          <a:pathLst>
            <a:path>
              <a:moveTo>
                <a:pt x="3357000" y="270039"/>
              </a:moveTo>
              <a:arcTo wR="2280545" hR="2280545" stAng="17889915" swAng="2627681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936283-995B-DF4E-860D-7AAE25D86E0B}">
      <dsp:nvSpPr>
        <dsp:cNvPr id="0" name=""/>
        <dsp:cNvSpPr/>
      </dsp:nvSpPr>
      <dsp:spPr>
        <a:xfrm>
          <a:off x="5156401" y="2282055"/>
          <a:ext cx="2122289" cy="1379487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40000"/>
              </a:schemeClr>
              <a:schemeClr val="accent1">
                <a:hueOff val="0"/>
                <a:satOff val="0"/>
                <a:lumOff val="0"/>
                <a:alphaOff val="0"/>
                <a:tint val="42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Purple Dye</a:t>
          </a:r>
          <a:endParaRPr lang="en-US" sz="3300" kern="1200" dirty="0"/>
        </a:p>
      </dsp:txBody>
      <dsp:txXfrm>
        <a:off x="5156401" y="2282055"/>
        <a:ext cx="2122289" cy="1379487"/>
      </dsp:txXfrm>
    </dsp:sp>
    <dsp:sp modelId="{F1F7A3D0-467E-B446-B499-91B611CA17D8}">
      <dsp:nvSpPr>
        <dsp:cNvPr id="0" name=""/>
        <dsp:cNvSpPr/>
      </dsp:nvSpPr>
      <dsp:spPr>
        <a:xfrm>
          <a:off x="1656454" y="691253"/>
          <a:ext cx="4561091" cy="4561091"/>
        </a:xfrm>
        <a:custGeom>
          <a:avLst/>
          <a:gdLst/>
          <a:ahLst/>
          <a:cxnLst/>
          <a:rect l="0" t="0" r="0" b="0"/>
          <a:pathLst>
            <a:path>
              <a:moveTo>
                <a:pt x="4448980" y="2986789"/>
              </a:moveTo>
              <a:arcTo wR="2280545" hR="2280545" stAng="1082403" swAng="2627681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E28A39-9817-F64C-91C3-22AE4CBDC611}">
      <dsp:nvSpPr>
        <dsp:cNvPr id="0" name=""/>
        <dsp:cNvSpPr/>
      </dsp:nvSpPr>
      <dsp:spPr>
        <a:xfrm>
          <a:off x="2875855" y="4562601"/>
          <a:ext cx="2122289" cy="1379487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40000"/>
              </a:schemeClr>
              <a:schemeClr val="accent1">
                <a:hueOff val="0"/>
                <a:satOff val="0"/>
                <a:lumOff val="0"/>
                <a:alphaOff val="0"/>
                <a:tint val="42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Ceramics</a:t>
          </a:r>
          <a:endParaRPr lang="en-US" sz="3300" kern="1200" dirty="0"/>
        </a:p>
      </dsp:txBody>
      <dsp:txXfrm>
        <a:off x="2875855" y="4562601"/>
        <a:ext cx="2122289" cy="1379487"/>
      </dsp:txXfrm>
    </dsp:sp>
    <dsp:sp modelId="{15BB8EF6-E129-AA46-8FA9-0D85324C5C30}">
      <dsp:nvSpPr>
        <dsp:cNvPr id="0" name=""/>
        <dsp:cNvSpPr/>
      </dsp:nvSpPr>
      <dsp:spPr>
        <a:xfrm>
          <a:off x="1656454" y="691253"/>
          <a:ext cx="4561091" cy="4561091"/>
        </a:xfrm>
        <a:custGeom>
          <a:avLst/>
          <a:gdLst/>
          <a:ahLst/>
          <a:cxnLst/>
          <a:rect l="0" t="0" r="0" b="0"/>
          <a:pathLst>
            <a:path>
              <a:moveTo>
                <a:pt x="1204091" y="4291052"/>
              </a:moveTo>
              <a:arcTo wR="2280545" hR="2280545" stAng="7089915" swAng="2627681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997157-A730-6247-8031-514FA448A96C}">
      <dsp:nvSpPr>
        <dsp:cNvPr id="0" name=""/>
        <dsp:cNvSpPr/>
      </dsp:nvSpPr>
      <dsp:spPr>
        <a:xfrm>
          <a:off x="595309" y="2282055"/>
          <a:ext cx="2122289" cy="1379487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40000"/>
              </a:schemeClr>
              <a:schemeClr val="accent1">
                <a:hueOff val="0"/>
                <a:satOff val="0"/>
                <a:lumOff val="0"/>
                <a:alphaOff val="0"/>
                <a:tint val="42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Furniture</a:t>
          </a:r>
          <a:endParaRPr lang="en-US" sz="3300" kern="1200" dirty="0"/>
        </a:p>
      </dsp:txBody>
      <dsp:txXfrm>
        <a:off x="595309" y="2282055"/>
        <a:ext cx="2122289" cy="1379487"/>
      </dsp:txXfrm>
    </dsp:sp>
    <dsp:sp modelId="{F1AC658A-7388-0C42-93AB-EED9E717B5A5}">
      <dsp:nvSpPr>
        <dsp:cNvPr id="0" name=""/>
        <dsp:cNvSpPr/>
      </dsp:nvSpPr>
      <dsp:spPr>
        <a:xfrm>
          <a:off x="1656454" y="691253"/>
          <a:ext cx="4561091" cy="4561091"/>
        </a:xfrm>
        <a:custGeom>
          <a:avLst/>
          <a:gdLst/>
          <a:ahLst/>
          <a:cxnLst/>
          <a:rect l="0" t="0" r="0" b="0"/>
          <a:pathLst>
            <a:path>
              <a:moveTo>
                <a:pt x="112111" y="1574302"/>
              </a:moveTo>
              <a:arcTo wR="2280545" hR="2280545" stAng="11882403" swAng="2627681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B01C0E7-BB93-3C40-87C6-DBD735FB9055}">
      <dsp:nvSpPr>
        <dsp:cNvPr id="0" name=""/>
        <dsp:cNvSpPr/>
      </dsp:nvSpPr>
      <dsp:spPr>
        <a:xfrm>
          <a:off x="0" y="246689"/>
          <a:ext cx="8229600" cy="9354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/>
            <a:t>Kingdom established by David</a:t>
          </a:r>
          <a:endParaRPr lang="en-US" sz="3900" kern="1200" dirty="0"/>
        </a:p>
      </dsp:txBody>
      <dsp:txXfrm>
        <a:off x="0" y="246689"/>
        <a:ext cx="8229600" cy="935415"/>
      </dsp:txXfrm>
    </dsp:sp>
    <dsp:sp modelId="{83C393D3-D2B9-7448-989E-BE999A3CC9FF}">
      <dsp:nvSpPr>
        <dsp:cNvPr id="0" name=""/>
        <dsp:cNvSpPr/>
      </dsp:nvSpPr>
      <dsp:spPr>
        <a:xfrm>
          <a:off x="0" y="1294424"/>
          <a:ext cx="8229600" cy="9354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/>
            <a:t>Israel was a Jewish Kingdom</a:t>
          </a:r>
          <a:endParaRPr lang="en-US" sz="3900" kern="1200" dirty="0"/>
        </a:p>
      </dsp:txBody>
      <dsp:txXfrm>
        <a:off x="0" y="1294424"/>
        <a:ext cx="8229600" cy="935415"/>
      </dsp:txXfrm>
    </dsp:sp>
    <dsp:sp modelId="{DB58E7CE-4AE4-1646-B4C8-F6160C55B573}">
      <dsp:nvSpPr>
        <dsp:cNvPr id="0" name=""/>
        <dsp:cNvSpPr/>
      </dsp:nvSpPr>
      <dsp:spPr>
        <a:xfrm>
          <a:off x="0" y="2342160"/>
          <a:ext cx="8229600" cy="9354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/>
            <a:t>Solomon built a temple in Jerusalem</a:t>
          </a:r>
          <a:endParaRPr lang="en-US" sz="3900" kern="1200" dirty="0"/>
        </a:p>
      </dsp:txBody>
      <dsp:txXfrm>
        <a:off x="0" y="2342160"/>
        <a:ext cx="8229600" cy="935415"/>
      </dsp:txXfrm>
    </dsp:sp>
    <dsp:sp modelId="{AC7DED4F-C8C0-474A-B004-757AC396F94B}">
      <dsp:nvSpPr>
        <dsp:cNvPr id="0" name=""/>
        <dsp:cNvSpPr/>
      </dsp:nvSpPr>
      <dsp:spPr>
        <a:xfrm>
          <a:off x="0" y="3389895"/>
          <a:ext cx="8229600" cy="9354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/>
            <a:t>Kingdom destroyed by Romans</a:t>
          </a:r>
          <a:endParaRPr lang="en-US" sz="3900" kern="1200" dirty="0"/>
        </a:p>
      </dsp:txBody>
      <dsp:txXfrm>
        <a:off x="0" y="3389895"/>
        <a:ext cx="8229600" cy="935415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90523A6-8747-C24E-94D4-843CDC8AEF8B}">
      <dsp:nvSpPr>
        <dsp:cNvPr id="0" name=""/>
        <dsp:cNvSpPr/>
      </dsp:nvSpPr>
      <dsp:spPr>
        <a:xfrm>
          <a:off x="0" y="37530"/>
          <a:ext cx="8229600" cy="10313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300" kern="1200" dirty="0" smtClean="0"/>
            <a:t>Monotheistic Religion</a:t>
          </a:r>
          <a:endParaRPr lang="en-US" sz="4300" kern="1200" dirty="0"/>
        </a:p>
      </dsp:txBody>
      <dsp:txXfrm>
        <a:off x="0" y="37530"/>
        <a:ext cx="8229600" cy="1031354"/>
      </dsp:txXfrm>
    </dsp:sp>
    <dsp:sp modelId="{24001CF7-BA7B-E743-ABCD-3FEAC9836860}">
      <dsp:nvSpPr>
        <dsp:cNvPr id="0" name=""/>
        <dsp:cNvSpPr/>
      </dsp:nvSpPr>
      <dsp:spPr>
        <a:xfrm>
          <a:off x="0" y="1192725"/>
          <a:ext cx="8229600" cy="10313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300" kern="1200" dirty="0" smtClean="0"/>
            <a:t>Holy Book (Torah)</a:t>
          </a:r>
          <a:endParaRPr lang="en-US" sz="4300" kern="1200" dirty="0"/>
        </a:p>
      </dsp:txBody>
      <dsp:txXfrm>
        <a:off x="0" y="1192725"/>
        <a:ext cx="8229600" cy="1031354"/>
      </dsp:txXfrm>
    </dsp:sp>
    <dsp:sp modelId="{0BDA4D79-652A-3240-B054-85292B4FFD52}">
      <dsp:nvSpPr>
        <dsp:cNvPr id="0" name=""/>
        <dsp:cNvSpPr/>
      </dsp:nvSpPr>
      <dsp:spPr>
        <a:xfrm>
          <a:off x="0" y="2347920"/>
          <a:ext cx="8229600" cy="10313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300" kern="1200" dirty="0" smtClean="0"/>
            <a:t>Ten Commandments</a:t>
          </a:r>
          <a:endParaRPr lang="en-US" sz="4300" kern="1200" dirty="0"/>
        </a:p>
      </dsp:txBody>
      <dsp:txXfrm>
        <a:off x="0" y="2347920"/>
        <a:ext cx="8229600" cy="1031354"/>
      </dsp:txXfrm>
    </dsp:sp>
    <dsp:sp modelId="{E64731F1-8C50-A04B-BD04-5236F39D31F4}">
      <dsp:nvSpPr>
        <dsp:cNvPr id="0" name=""/>
        <dsp:cNvSpPr/>
      </dsp:nvSpPr>
      <dsp:spPr>
        <a:xfrm>
          <a:off x="0" y="3503115"/>
          <a:ext cx="8229600" cy="10313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300" kern="1200" dirty="0" smtClean="0"/>
            <a:t>Covenant with God</a:t>
          </a:r>
          <a:endParaRPr lang="en-US" sz="4300" kern="1200" dirty="0"/>
        </a:p>
      </dsp:txBody>
      <dsp:txXfrm>
        <a:off x="0" y="3503115"/>
        <a:ext cx="8229600" cy="1031354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4097CCF-D453-A44E-97C9-E13B64CD34C8}">
      <dsp:nvSpPr>
        <dsp:cNvPr id="0" name=""/>
        <dsp:cNvSpPr/>
      </dsp:nvSpPr>
      <dsp:spPr>
        <a:xfrm>
          <a:off x="0" y="768599"/>
          <a:ext cx="8229600" cy="75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726018-2314-4A42-A29A-F1FCF4552B4A}">
      <dsp:nvSpPr>
        <dsp:cNvPr id="0" name=""/>
        <dsp:cNvSpPr/>
      </dsp:nvSpPr>
      <dsp:spPr>
        <a:xfrm>
          <a:off x="411480" y="325799"/>
          <a:ext cx="5760720" cy="88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Jews revolted from Roman rule</a:t>
          </a:r>
          <a:endParaRPr lang="en-US" sz="3000" kern="1200" dirty="0"/>
        </a:p>
      </dsp:txBody>
      <dsp:txXfrm>
        <a:off x="411480" y="325799"/>
        <a:ext cx="5760720" cy="885600"/>
      </dsp:txXfrm>
    </dsp:sp>
    <dsp:sp modelId="{0F5856AE-E8F3-5F42-BF28-4621BAB7E9BC}">
      <dsp:nvSpPr>
        <dsp:cNvPr id="0" name=""/>
        <dsp:cNvSpPr/>
      </dsp:nvSpPr>
      <dsp:spPr>
        <a:xfrm>
          <a:off x="0" y="2129400"/>
          <a:ext cx="8229600" cy="75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75776A-6A8A-5543-B72F-EB2CF004F9E9}">
      <dsp:nvSpPr>
        <dsp:cNvPr id="0" name=""/>
        <dsp:cNvSpPr/>
      </dsp:nvSpPr>
      <dsp:spPr>
        <a:xfrm>
          <a:off x="411480" y="1686599"/>
          <a:ext cx="5760720" cy="88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Temple Destroyed</a:t>
          </a:r>
          <a:endParaRPr lang="en-US" sz="3000" kern="1200" dirty="0"/>
        </a:p>
      </dsp:txBody>
      <dsp:txXfrm>
        <a:off x="411480" y="1686599"/>
        <a:ext cx="5760720" cy="885600"/>
      </dsp:txXfrm>
    </dsp:sp>
    <dsp:sp modelId="{92BA1335-0082-F74F-B357-DA893656C45A}">
      <dsp:nvSpPr>
        <dsp:cNvPr id="0" name=""/>
        <dsp:cNvSpPr/>
      </dsp:nvSpPr>
      <dsp:spPr>
        <a:xfrm>
          <a:off x="0" y="3490200"/>
          <a:ext cx="8229600" cy="75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4C9A96-AE9A-E249-8276-F22D809F8168}">
      <dsp:nvSpPr>
        <dsp:cNvPr id="0" name=""/>
        <dsp:cNvSpPr/>
      </dsp:nvSpPr>
      <dsp:spPr>
        <a:xfrm>
          <a:off x="411480" y="3047400"/>
          <a:ext cx="5760720" cy="88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Jews exiled from Israel</a:t>
          </a:r>
          <a:endParaRPr lang="en-US" sz="3000" kern="1200" dirty="0"/>
        </a:p>
      </dsp:txBody>
      <dsp:txXfrm>
        <a:off x="411480" y="3047400"/>
        <a:ext cx="5760720" cy="8856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2A6B9-C151-C744-8700-56B95AC96489}" type="datetimeFigureOut">
              <a:rPr lang="en-US" smtClean="0"/>
              <a:t>9/24/11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65D1C0-96DC-DA42-8293-E79C91DC268C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2A6B9-C151-C744-8700-56B95AC96489}" type="datetimeFigureOut">
              <a:rPr lang="en-US" smtClean="0"/>
              <a:t>9/24/11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5D1C0-96DC-DA42-8293-E79C91DC26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2A6B9-C151-C744-8700-56B95AC96489}" type="datetimeFigureOut">
              <a:rPr lang="en-US" smtClean="0"/>
              <a:t>9/24/11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5D1C0-96DC-DA42-8293-E79C91DC26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262A6B9-C151-C744-8700-56B95AC96489}" type="datetimeFigureOut">
              <a:rPr lang="en-US" smtClean="0"/>
              <a:t>9/24/11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2A65D1C0-96DC-DA42-8293-E79C91DC268C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2A6B9-C151-C744-8700-56B95AC96489}" type="datetimeFigureOut">
              <a:rPr lang="en-US" smtClean="0"/>
              <a:t>9/24/11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5D1C0-96DC-DA42-8293-E79C91DC268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2A6B9-C151-C744-8700-56B95AC96489}" type="datetimeFigureOut">
              <a:rPr lang="en-US" smtClean="0"/>
              <a:t>9/24/11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5D1C0-96DC-DA42-8293-E79C91DC268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5D1C0-96DC-DA42-8293-E79C91DC26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2A6B9-C151-C744-8700-56B95AC96489}" type="datetimeFigureOut">
              <a:rPr lang="en-US" smtClean="0"/>
              <a:t>9/24/11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2A6B9-C151-C744-8700-56B95AC96489}" type="datetimeFigureOut">
              <a:rPr lang="en-US" smtClean="0"/>
              <a:t>9/24/11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5D1C0-96DC-DA42-8293-E79C91DC268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2A6B9-C151-C744-8700-56B95AC96489}" type="datetimeFigureOut">
              <a:rPr lang="en-US" smtClean="0"/>
              <a:t>9/24/11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5D1C0-96DC-DA42-8293-E79C91DC26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262A6B9-C151-C744-8700-56B95AC96489}" type="datetimeFigureOut">
              <a:rPr lang="en-US" smtClean="0"/>
              <a:t>9/24/11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A65D1C0-96DC-DA42-8293-E79C91DC268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2A6B9-C151-C744-8700-56B95AC96489}" type="datetimeFigureOut">
              <a:rPr lang="en-US" smtClean="0"/>
              <a:t>9/24/11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65D1C0-96DC-DA42-8293-E79C91DC268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262A6B9-C151-C744-8700-56B95AC96489}" type="datetimeFigureOut">
              <a:rPr lang="en-US" smtClean="0"/>
              <a:t>9/24/11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2A65D1C0-96DC-DA42-8293-E79C91DC268C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4" Type="http://schemas.openxmlformats.org/officeDocument/2006/relationships/diagramQuickStyle" Target="../diagrams/quickStyle5.xml"/><Relationship Id="rId5" Type="http://schemas.openxmlformats.org/officeDocument/2006/relationships/diagramColors" Target="../diagrams/colors5.xml"/><Relationship Id="rId6" Type="http://schemas.microsoft.com/office/2007/relationships/diagramDrawing" Target="../diagrams/drawing5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4" Type="http://schemas.openxmlformats.org/officeDocument/2006/relationships/diagramQuickStyle" Target="../diagrams/quickStyle6.xml"/><Relationship Id="rId5" Type="http://schemas.openxmlformats.org/officeDocument/2006/relationships/diagramColors" Target="../diagrams/colors6.xml"/><Relationship Id="rId6" Type="http://schemas.microsoft.com/office/2007/relationships/diagramDrawing" Target="../diagrams/drawing6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7.xml"/><Relationship Id="rId2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gi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7.xml"/><Relationship Id="rId2" Type="http://schemas.openxmlformats.org/officeDocument/2006/relationships/diagramData" Target="../diagrams/data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800" dirty="0" smtClean="0"/>
              <a:t>SOL WHI 3A, B, C, D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Nubia</a:t>
            </a:r>
            <a:r>
              <a:rPr lang="en-US" dirty="0" smtClean="0"/>
              <a:t>, Phoenicia, and </a:t>
            </a:r>
            <a:r>
              <a:rPr lang="en-US" dirty="0" err="1" smtClean="0"/>
              <a:t>Judaica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jewish_temple.jpg"/>
          <p:cNvPicPr>
            <a:picLocks noGrp="1" noChangeAspect="1"/>
          </p:cNvPicPr>
          <p:nvPr>
            <p:ph idx="1"/>
          </p:nvPr>
        </p:nvPicPr>
        <p:blipFill>
          <a:blip r:embed="rId2"/>
          <a:srcRect t="-322" b="-322"/>
          <a:stretch>
            <a:fillRect/>
          </a:stretch>
        </p:blipFill>
        <p:spPr/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Jewish Temple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229600" cy="45720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Judaism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229600" cy="45720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Diaspora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Nubia</a:t>
            </a:r>
            <a:r>
              <a:rPr lang="en-US" dirty="0" smtClean="0"/>
              <a:t> (Kush) 800 – 350 BCE</a:t>
            </a:r>
            <a:endParaRPr lang="en-US" dirty="0"/>
          </a:p>
        </p:txBody>
      </p:sp>
      <p:pic>
        <p:nvPicPr>
          <p:cNvPr id="6" name="Content Placeholder 5" descr="kush.jpg"/>
          <p:cNvPicPr>
            <a:picLocks noGrp="1" noChangeAspect="1"/>
          </p:cNvPicPr>
          <p:nvPr>
            <p:ph idx="1"/>
          </p:nvPr>
        </p:nvPicPr>
        <p:blipFill>
          <a:blip r:embed="rId2"/>
          <a:srcRect l="-42948" r="-42948"/>
          <a:stretch>
            <a:fillRect/>
          </a:stretch>
        </p:blipFill>
        <p:spPr/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626533" y="575733"/>
          <a:ext cx="7857067" cy="56896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229600" cy="45720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Phoenicia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hoenicia_trade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269" y="703143"/>
            <a:ext cx="8297333" cy="548545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hoen_shi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6667" y="872593"/>
            <a:ext cx="7619160" cy="4800071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677333" y="474133"/>
          <a:ext cx="7874000" cy="5943599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Hebrews</a:t>
            </a:r>
            <a:endParaRPr lang="en-US" dirty="0"/>
          </a:p>
        </p:txBody>
      </p:sp>
      <p:pic>
        <p:nvPicPr>
          <p:cNvPr id="4" name="Content Placeholder 3" descr="canaan.jpg"/>
          <p:cNvPicPr>
            <a:picLocks noGrp="1" noChangeAspect="1"/>
          </p:cNvPicPr>
          <p:nvPr>
            <p:ph idx="1"/>
          </p:nvPr>
        </p:nvPicPr>
        <p:blipFill>
          <a:blip r:embed="rId2"/>
          <a:srcRect l="-10239" r="-10239"/>
          <a:stretch>
            <a:fillRect/>
          </a:stretch>
        </p:blipFill>
        <p:spPr/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229600" cy="45720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Israel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Paper.thmx</Template>
  <TotalTime>262</TotalTime>
  <Words>99</Words>
  <Application>Microsoft Macintosh PowerPoint</Application>
  <PresentationFormat>On-screen Show (4:3)</PresentationFormat>
  <Paragraphs>36</Paragraphs>
  <Slides>12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Paper</vt:lpstr>
      <vt:lpstr>Nubia, Phoenicia, and Judaica</vt:lpstr>
      <vt:lpstr>Nubia (Kush) 800 – 350 BCE</vt:lpstr>
      <vt:lpstr>Slide 3</vt:lpstr>
      <vt:lpstr>Phoenicia</vt:lpstr>
      <vt:lpstr>Slide 5</vt:lpstr>
      <vt:lpstr>Slide 6</vt:lpstr>
      <vt:lpstr>Slide 7</vt:lpstr>
      <vt:lpstr>Hebrews</vt:lpstr>
      <vt:lpstr>Israel</vt:lpstr>
      <vt:lpstr>Jewish Temple</vt:lpstr>
      <vt:lpstr>Judaism</vt:lpstr>
      <vt:lpstr>Diaspora</vt:lpstr>
    </vt:vector>
  </TitlesOfParts>
  <Company>Menchville High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Nubia, Phoenicia, and Judaica</dc:title>
  <dc:creator>Arram Dreyer</dc:creator>
  <cp:lastModifiedBy>Arram Dreyer</cp:lastModifiedBy>
  <cp:revision>9</cp:revision>
  <dcterms:created xsi:type="dcterms:W3CDTF">2011-09-24T20:01:03Z</dcterms:created>
  <dcterms:modified xsi:type="dcterms:W3CDTF">2011-09-25T00:23:25Z</dcterms:modified>
</cp:coreProperties>
</file>