
<file path=[Content_Types].xml><?xml version="1.0" encoding="utf-8"?>
<Types xmlns="http://schemas.openxmlformats.org/package/2006/content-types">
  <Override PartName="/ppt/diagrams/layout2.xml" ContentType="application/vnd.openxmlformats-officedocument.drawingml.diagramLayout+xml"/>
  <Default Extension="bin" ContentType="application/vnd.openxmlformats-officedocument.presentationml.printerSettings"/>
  <Override PartName="/ppt/slides/slide14.xml" ContentType="application/vnd.openxmlformats-officedocument.presentationml.slide+xml"/>
  <Default Extension="rels" ContentType="application/vnd.openxmlformats-package.relationships+xml"/>
  <Override PartName="/ppt/diagrams/colors8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.xml" ContentType="application/vnd.openxmlformats-officedocument.drawingml.diagramColors+xml"/>
  <Default Extension="xml" ContentType="application/xml"/>
  <Override PartName="/ppt/tableStyles.xml" ContentType="application/vnd.openxmlformats-officedocument.presentationml.tableStyles+xml"/>
  <Override PartName="/ppt/diagrams/drawing7.xml" ContentType="application/vnd.ms-office.drawingml.diagramDrawing+xml"/>
  <Override PartName="/ppt/slides/slide5.xml" ContentType="application/vnd.openxmlformats-officedocument.presentationml.slide+xml"/>
  <Override PartName="/ppt/diagrams/layout8.xml" ContentType="application/vnd.openxmlformats-officedocument.drawingml.diagramLayout+xml"/>
  <Override PartName="/ppt/slideLayouts/slideLayout5.xml" ContentType="application/vnd.openxmlformats-officedocument.presentationml.slide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diagrams/colors7.xml" ContentType="application/vnd.openxmlformats-officedocument.drawingml.diagramColors+xml"/>
  <Override PartName="/docProps/core.xml" ContentType="application/vnd.openxmlformats-package.core-properties+xml"/>
  <Override PartName="/ppt/diagrams/quickStyle4.xml" ContentType="application/vnd.openxmlformats-officedocument.drawingml.diagramStyle+xml"/>
  <Override PartName="/ppt/diagrams/drawing6.xml" ContentType="application/vnd.ms-office.drawingml.diagramDrawing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diagrams/layout7.xml" ContentType="application/vnd.openxmlformats-officedocument.drawingml.diagramLayout+xml"/>
  <Override PartName="/ppt/slides/slide19.xml" ContentType="application/vnd.openxmlformats-officedocument.presentationml.slide+xml"/>
  <Override PartName="/ppt/diagrams/data3.xml" ContentType="application/vnd.openxmlformats-officedocument.drawingml.diagramData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diagrams/colors6.xml" ContentType="application/vnd.openxmlformats-officedocument.drawingml.diagramColors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diagrams/drawing5.xml" ContentType="application/vnd.ms-office.drawingml.diagramDrawing+xml"/>
  <Override PartName="/ppt/diagrams/data9.xml" ContentType="application/vnd.openxmlformats-officedocument.drawingml.diagramData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diagrams/data2.xml" ContentType="application/vnd.openxmlformats-officedocument.drawingml.diagramData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diagrams/quickStyle9.xml" ContentType="application/vnd.openxmlformats-officedocument.drawingml.diagramStyle+xml"/>
  <Override PartName="/ppt/diagrams/colors5.xml" ContentType="application/vnd.openxmlformats-officedocument.drawingml.diagramColors+xml"/>
  <Override PartName="/ppt/diagrams/quickStyle2.xml" ContentType="application/vnd.openxmlformats-officedocument.drawingml.diagramStyle+xml"/>
  <Override PartName="/ppt/slides/slide9.xml" ContentType="application/vnd.openxmlformats-officedocument.presentationml.slide+xml"/>
  <Override PartName="/ppt/diagrams/drawing4.xml" ContentType="application/vnd.ms-office.drawingml.diagramDrawing+xml"/>
  <Override PartName="/ppt/slideLayouts/slideLayout9.xml" ContentType="application/vnd.openxmlformats-officedocument.presentationml.slideLayout+xml"/>
  <Override PartName="/ppt/diagrams/data8.xml" ContentType="application/vnd.openxmlformats-officedocument.drawingml.diagramData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diagrams/data1.xml" ContentType="application/vnd.openxmlformats-officedocument.drawingml.diagramData+xml"/>
  <Override PartName="/ppt/slides/slide10.xml" ContentType="application/vnd.openxmlformats-officedocument.presentationml.slide+xml"/>
  <Override PartName="/ppt/diagrams/quickStyle8.xml" ContentType="application/vnd.openxmlformats-officedocument.drawingml.diagramStyle+xml"/>
  <Override PartName="/ppt/diagrams/colors4.xml" ContentType="application/vnd.openxmlformats-officedocument.drawingml.diagramColor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diagrams/drawing3.xml" ContentType="application/vnd.ms-office.drawingml.diagramDrawing+xml"/>
  <Override PartName="/ppt/slides/slide8.xml" ContentType="application/vnd.openxmlformats-officedocument.presentationml.slide+xml"/>
  <Override PartName="/ppt/diagrams/data7.xml" ContentType="application/vnd.openxmlformats-officedocument.drawingml.diagramData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.xml" ContentType="application/vnd.openxmlformats-officedocument.drawingml.diagramColors+xml"/>
  <Override PartName="/ppt/diagrams/drawing9.xml" ContentType="application/vnd.ms-office.drawingml.diagramDrawing+xml"/>
  <Override PartName="/ppt/slideLayouts/slideLayout11.xml" ContentType="application/vnd.openxmlformats-officedocument.presentationml.slideLayout+xml"/>
  <Override PartName="/ppt/diagrams/drawing2.xml" ContentType="application/vnd.ms-office.drawingml.diagramDrawing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slides/slide15.xml" ContentType="application/vnd.openxmlformats-officedocument.presentationml.slide+xml"/>
  <Override PartName="/ppt/diagrams/colors9.xml" ContentType="application/vnd.openxmlformats-officedocument.drawingml.diagramColors+xml"/>
  <Override PartName="/ppt/diagrams/quickStyle6.xml" ContentType="application/vnd.openxmlformats-officedocument.drawingml.diagramStyle+xml"/>
  <Override PartName="/ppt/diagrams/colors2.xml" ContentType="application/vnd.openxmlformats-officedocument.drawingml.diagramColors+xml"/>
  <Override PartName="/ppt/theme/theme1.xml" ContentType="application/vnd.openxmlformats-officedocument.theme+xml"/>
  <Override PartName="/ppt/diagrams/drawing8.xml" ContentType="application/vnd.ms-office.drawingml.diagramDrawing+xml"/>
  <Override PartName="/ppt/slideLayouts/slideLayout10.xml" ContentType="application/vnd.openxmlformats-officedocument.presentationml.slideLayout+xml"/>
  <Default Extension="gif" ContentType="image/gif"/>
  <Override PartName="/ppt/presentation.xml" ContentType="application/vnd.openxmlformats-officedocument.presentationml.presentation.main+xml"/>
  <Override PartName="/ppt/diagrams/layout9.xml" ContentType="application/vnd.openxmlformats-officedocument.drawingml.diagramLayout+xml"/>
  <Override PartName="/ppt/slides/slide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data5.xml" ContentType="application/vnd.openxmlformats-officedocument.drawingml.diagramData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2A339A-8490-AF4D-8CA2-7D1630C6EC95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56A2ED-2152-024A-9DD0-2A932F072857}">
      <dgm:prSet phldrT="[Text]"/>
      <dgm:spPr/>
      <dgm:t>
        <a:bodyPr/>
        <a:lstStyle/>
        <a:p>
          <a:r>
            <a:rPr lang="en-US" dirty="0" smtClean="0"/>
            <a:t>Why did ancient civilizations develop in river valleys?</a:t>
          </a:r>
          <a:endParaRPr lang="en-US" dirty="0"/>
        </a:p>
      </dgm:t>
    </dgm:pt>
    <dgm:pt modelId="{F03E67D8-A85C-6347-898F-E565B139AD50}" type="parTrans" cxnId="{17868B56-CC27-8F44-9418-930C18BD7763}">
      <dgm:prSet/>
      <dgm:spPr/>
      <dgm:t>
        <a:bodyPr/>
        <a:lstStyle/>
        <a:p>
          <a:endParaRPr lang="en-US"/>
        </a:p>
      </dgm:t>
    </dgm:pt>
    <dgm:pt modelId="{8C2592E3-B347-2646-B88A-58F2C46C7EFC}" type="sibTrans" cxnId="{17868B56-CC27-8F44-9418-930C18BD7763}">
      <dgm:prSet/>
      <dgm:spPr/>
      <dgm:t>
        <a:bodyPr/>
        <a:lstStyle/>
        <a:p>
          <a:endParaRPr lang="en-US"/>
        </a:p>
      </dgm:t>
    </dgm:pt>
    <dgm:pt modelId="{49F02B69-6705-0349-B686-4BB7E562D033}">
      <dgm:prSet phldrT="[Text]"/>
      <dgm:spPr/>
      <dgm:t>
        <a:bodyPr/>
        <a:lstStyle/>
        <a:p>
          <a:r>
            <a:rPr lang="en-US" dirty="0" smtClean="0"/>
            <a:t>Where were the earliest civilizations located?</a:t>
          </a:r>
          <a:endParaRPr lang="en-US" dirty="0"/>
        </a:p>
      </dgm:t>
    </dgm:pt>
    <dgm:pt modelId="{5A1BCA83-D5B4-2D41-BD0B-F7A863428D8A}" type="parTrans" cxnId="{BE27D00A-3377-7E44-9C16-E8FA7BB7E540}">
      <dgm:prSet/>
      <dgm:spPr/>
      <dgm:t>
        <a:bodyPr/>
        <a:lstStyle/>
        <a:p>
          <a:endParaRPr lang="en-US"/>
        </a:p>
      </dgm:t>
    </dgm:pt>
    <dgm:pt modelId="{405FC766-5915-E249-8A70-67B8845E847D}" type="sibTrans" cxnId="{BE27D00A-3377-7E44-9C16-E8FA7BB7E540}">
      <dgm:prSet/>
      <dgm:spPr/>
      <dgm:t>
        <a:bodyPr/>
        <a:lstStyle/>
        <a:p>
          <a:endParaRPr lang="en-US"/>
        </a:p>
      </dgm:t>
    </dgm:pt>
    <dgm:pt modelId="{5FF42141-BAF6-5343-B8A9-083C871B801A}">
      <dgm:prSet phldrT="[Text]"/>
      <dgm:spPr/>
      <dgm:t>
        <a:bodyPr/>
        <a:lstStyle/>
        <a:p>
          <a:r>
            <a:rPr lang="en-US" dirty="0" smtClean="0"/>
            <a:t>When did these civilizations exist?</a:t>
          </a:r>
          <a:endParaRPr lang="en-US" dirty="0"/>
        </a:p>
      </dgm:t>
    </dgm:pt>
    <dgm:pt modelId="{4766985A-1E12-D842-AFCA-1B37747F95EC}" type="parTrans" cxnId="{EBF08D2C-19AE-5347-A8AF-E811BB461A7D}">
      <dgm:prSet/>
      <dgm:spPr/>
      <dgm:t>
        <a:bodyPr/>
        <a:lstStyle/>
        <a:p>
          <a:endParaRPr lang="en-US"/>
        </a:p>
      </dgm:t>
    </dgm:pt>
    <dgm:pt modelId="{9DF8576F-3015-F64B-8E82-E9ECEA743511}" type="sibTrans" cxnId="{EBF08D2C-19AE-5347-A8AF-E811BB461A7D}">
      <dgm:prSet/>
      <dgm:spPr/>
      <dgm:t>
        <a:bodyPr/>
        <a:lstStyle/>
        <a:p>
          <a:endParaRPr lang="en-US"/>
        </a:p>
      </dgm:t>
    </dgm:pt>
    <dgm:pt modelId="{0F6BB3B3-6768-CB40-95D7-0B41F9C19EE2}" type="pres">
      <dgm:prSet presAssocID="{8F2A339A-8490-AF4D-8CA2-7D1630C6EC95}" presName="linear" presStyleCnt="0">
        <dgm:presLayoutVars>
          <dgm:animLvl val="lvl"/>
          <dgm:resizeHandles val="exact"/>
        </dgm:presLayoutVars>
      </dgm:prSet>
      <dgm:spPr/>
    </dgm:pt>
    <dgm:pt modelId="{DC2FC8B7-F47C-8F4F-A29F-60625D02A88D}" type="pres">
      <dgm:prSet presAssocID="{6256A2ED-2152-024A-9DD0-2A932F07285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B23AA5-0D6F-2B44-A97A-FD948DF0FE8C}" type="pres">
      <dgm:prSet presAssocID="{8C2592E3-B347-2646-B88A-58F2C46C7EFC}" presName="spacer" presStyleCnt="0"/>
      <dgm:spPr/>
    </dgm:pt>
    <dgm:pt modelId="{AEAB6D91-54F3-644D-AE45-79217CD96136}" type="pres">
      <dgm:prSet presAssocID="{49F02B69-6705-0349-B686-4BB7E562D03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0F7605B-7ACC-7B4B-8530-D59A34998D89}" type="pres">
      <dgm:prSet presAssocID="{405FC766-5915-E249-8A70-67B8845E847D}" presName="spacer" presStyleCnt="0"/>
      <dgm:spPr/>
    </dgm:pt>
    <dgm:pt modelId="{8D609FA3-E0ED-5948-B8E3-D8A56C9F80B1}" type="pres">
      <dgm:prSet presAssocID="{5FF42141-BAF6-5343-B8A9-083C871B801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0B3DDC7-BB05-3A4F-920F-7F6CB5ABF0E0}" type="presOf" srcId="{5FF42141-BAF6-5343-B8A9-083C871B801A}" destId="{8D609FA3-E0ED-5948-B8E3-D8A56C9F80B1}" srcOrd="0" destOrd="0" presId="urn:microsoft.com/office/officeart/2005/8/layout/vList2"/>
    <dgm:cxn modelId="{EBF08D2C-19AE-5347-A8AF-E811BB461A7D}" srcId="{8F2A339A-8490-AF4D-8CA2-7D1630C6EC95}" destId="{5FF42141-BAF6-5343-B8A9-083C871B801A}" srcOrd="2" destOrd="0" parTransId="{4766985A-1E12-D842-AFCA-1B37747F95EC}" sibTransId="{9DF8576F-3015-F64B-8E82-E9ECEA743511}"/>
    <dgm:cxn modelId="{A601F417-825F-924F-B56F-D4763808E276}" type="presOf" srcId="{8F2A339A-8490-AF4D-8CA2-7D1630C6EC95}" destId="{0F6BB3B3-6768-CB40-95D7-0B41F9C19EE2}" srcOrd="0" destOrd="0" presId="urn:microsoft.com/office/officeart/2005/8/layout/vList2"/>
    <dgm:cxn modelId="{79BECCE8-9DB1-B14E-A25B-3D50D743EF15}" type="presOf" srcId="{6256A2ED-2152-024A-9DD0-2A932F072857}" destId="{DC2FC8B7-F47C-8F4F-A29F-60625D02A88D}" srcOrd="0" destOrd="0" presId="urn:microsoft.com/office/officeart/2005/8/layout/vList2"/>
    <dgm:cxn modelId="{3B65616D-79E9-7444-BBF3-089E2218A738}" type="presOf" srcId="{49F02B69-6705-0349-B686-4BB7E562D033}" destId="{AEAB6D91-54F3-644D-AE45-79217CD96136}" srcOrd="0" destOrd="0" presId="urn:microsoft.com/office/officeart/2005/8/layout/vList2"/>
    <dgm:cxn modelId="{17868B56-CC27-8F44-9418-930C18BD7763}" srcId="{8F2A339A-8490-AF4D-8CA2-7D1630C6EC95}" destId="{6256A2ED-2152-024A-9DD0-2A932F072857}" srcOrd="0" destOrd="0" parTransId="{F03E67D8-A85C-6347-898F-E565B139AD50}" sibTransId="{8C2592E3-B347-2646-B88A-58F2C46C7EFC}"/>
    <dgm:cxn modelId="{BE27D00A-3377-7E44-9C16-E8FA7BB7E540}" srcId="{8F2A339A-8490-AF4D-8CA2-7D1630C6EC95}" destId="{49F02B69-6705-0349-B686-4BB7E562D033}" srcOrd="1" destOrd="0" parTransId="{5A1BCA83-D5B4-2D41-BD0B-F7A863428D8A}" sibTransId="{405FC766-5915-E249-8A70-67B8845E847D}"/>
    <dgm:cxn modelId="{ED9BD32A-3F84-5448-B430-4F0F046EB742}" type="presParOf" srcId="{0F6BB3B3-6768-CB40-95D7-0B41F9C19EE2}" destId="{DC2FC8B7-F47C-8F4F-A29F-60625D02A88D}" srcOrd="0" destOrd="0" presId="urn:microsoft.com/office/officeart/2005/8/layout/vList2"/>
    <dgm:cxn modelId="{F99D2B2A-7265-784F-ADDD-3812103E6C26}" type="presParOf" srcId="{0F6BB3B3-6768-CB40-95D7-0B41F9C19EE2}" destId="{BCB23AA5-0D6F-2B44-A97A-FD948DF0FE8C}" srcOrd="1" destOrd="0" presId="urn:microsoft.com/office/officeart/2005/8/layout/vList2"/>
    <dgm:cxn modelId="{837BFF3A-864A-8A4A-8F11-A7C3FD91A9C6}" type="presParOf" srcId="{0F6BB3B3-6768-CB40-95D7-0B41F9C19EE2}" destId="{AEAB6D91-54F3-644D-AE45-79217CD96136}" srcOrd="2" destOrd="0" presId="urn:microsoft.com/office/officeart/2005/8/layout/vList2"/>
    <dgm:cxn modelId="{47C24F57-C6B8-F540-AC9B-C0B59BF13E08}" type="presParOf" srcId="{0F6BB3B3-6768-CB40-95D7-0B41F9C19EE2}" destId="{20F7605B-7ACC-7B4B-8530-D59A34998D89}" srcOrd="3" destOrd="0" presId="urn:microsoft.com/office/officeart/2005/8/layout/vList2"/>
    <dgm:cxn modelId="{7E48ACCC-F59B-0C46-A25C-C9AEF1A45AC9}" type="presParOf" srcId="{0F6BB3B3-6768-CB40-95D7-0B41F9C19EE2}" destId="{8D609FA3-E0ED-5948-B8E3-D8A56C9F80B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6BDACB-9C91-C64B-AD52-AFC2C8BD065B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541A76-3CB0-BC44-8A8B-665494F9198E}">
      <dgm:prSet phldrT="[Text]"/>
      <dgm:spPr/>
      <dgm:t>
        <a:bodyPr/>
        <a:lstStyle/>
        <a:p>
          <a:r>
            <a:rPr lang="en-US" dirty="0" smtClean="0"/>
            <a:t>Mesopotamia – Tigris and Euphrates</a:t>
          </a:r>
          <a:endParaRPr lang="en-US" dirty="0"/>
        </a:p>
      </dgm:t>
    </dgm:pt>
    <dgm:pt modelId="{E4D7B00F-1A7F-794F-BECE-02836DDF2ADA}" type="parTrans" cxnId="{DFDEEBDA-82A2-5A4D-9410-69CD0B005B10}">
      <dgm:prSet/>
      <dgm:spPr/>
      <dgm:t>
        <a:bodyPr/>
        <a:lstStyle/>
        <a:p>
          <a:endParaRPr lang="en-US"/>
        </a:p>
      </dgm:t>
    </dgm:pt>
    <dgm:pt modelId="{58F74020-4587-B544-B0F2-AF44CD7454D3}" type="sibTrans" cxnId="{DFDEEBDA-82A2-5A4D-9410-69CD0B005B10}">
      <dgm:prSet/>
      <dgm:spPr/>
      <dgm:t>
        <a:bodyPr/>
        <a:lstStyle/>
        <a:p>
          <a:endParaRPr lang="en-US"/>
        </a:p>
      </dgm:t>
    </dgm:pt>
    <dgm:pt modelId="{89DC333C-477B-7D46-86A1-29FBDD3DA8F1}">
      <dgm:prSet phldrT="[Text]"/>
      <dgm:spPr/>
      <dgm:t>
        <a:bodyPr/>
        <a:lstStyle/>
        <a:p>
          <a:r>
            <a:rPr lang="en-US" dirty="0" smtClean="0"/>
            <a:t>Egypt – Nile River</a:t>
          </a:r>
          <a:endParaRPr lang="en-US" dirty="0"/>
        </a:p>
      </dgm:t>
    </dgm:pt>
    <dgm:pt modelId="{94183F30-F740-F943-86DD-7691EEDC3FF4}" type="parTrans" cxnId="{9BE28AC2-BFC4-8049-833D-1D9B6C308CEC}">
      <dgm:prSet/>
      <dgm:spPr/>
      <dgm:t>
        <a:bodyPr/>
        <a:lstStyle/>
        <a:p>
          <a:endParaRPr lang="en-US"/>
        </a:p>
      </dgm:t>
    </dgm:pt>
    <dgm:pt modelId="{B8F325EE-C795-984E-B230-D764EF6ED165}" type="sibTrans" cxnId="{9BE28AC2-BFC4-8049-833D-1D9B6C308CEC}">
      <dgm:prSet/>
      <dgm:spPr/>
      <dgm:t>
        <a:bodyPr/>
        <a:lstStyle/>
        <a:p>
          <a:endParaRPr lang="en-US"/>
        </a:p>
      </dgm:t>
    </dgm:pt>
    <dgm:pt modelId="{E22E3AE7-9CCA-3745-A795-454850FC6C67}">
      <dgm:prSet phldrT="[Text]"/>
      <dgm:spPr/>
      <dgm:t>
        <a:bodyPr/>
        <a:lstStyle/>
        <a:p>
          <a:r>
            <a:rPr lang="en-US" dirty="0" smtClean="0"/>
            <a:t>South Asia – Indus River</a:t>
          </a:r>
          <a:endParaRPr lang="en-US" dirty="0"/>
        </a:p>
      </dgm:t>
    </dgm:pt>
    <dgm:pt modelId="{6492C4E6-1DA5-AA44-BFE0-8AC535A9EE21}" type="parTrans" cxnId="{69A4F76E-4E6C-B64E-8E23-060C32CC3B25}">
      <dgm:prSet/>
      <dgm:spPr/>
      <dgm:t>
        <a:bodyPr/>
        <a:lstStyle/>
        <a:p>
          <a:endParaRPr lang="en-US"/>
        </a:p>
      </dgm:t>
    </dgm:pt>
    <dgm:pt modelId="{1BC3AD80-0F31-034A-BB55-6C9295147138}" type="sibTrans" cxnId="{69A4F76E-4E6C-B64E-8E23-060C32CC3B25}">
      <dgm:prSet/>
      <dgm:spPr/>
      <dgm:t>
        <a:bodyPr/>
        <a:lstStyle/>
        <a:p>
          <a:endParaRPr lang="en-US"/>
        </a:p>
      </dgm:t>
    </dgm:pt>
    <dgm:pt modelId="{416811F5-CA67-7D42-BCC7-5F4896ED2708}">
      <dgm:prSet phldrT="[Text]"/>
      <dgm:spPr/>
      <dgm:t>
        <a:bodyPr/>
        <a:lstStyle/>
        <a:p>
          <a:r>
            <a:rPr lang="en-US" dirty="0" smtClean="0"/>
            <a:t>China – Huang He Valley</a:t>
          </a:r>
          <a:endParaRPr lang="en-US" dirty="0"/>
        </a:p>
      </dgm:t>
    </dgm:pt>
    <dgm:pt modelId="{4EE4F7DD-F7AE-134A-9898-C02D0B28AEAA}" type="parTrans" cxnId="{9B2BAB4B-8495-034A-8635-CAEB55E68AD5}">
      <dgm:prSet/>
      <dgm:spPr/>
      <dgm:t>
        <a:bodyPr/>
        <a:lstStyle/>
        <a:p>
          <a:endParaRPr lang="en-US"/>
        </a:p>
      </dgm:t>
    </dgm:pt>
    <dgm:pt modelId="{2E181845-131E-7844-BA6A-350930EBA1F4}" type="sibTrans" cxnId="{9B2BAB4B-8495-034A-8635-CAEB55E68AD5}">
      <dgm:prSet/>
      <dgm:spPr/>
      <dgm:t>
        <a:bodyPr/>
        <a:lstStyle/>
        <a:p>
          <a:endParaRPr lang="en-US"/>
        </a:p>
      </dgm:t>
    </dgm:pt>
    <dgm:pt modelId="{6C6BEE63-816C-294F-A35E-509B8360CE11}" type="pres">
      <dgm:prSet presAssocID="{956BDACB-9C91-C64B-AD52-AFC2C8BD065B}" presName="linear" presStyleCnt="0">
        <dgm:presLayoutVars>
          <dgm:animLvl val="lvl"/>
          <dgm:resizeHandles val="exact"/>
        </dgm:presLayoutVars>
      </dgm:prSet>
      <dgm:spPr/>
    </dgm:pt>
    <dgm:pt modelId="{AE333BA0-D8CB-3146-9922-3F4363CDE00E}" type="pres">
      <dgm:prSet presAssocID="{41541A76-3CB0-BC44-8A8B-665494F9198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C63A29-4CD7-2E49-B901-105D6FF49607}" type="pres">
      <dgm:prSet presAssocID="{58F74020-4587-B544-B0F2-AF44CD7454D3}" presName="spacer" presStyleCnt="0"/>
      <dgm:spPr/>
    </dgm:pt>
    <dgm:pt modelId="{3B348043-ABA1-A84B-841A-1726601E5DAF}" type="pres">
      <dgm:prSet presAssocID="{89DC333C-477B-7D46-86A1-29FBDD3DA8F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EAEF095-1B1E-5F41-8256-25218D29CECC}" type="pres">
      <dgm:prSet presAssocID="{B8F325EE-C795-984E-B230-D764EF6ED165}" presName="spacer" presStyleCnt="0"/>
      <dgm:spPr/>
    </dgm:pt>
    <dgm:pt modelId="{9B4034AA-316D-9646-9173-2850D32F3948}" type="pres">
      <dgm:prSet presAssocID="{E22E3AE7-9CCA-3745-A795-454850FC6C6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FD067-1FBC-7845-88CE-627ADB8C2FC9}" type="pres">
      <dgm:prSet presAssocID="{1BC3AD80-0F31-034A-BB55-6C9295147138}" presName="spacer" presStyleCnt="0"/>
      <dgm:spPr/>
    </dgm:pt>
    <dgm:pt modelId="{8F74777D-6D8B-7B40-AFD8-B14981360379}" type="pres">
      <dgm:prSet presAssocID="{416811F5-CA67-7D42-BCC7-5F4896ED270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B2BAB4B-8495-034A-8635-CAEB55E68AD5}" srcId="{956BDACB-9C91-C64B-AD52-AFC2C8BD065B}" destId="{416811F5-CA67-7D42-BCC7-5F4896ED2708}" srcOrd="3" destOrd="0" parTransId="{4EE4F7DD-F7AE-134A-9898-C02D0B28AEAA}" sibTransId="{2E181845-131E-7844-BA6A-350930EBA1F4}"/>
    <dgm:cxn modelId="{A1C3E716-A0AA-6844-A97E-83212DAE2222}" type="presOf" srcId="{E22E3AE7-9CCA-3745-A795-454850FC6C67}" destId="{9B4034AA-316D-9646-9173-2850D32F3948}" srcOrd="0" destOrd="0" presId="urn:microsoft.com/office/officeart/2005/8/layout/vList2"/>
    <dgm:cxn modelId="{69A4F76E-4E6C-B64E-8E23-060C32CC3B25}" srcId="{956BDACB-9C91-C64B-AD52-AFC2C8BD065B}" destId="{E22E3AE7-9CCA-3745-A795-454850FC6C67}" srcOrd="2" destOrd="0" parTransId="{6492C4E6-1DA5-AA44-BFE0-8AC535A9EE21}" sibTransId="{1BC3AD80-0F31-034A-BB55-6C9295147138}"/>
    <dgm:cxn modelId="{7802DC1C-3F58-6344-9896-A865D51152E2}" type="presOf" srcId="{41541A76-3CB0-BC44-8A8B-665494F9198E}" destId="{AE333BA0-D8CB-3146-9922-3F4363CDE00E}" srcOrd="0" destOrd="0" presId="urn:microsoft.com/office/officeart/2005/8/layout/vList2"/>
    <dgm:cxn modelId="{491078A1-C5D0-AB4C-800C-4DC702351816}" type="presOf" srcId="{956BDACB-9C91-C64B-AD52-AFC2C8BD065B}" destId="{6C6BEE63-816C-294F-A35E-509B8360CE11}" srcOrd="0" destOrd="0" presId="urn:microsoft.com/office/officeart/2005/8/layout/vList2"/>
    <dgm:cxn modelId="{DFDEEBDA-82A2-5A4D-9410-69CD0B005B10}" srcId="{956BDACB-9C91-C64B-AD52-AFC2C8BD065B}" destId="{41541A76-3CB0-BC44-8A8B-665494F9198E}" srcOrd="0" destOrd="0" parTransId="{E4D7B00F-1A7F-794F-BECE-02836DDF2ADA}" sibTransId="{58F74020-4587-B544-B0F2-AF44CD7454D3}"/>
    <dgm:cxn modelId="{9BE28AC2-BFC4-8049-833D-1D9B6C308CEC}" srcId="{956BDACB-9C91-C64B-AD52-AFC2C8BD065B}" destId="{89DC333C-477B-7D46-86A1-29FBDD3DA8F1}" srcOrd="1" destOrd="0" parTransId="{94183F30-F740-F943-86DD-7691EEDC3FF4}" sibTransId="{B8F325EE-C795-984E-B230-D764EF6ED165}"/>
    <dgm:cxn modelId="{A84AE59C-20A6-AD40-B7A3-A87CFB35AC0C}" type="presOf" srcId="{89DC333C-477B-7D46-86A1-29FBDD3DA8F1}" destId="{3B348043-ABA1-A84B-841A-1726601E5DAF}" srcOrd="0" destOrd="0" presId="urn:microsoft.com/office/officeart/2005/8/layout/vList2"/>
    <dgm:cxn modelId="{1A4DC9B8-2700-1B4D-AA6A-ABD1A588E8E1}" type="presOf" srcId="{416811F5-CA67-7D42-BCC7-5F4896ED2708}" destId="{8F74777D-6D8B-7B40-AFD8-B14981360379}" srcOrd="0" destOrd="0" presId="urn:microsoft.com/office/officeart/2005/8/layout/vList2"/>
    <dgm:cxn modelId="{580C3B2F-8B1F-264C-9769-4BE2B3EBAEAD}" type="presParOf" srcId="{6C6BEE63-816C-294F-A35E-509B8360CE11}" destId="{AE333BA0-D8CB-3146-9922-3F4363CDE00E}" srcOrd="0" destOrd="0" presId="urn:microsoft.com/office/officeart/2005/8/layout/vList2"/>
    <dgm:cxn modelId="{E6E14CF6-B6D4-BC4D-BDFE-CA44114DAB93}" type="presParOf" srcId="{6C6BEE63-816C-294F-A35E-509B8360CE11}" destId="{14C63A29-4CD7-2E49-B901-105D6FF49607}" srcOrd="1" destOrd="0" presId="urn:microsoft.com/office/officeart/2005/8/layout/vList2"/>
    <dgm:cxn modelId="{6A42B112-8B8C-814B-8071-3B7F8A8FED90}" type="presParOf" srcId="{6C6BEE63-816C-294F-A35E-509B8360CE11}" destId="{3B348043-ABA1-A84B-841A-1726601E5DAF}" srcOrd="2" destOrd="0" presId="urn:microsoft.com/office/officeart/2005/8/layout/vList2"/>
    <dgm:cxn modelId="{9760C204-0285-2142-9B85-A1A885D9FE61}" type="presParOf" srcId="{6C6BEE63-816C-294F-A35E-509B8360CE11}" destId="{AEAEF095-1B1E-5F41-8256-25218D29CECC}" srcOrd="3" destOrd="0" presId="urn:microsoft.com/office/officeart/2005/8/layout/vList2"/>
    <dgm:cxn modelId="{6F40E8C2-2A07-4547-A7FC-9A1BED2FBBFB}" type="presParOf" srcId="{6C6BEE63-816C-294F-A35E-509B8360CE11}" destId="{9B4034AA-316D-9646-9173-2850D32F3948}" srcOrd="4" destOrd="0" presId="urn:microsoft.com/office/officeart/2005/8/layout/vList2"/>
    <dgm:cxn modelId="{444AA838-8502-124E-B959-A3F301708BF6}" type="presParOf" srcId="{6C6BEE63-816C-294F-A35E-509B8360CE11}" destId="{69DFD067-1FBC-7845-88CE-627ADB8C2FC9}" srcOrd="5" destOrd="0" presId="urn:microsoft.com/office/officeart/2005/8/layout/vList2"/>
    <dgm:cxn modelId="{4EC358C9-5494-8A48-80BC-4FFA2ED9311A}" type="presParOf" srcId="{6C6BEE63-816C-294F-A35E-509B8360CE11}" destId="{8F74777D-6D8B-7B40-AFD8-B1498136037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4CAC0C-59DB-5244-A327-AA6B4FEFD49B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22299-2390-2F44-864C-87A14AF03420}">
      <dgm:prSet phldrT="[Text]"/>
      <dgm:spPr/>
      <dgm:t>
        <a:bodyPr/>
        <a:lstStyle/>
        <a:p>
          <a:r>
            <a:rPr lang="en-US" dirty="0" smtClean="0"/>
            <a:t>Developed around 3000 BCE</a:t>
          </a:r>
          <a:endParaRPr lang="en-US" dirty="0"/>
        </a:p>
      </dgm:t>
    </dgm:pt>
    <dgm:pt modelId="{5CECDFAC-341C-0E46-89E5-C615D469A7AC}" type="parTrans" cxnId="{7D3F19F4-4CF7-0048-8948-AC14B90393C2}">
      <dgm:prSet/>
      <dgm:spPr/>
      <dgm:t>
        <a:bodyPr/>
        <a:lstStyle/>
        <a:p>
          <a:endParaRPr lang="en-US"/>
        </a:p>
      </dgm:t>
    </dgm:pt>
    <dgm:pt modelId="{C6A2463C-6338-224E-B7A0-8456086E7A9D}" type="sibTrans" cxnId="{7D3F19F4-4CF7-0048-8948-AC14B90393C2}">
      <dgm:prSet/>
      <dgm:spPr/>
      <dgm:t>
        <a:bodyPr/>
        <a:lstStyle/>
        <a:p>
          <a:endParaRPr lang="en-US"/>
        </a:p>
      </dgm:t>
    </dgm:pt>
    <dgm:pt modelId="{847B43EA-D550-4A4F-A8B2-BD8769F33599}">
      <dgm:prSet phldrT="[Text]"/>
      <dgm:spPr/>
      <dgm:t>
        <a:bodyPr/>
        <a:lstStyle/>
        <a:p>
          <a:r>
            <a:rPr lang="en-US" dirty="0" smtClean="0"/>
            <a:t>Polytheistic Religion</a:t>
          </a:r>
          <a:endParaRPr lang="en-US" dirty="0"/>
        </a:p>
      </dgm:t>
    </dgm:pt>
    <dgm:pt modelId="{467B5E1B-BA2F-1842-BE18-B79A14F89EFA}" type="parTrans" cxnId="{DEE60AAA-A29D-6741-9746-116626694536}">
      <dgm:prSet/>
      <dgm:spPr/>
      <dgm:t>
        <a:bodyPr/>
        <a:lstStyle/>
        <a:p>
          <a:endParaRPr lang="en-US"/>
        </a:p>
      </dgm:t>
    </dgm:pt>
    <dgm:pt modelId="{83140FBC-1993-9E4E-A73D-78581F46AD85}" type="sibTrans" cxnId="{DEE60AAA-A29D-6741-9746-116626694536}">
      <dgm:prSet/>
      <dgm:spPr/>
      <dgm:t>
        <a:bodyPr/>
        <a:lstStyle/>
        <a:p>
          <a:endParaRPr lang="en-US"/>
        </a:p>
      </dgm:t>
    </dgm:pt>
    <dgm:pt modelId="{10538483-BC3B-C642-94F8-F19CAF5784B5}">
      <dgm:prSet phldrT="[Text]"/>
      <dgm:spPr/>
      <dgm:t>
        <a:bodyPr/>
        <a:lstStyle/>
        <a:p>
          <a:r>
            <a:rPr lang="en-US" dirty="0" smtClean="0"/>
            <a:t>Hereditary Kings</a:t>
          </a:r>
          <a:endParaRPr lang="en-US" dirty="0"/>
        </a:p>
      </dgm:t>
    </dgm:pt>
    <dgm:pt modelId="{E66236CD-7A5D-8F42-A2EA-F02E414CC6CF}" type="parTrans" cxnId="{20D4491B-4D2F-3A44-9B14-CEF353F33471}">
      <dgm:prSet/>
      <dgm:spPr/>
      <dgm:t>
        <a:bodyPr/>
        <a:lstStyle/>
        <a:p>
          <a:endParaRPr lang="en-US"/>
        </a:p>
      </dgm:t>
    </dgm:pt>
    <dgm:pt modelId="{6AE162E5-9213-C049-8A69-12E23B0BA461}" type="sibTrans" cxnId="{20D4491B-4D2F-3A44-9B14-CEF353F33471}">
      <dgm:prSet/>
      <dgm:spPr/>
      <dgm:t>
        <a:bodyPr/>
        <a:lstStyle/>
        <a:p>
          <a:endParaRPr lang="en-US"/>
        </a:p>
      </dgm:t>
    </dgm:pt>
    <dgm:pt modelId="{F52DE1F8-3B0E-0A4A-9BD8-A127B05B7DD0}">
      <dgm:prSet phldrT="[Text]"/>
      <dgm:spPr/>
      <dgm:t>
        <a:bodyPr/>
        <a:lstStyle/>
        <a:p>
          <a:r>
            <a:rPr lang="en-US" dirty="0" smtClean="0"/>
            <a:t>Developed Cuneiform</a:t>
          </a:r>
          <a:endParaRPr lang="en-US" dirty="0"/>
        </a:p>
      </dgm:t>
    </dgm:pt>
    <dgm:pt modelId="{107ED58A-0D8E-D04F-BF8E-CCF700EDDEB0}" type="parTrans" cxnId="{9BB94EC6-4110-3D42-9BAA-D2FB34656994}">
      <dgm:prSet/>
      <dgm:spPr/>
      <dgm:t>
        <a:bodyPr/>
        <a:lstStyle/>
        <a:p>
          <a:endParaRPr lang="en-US"/>
        </a:p>
      </dgm:t>
    </dgm:pt>
    <dgm:pt modelId="{592892FA-BC32-404A-8026-6AC6D166AFBF}" type="sibTrans" cxnId="{9BB94EC6-4110-3D42-9BAA-D2FB34656994}">
      <dgm:prSet/>
      <dgm:spPr/>
      <dgm:t>
        <a:bodyPr/>
        <a:lstStyle/>
        <a:p>
          <a:endParaRPr lang="en-US"/>
        </a:p>
      </dgm:t>
    </dgm:pt>
    <dgm:pt modelId="{7DD6F5AC-450C-2442-8CBB-5E9C94B36C6A}" type="pres">
      <dgm:prSet presAssocID="{F24CAC0C-59DB-5244-A327-AA6B4FEFD49B}" presName="linear" presStyleCnt="0">
        <dgm:presLayoutVars>
          <dgm:animLvl val="lvl"/>
          <dgm:resizeHandles val="exact"/>
        </dgm:presLayoutVars>
      </dgm:prSet>
      <dgm:spPr/>
    </dgm:pt>
    <dgm:pt modelId="{E0832295-8CED-9540-AFFB-9CABF97209DC}" type="pres">
      <dgm:prSet presAssocID="{66922299-2390-2F44-864C-87A14AF0342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04EEDAF-B555-5C48-89FE-1BFC76E3B3AA}" type="pres">
      <dgm:prSet presAssocID="{C6A2463C-6338-224E-B7A0-8456086E7A9D}" presName="spacer" presStyleCnt="0"/>
      <dgm:spPr/>
    </dgm:pt>
    <dgm:pt modelId="{9CAA71C6-AB3C-F246-8F52-14E39C77DF27}" type="pres">
      <dgm:prSet presAssocID="{847B43EA-D550-4A4F-A8B2-BD8769F3359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E78E8D1-D3B0-4546-A7F3-6B8C32DFADE1}" type="pres">
      <dgm:prSet presAssocID="{83140FBC-1993-9E4E-A73D-78581F46AD85}" presName="spacer" presStyleCnt="0"/>
      <dgm:spPr/>
    </dgm:pt>
    <dgm:pt modelId="{B3DB9FE1-1C82-B249-9F2E-FB0D3BA33178}" type="pres">
      <dgm:prSet presAssocID="{10538483-BC3B-C642-94F8-F19CAF5784B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03A5D56-23BA-7E47-9460-074436F1A573}" type="pres">
      <dgm:prSet presAssocID="{6AE162E5-9213-C049-8A69-12E23B0BA461}" presName="spacer" presStyleCnt="0"/>
      <dgm:spPr/>
    </dgm:pt>
    <dgm:pt modelId="{09BB4560-56CA-724E-AF8E-C6D79464DE40}" type="pres">
      <dgm:prSet presAssocID="{F52DE1F8-3B0E-0A4A-9BD8-A127B05B7DD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90757E5-A5A0-0E43-BDD1-67B3666CE7E8}" type="presOf" srcId="{847B43EA-D550-4A4F-A8B2-BD8769F33599}" destId="{9CAA71C6-AB3C-F246-8F52-14E39C77DF27}" srcOrd="0" destOrd="0" presId="urn:microsoft.com/office/officeart/2005/8/layout/vList2"/>
    <dgm:cxn modelId="{E86CB5FB-E179-B14B-BCD7-1A7FB2E5CA32}" type="presOf" srcId="{F52DE1F8-3B0E-0A4A-9BD8-A127B05B7DD0}" destId="{09BB4560-56CA-724E-AF8E-C6D79464DE40}" srcOrd="0" destOrd="0" presId="urn:microsoft.com/office/officeart/2005/8/layout/vList2"/>
    <dgm:cxn modelId="{A45E5E0D-EC18-0F42-9509-3914FA923C23}" type="presOf" srcId="{F24CAC0C-59DB-5244-A327-AA6B4FEFD49B}" destId="{7DD6F5AC-450C-2442-8CBB-5E9C94B36C6A}" srcOrd="0" destOrd="0" presId="urn:microsoft.com/office/officeart/2005/8/layout/vList2"/>
    <dgm:cxn modelId="{9BB94EC6-4110-3D42-9BAA-D2FB34656994}" srcId="{F24CAC0C-59DB-5244-A327-AA6B4FEFD49B}" destId="{F52DE1F8-3B0E-0A4A-9BD8-A127B05B7DD0}" srcOrd="3" destOrd="0" parTransId="{107ED58A-0D8E-D04F-BF8E-CCF700EDDEB0}" sibTransId="{592892FA-BC32-404A-8026-6AC6D166AFBF}"/>
    <dgm:cxn modelId="{20D4491B-4D2F-3A44-9B14-CEF353F33471}" srcId="{F24CAC0C-59DB-5244-A327-AA6B4FEFD49B}" destId="{10538483-BC3B-C642-94F8-F19CAF5784B5}" srcOrd="2" destOrd="0" parTransId="{E66236CD-7A5D-8F42-A2EA-F02E414CC6CF}" sibTransId="{6AE162E5-9213-C049-8A69-12E23B0BA461}"/>
    <dgm:cxn modelId="{7D3F19F4-4CF7-0048-8948-AC14B90393C2}" srcId="{F24CAC0C-59DB-5244-A327-AA6B4FEFD49B}" destId="{66922299-2390-2F44-864C-87A14AF03420}" srcOrd="0" destOrd="0" parTransId="{5CECDFAC-341C-0E46-89E5-C615D469A7AC}" sibTransId="{C6A2463C-6338-224E-B7A0-8456086E7A9D}"/>
    <dgm:cxn modelId="{51AE00BA-60AE-514C-9344-8355D12EC1A4}" type="presOf" srcId="{10538483-BC3B-C642-94F8-F19CAF5784B5}" destId="{B3DB9FE1-1C82-B249-9F2E-FB0D3BA33178}" srcOrd="0" destOrd="0" presId="urn:microsoft.com/office/officeart/2005/8/layout/vList2"/>
    <dgm:cxn modelId="{DB316570-A72A-6447-ADD1-BB007D5E5E84}" type="presOf" srcId="{66922299-2390-2F44-864C-87A14AF03420}" destId="{E0832295-8CED-9540-AFFB-9CABF97209DC}" srcOrd="0" destOrd="0" presId="urn:microsoft.com/office/officeart/2005/8/layout/vList2"/>
    <dgm:cxn modelId="{DEE60AAA-A29D-6741-9746-116626694536}" srcId="{F24CAC0C-59DB-5244-A327-AA6B4FEFD49B}" destId="{847B43EA-D550-4A4F-A8B2-BD8769F33599}" srcOrd="1" destOrd="0" parTransId="{467B5E1B-BA2F-1842-BE18-B79A14F89EFA}" sibTransId="{83140FBC-1993-9E4E-A73D-78581F46AD85}"/>
    <dgm:cxn modelId="{CFA392EF-A479-C247-BADD-0ACFAD64CB76}" type="presParOf" srcId="{7DD6F5AC-450C-2442-8CBB-5E9C94B36C6A}" destId="{E0832295-8CED-9540-AFFB-9CABF97209DC}" srcOrd="0" destOrd="0" presId="urn:microsoft.com/office/officeart/2005/8/layout/vList2"/>
    <dgm:cxn modelId="{EE439529-49A3-2041-8D8B-F6C21FA6383F}" type="presParOf" srcId="{7DD6F5AC-450C-2442-8CBB-5E9C94B36C6A}" destId="{104EEDAF-B555-5C48-89FE-1BFC76E3B3AA}" srcOrd="1" destOrd="0" presId="urn:microsoft.com/office/officeart/2005/8/layout/vList2"/>
    <dgm:cxn modelId="{29DD377B-EDE6-8E4F-A9AD-10258112C80F}" type="presParOf" srcId="{7DD6F5AC-450C-2442-8CBB-5E9C94B36C6A}" destId="{9CAA71C6-AB3C-F246-8F52-14E39C77DF27}" srcOrd="2" destOrd="0" presId="urn:microsoft.com/office/officeart/2005/8/layout/vList2"/>
    <dgm:cxn modelId="{C99FEF05-62BE-A44A-9508-EDCE58779962}" type="presParOf" srcId="{7DD6F5AC-450C-2442-8CBB-5E9C94B36C6A}" destId="{AE78E8D1-D3B0-4546-A7F3-6B8C32DFADE1}" srcOrd="3" destOrd="0" presId="urn:microsoft.com/office/officeart/2005/8/layout/vList2"/>
    <dgm:cxn modelId="{076F382C-2662-C340-BA13-E04718B21F64}" type="presParOf" srcId="{7DD6F5AC-450C-2442-8CBB-5E9C94B36C6A}" destId="{B3DB9FE1-1C82-B249-9F2E-FB0D3BA33178}" srcOrd="4" destOrd="0" presId="urn:microsoft.com/office/officeart/2005/8/layout/vList2"/>
    <dgm:cxn modelId="{534F91C2-A3EE-064F-AE13-3221CF2668BC}" type="presParOf" srcId="{7DD6F5AC-450C-2442-8CBB-5E9C94B36C6A}" destId="{303A5D56-23BA-7E47-9460-074436F1A573}" srcOrd="5" destOrd="0" presId="urn:microsoft.com/office/officeart/2005/8/layout/vList2"/>
    <dgm:cxn modelId="{5A750633-8343-0349-BCEE-B1CC4083119E}" type="presParOf" srcId="{7DD6F5AC-450C-2442-8CBB-5E9C94B36C6A}" destId="{09BB4560-56CA-724E-AF8E-C6D79464DE4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EDED58-25AC-864D-8CFB-8B0E6BB22036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BC80C7-B6FA-C542-9A46-E3C67F7F43E7}">
      <dgm:prSet phldrT="[Text]"/>
      <dgm:spPr/>
      <dgm:t>
        <a:bodyPr/>
        <a:lstStyle/>
        <a:p>
          <a:r>
            <a:rPr lang="en-US" dirty="0" smtClean="0"/>
            <a:t>Agricultural Surplus</a:t>
          </a:r>
          <a:endParaRPr lang="en-US" dirty="0"/>
        </a:p>
      </dgm:t>
    </dgm:pt>
    <dgm:pt modelId="{3BE70A7C-B4E0-B049-9F5D-D632BDDF90FE}" type="parTrans" cxnId="{782380F8-164C-D54F-A6DF-8DB96F5AB4DD}">
      <dgm:prSet/>
      <dgm:spPr/>
      <dgm:t>
        <a:bodyPr/>
        <a:lstStyle/>
        <a:p>
          <a:endParaRPr lang="en-US"/>
        </a:p>
      </dgm:t>
    </dgm:pt>
    <dgm:pt modelId="{7A4173EA-3509-2C4C-9B29-7E0BED326008}" type="sibTrans" cxnId="{782380F8-164C-D54F-A6DF-8DB96F5AB4DD}">
      <dgm:prSet/>
      <dgm:spPr/>
      <dgm:t>
        <a:bodyPr/>
        <a:lstStyle/>
        <a:p>
          <a:endParaRPr lang="en-US"/>
        </a:p>
      </dgm:t>
    </dgm:pt>
    <dgm:pt modelId="{C974F4FA-0A73-4946-A4A0-89C47E7433E1}">
      <dgm:prSet phldrT="[Text]"/>
      <dgm:spPr/>
      <dgm:t>
        <a:bodyPr/>
        <a:lstStyle/>
        <a:p>
          <a:r>
            <a:rPr lang="en-US" dirty="0" smtClean="0"/>
            <a:t>Rigid Social Structure</a:t>
          </a:r>
          <a:endParaRPr lang="en-US" dirty="0"/>
        </a:p>
      </dgm:t>
    </dgm:pt>
    <dgm:pt modelId="{BA92A06C-D8EF-F045-B676-F1742DE5C3E1}" type="parTrans" cxnId="{559B706A-967E-E44C-B3F7-938BF8311B1F}">
      <dgm:prSet/>
      <dgm:spPr/>
      <dgm:t>
        <a:bodyPr/>
        <a:lstStyle/>
        <a:p>
          <a:endParaRPr lang="en-US"/>
        </a:p>
      </dgm:t>
    </dgm:pt>
    <dgm:pt modelId="{E6BBF621-543D-5A44-B327-57C8697899E3}" type="sibTrans" cxnId="{559B706A-967E-E44C-B3F7-938BF8311B1F}">
      <dgm:prSet/>
      <dgm:spPr/>
      <dgm:t>
        <a:bodyPr/>
        <a:lstStyle/>
        <a:p>
          <a:endParaRPr lang="en-US"/>
        </a:p>
      </dgm:t>
    </dgm:pt>
    <dgm:pt modelId="{69BB6009-0A7D-E244-B389-97D8640BB227}">
      <dgm:prSet phldrT="[Text]"/>
      <dgm:spPr/>
      <dgm:t>
        <a:bodyPr/>
        <a:lstStyle/>
        <a:p>
          <a:r>
            <a:rPr lang="en-US" dirty="0" smtClean="0"/>
            <a:t>Slavery</a:t>
          </a:r>
          <a:endParaRPr lang="en-US" dirty="0"/>
        </a:p>
      </dgm:t>
    </dgm:pt>
    <dgm:pt modelId="{83CC580C-ABFB-BE45-B570-9BA64E90921D}" type="parTrans" cxnId="{0D9134DB-D6B7-3443-8885-E73D14ABFFF4}">
      <dgm:prSet/>
      <dgm:spPr/>
      <dgm:t>
        <a:bodyPr/>
        <a:lstStyle/>
        <a:p>
          <a:endParaRPr lang="en-US"/>
        </a:p>
      </dgm:t>
    </dgm:pt>
    <dgm:pt modelId="{AEBF4B78-E9EB-724E-984A-498A247ED635}" type="sibTrans" cxnId="{0D9134DB-D6B7-3443-8885-E73D14ABFFF4}">
      <dgm:prSet/>
      <dgm:spPr/>
      <dgm:t>
        <a:bodyPr/>
        <a:lstStyle/>
        <a:p>
          <a:endParaRPr lang="en-US"/>
        </a:p>
      </dgm:t>
    </dgm:pt>
    <dgm:pt modelId="{10DF8460-532B-3142-9AC4-EFC35FE08944}">
      <dgm:prSet phldrT="[Text]"/>
      <dgm:spPr/>
      <dgm:t>
        <a:bodyPr/>
        <a:lstStyle/>
        <a:p>
          <a:r>
            <a:rPr lang="en-US" dirty="0" smtClean="0"/>
            <a:t>First Law Code (Hammurabi’s Code)</a:t>
          </a:r>
          <a:endParaRPr lang="en-US" dirty="0"/>
        </a:p>
      </dgm:t>
    </dgm:pt>
    <dgm:pt modelId="{BFE13D02-FC72-274E-B7CE-C34EA112A846}" type="parTrans" cxnId="{8CDBAAA7-3177-224D-AC63-53E2BD0F1A53}">
      <dgm:prSet/>
      <dgm:spPr/>
    </dgm:pt>
    <dgm:pt modelId="{FFFC11A8-5CAF-9F4C-B91C-4EE283D26B3C}" type="sibTrans" cxnId="{8CDBAAA7-3177-224D-AC63-53E2BD0F1A53}">
      <dgm:prSet/>
      <dgm:spPr/>
    </dgm:pt>
    <dgm:pt modelId="{B33D1052-F194-0041-BEF4-8BEB829CE19E}" type="pres">
      <dgm:prSet presAssocID="{E9EDED58-25AC-864D-8CFB-8B0E6BB22036}" presName="linear" presStyleCnt="0">
        <dgm:presLayoutVars>
          <dgm:animLvl val="lvl"/>
          <dgm:resizeHandles val="exact"/>
        </dgm:presLayoutVars>
      </dgm:prSet>
      <dgm:spPr/>
    </dgm:pt>
    <dgm:pt modelId="{F0A2D2F8-0581-AC45-B999-76D521D09077}" type="pres">
      <dgm:prSet presAssocID="{92BC80C7-B6FA-C542-9A46-E3C67F7F43E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FAC89E1-ACD4-6C40-9442-4BC780B901E1}" type="pres">
      <dgm:prSet presAssocID="{7A4173EA-3509-2C4C-9B29-7E0BED326008}" presName="spacer" presStyleCnt="0"/>
      <dgm:spPr/>
    </dgm:pt>
    <dgm:pt modelId="{446A558F-1A33-5C43-9C92-7EF1ACEED78B}" type="pres">
      <dgm:prSet presAssocID="{C974F4FA-0A73-4946-A4A0-89C47E7433E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9F7A0E2-55A5-314C-90EF-E4957A8C8508}" type="pres">
      <dgm:prSet presAssocID="{E6BBF621-543D-5A44-B327-57C8697899E3}" presName="spacer" presStyleCnt="0"/>
      <dgm:spPr/>
    </dgm:pt>
    <dgm:pt modelId="{5FC486F3-9DD5-1F43-A259-746A74D0BB08}" type="pres">
      <dgm:prSet presAssocID="{69BB6009-0A7D-E244-B389-97D8640BB22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0E44D8-F0CA-134A-8CD5-6EA86E68D70D}" type="pres">
      <dgm:prSet presAssocID="{AEBF4B78-E9EB-724E-984A-498A247ED635}" presName="spacer" presStyleCnt="0"/>
      <dgm:spPr/>
    </dgm:pt>
    <dgm:pt modelId="{2B4BFE0E-D0B8-3043-98FD-AA543FFC2645}" type="pres">
      <dgm:prSet presAssocID="{10DF8460-532B-3142-9AC4-EFC35FE0894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2380F8-164C-D54F-A6DF-8DB96F5AB4DD}" srcId="{E9EDED58-25AC-864D-8CFB-8B0E6BB22036}" destId="{92BC80C7-B6FA-C542-9A46-E3C67F7F43E7}" srcOrd="0" destOrd="0" parTransId="{3BE70A7C-B4E0-B049-9F5D-D632BDDF90FE}" sibTransId="{7A4173EA-3509-2C4C-9B29-7E0BED326008}"/>
    <dgm:cxn modelId="{64A32EFF-2AE2-9E4B-BCFA-ABAB552198FD}" type="presOf" srcId="{10DF8460-532B-3142-9AC4-EFC35FE08944}" destId="{2B4BFE0E-D0B8-3043-98FD-AA543FFC2645}" srcOrd="0" destOrd="0" presId="urn:microsoft.com/office/officeart/2005/8/layout/vList2"/>
    <dgm:cxn modelId="{0D9134DB-D6B7-3443-8885-E73D14ABFFF4}" srcId="{E9EDED58-25AC-864D-8CFB-8B0E6BB22036}" destId="{69BB6009-0A7D-E244-B389-97D8640BB227}" srcOrd="2" destOrd="0" parTransId="{83CC580C-ABFB-BE45-B570-9BA64E90921D}" sibTransId="{AEBF4B78-E9EB-724E-984A-498A247ED635}"/>
    <dgm:cxn modelId="{FDECD351-7FC3-4E41-B793-9AC23326034D}" type="presOf" srcId="{C974F4FA-0A73-4946-A4A0-89C47E7433E1}" destId="{446A558F-1A33-5C43-9C92-7EF1ACEED78B}" srcOrd="0" destOrd="0" presId="urn:microsoft.com/office/officeart/2005/8/layout/vList2"/>
    <dgm:cxn modelId="{8CDBAAA7-3177-224D-AC63-53E2BD0F1A53}" srcId="{E9EDED58-25AC-864D-8CFB-8B0E6BB22036}" destId="{10DF8460-532B-3142-9AC4-EFC35FE08944}" srcOrd="3" destOrd="0" parTransId="{BFE13D02-FC72-274E-B7CE-C34EA112A846}" sibTransId="{FFFC11A8-5CAF-9F4C-B91C-4EE283D26B3C}"/>
    <dgm:cxn modelId="{559B706A-967E-E44C-B3F7-938BF8311B1F}" srcId="{E9EDED58-25AC-864D-8CFB-8B0E6BB22036}" destId="{C974F4FA-0A73-4946-A4A0-89C47E7433E1}" srcOrd="1" destOrd="0" parTransId="{BA92A06C-D8EF-F045-B676-F1742DE5C3E1}" sibTransId="{E6BBF621-543D-5A44-B327-57C8697899E3}"/>
    <dgm:cxn modelId="{98004B0A-E411-704B-A9C1-D5E7EDD1555E}" type="presOf" srcId="{E9EDED58-25AC-864D-8CFB-8B0E6BB22036}" destId="{B33D1052-F194-0041-BEF4-8BEB829CE19E}" srcOrd="0" destOrd="0" presId="urn:microsoft.com/office/officeart/2005/8/layout/vList2"/>
    <dgm:cxn modelId="{BEA2B5F8-8021-C44F-BBD1-60A6E3BE04C1}" type="presOf" srcId="{92BC80C7-B6FA-C542-9A46-E3C67F7F43E7}" destId="{F0A2D2F8-0581-AC45-B999-76D521D09077}" srcOrd="0" destOrd="0" presId="urn:microsoft.com/office/officeart/2005/8/layout/vList2"/>
    <dgm:cxn modelId="{86C26340-662D-9B4B-89EE-094109AECA95}" type="presOf" srcId="{69BB6009-0A7D-E244-B389-97D8640BB227}" destId="{5FC486F3-9DD5-1F43-A259-746A74D0BB08}" srcOrd="0" destOrd="0" presId="urn:microsoft.com/office/officeart/2005/8/layout/vList2"/>
    <dgm:cxn modelId="{4D96D01D-C91B-D749-8A69-EDF68C860007}" type="presParOf" srcId="{B33D1052-F194-0041-BEF4-8BEB829CE19E}" destId="{F0A2D2F8-0581-AC45-B999-76D521D09077}" srcOrd="0" destOrd="0" presId="urn:microsoft.com/office/officeart/2005/8/layout/vList2"/>
    <dgm:cxn modelId="{6E7A1016-F1BB-E149-B5CA-654C318EC8E4}" type="presParOf" srcId="{B33D1052-F194-0041-BEF4-8BEB829CE19E}" destId="{FFAC89E1-ACD4-6C40-9442-4BC780B901E1}" srcOrd="1" destOrd="0" presId="urn:microsoft.com/office/officeart/2005/8/layout/vList2"/>
    <dgm:cxn modelId="{CFE63149-2F08-764E-B5EF-11858EB2B56F}" type="presParOf" srcId="{B33D1052-F194-0041-BEF4-8BEB829CE19E}" destId="{446A558F-1A33-5C43-9C92-7EF1ACEED78B}" srcOrd="2" destOrd="0" presId="urn:microsoft.com/office/officeart/2005/8/layout/vList2"/>
    <dgm:cxn modelId="{25A22F8B-FA34-D542-907C-C24D40CDCBAB}" type="presParOf" srcId="{B33D1052-F194-0041-BEF4-8BEB829CE19E}" destId="{A9F7A0E2-55A5-314C-90EF-E4957A8C8508}" srcOrd="3" destOrd="0" presId="urn:microsoft.com/office/officeart/2005/8/layout/vList2"/>
    <dgm:cxn modelId="{FEEC2CB8-6F5D-0B4C-A662-12C745FC2179}" type="presParOf" srcId="{B33D1052-F194-0041-BEF4-8BEB829CE19E}" destId="{5FC486F3-9DD5-1F43-A259-746A74D0BB08}" srcOrd="4" destOrd="0" presId="urn:microsoft.com/office/officeart/2005/8/layout/vList2"/>
    <dgm:cxn modelId="{7FA6BFB0-E528-B040-9C75-19FE9536CDD5}" type="presParOf" srcId="{B33D1052-F194-0041-BEF4-8BEB829CE19E}" destId="{FE0E44D8-F0CA-134A-8CD5-6EA86E68D70D}" srcOrd="5" destOrd="0" presId="urn:microsoft.com/office/officeart/2005/8/layout/vList2"/>
    <dgm:cxn modelId="{A09DFFBE-CD2B-284A-8AC2-0787CF659099}" type="presParOf" srcId="{B33D1052-F194-0041-BEF4-8BEB829CE19E}" destId="{2B4BFE0E-D0B8-3043-98FD-AA543FFC264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46D3F3-A995-5641-BC46-855D7A0B155D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622AC7-5589-6441-B726-95FF4979DE12}">
      <dgm:prSet phldrT="[Text]"/>
      <dgm:spPr/>
      <dgm:t>
        <a:bodyPr/>
        <a:lstStyle/>
        <a:p>
          <a:r>
            <a:rPr lang="en-US" dirty="0" smtClean="0"/>
            <a:t>Crime – Theft</a:t>
          </a:r>
          <a:endParaRPr lang="en-US" dirty="0"/>
        </a:p>
      </dgm:t>
    </dgm:pt>
    <dgm:pt modelId="{B89B8B53-E9D6-8644-AC37-EA0941446470}" type="parTrans" cxnId="{9F241045-C27E-F54D-AB86-1FB336FBD278}">
      <dgm:prSet/>
      <dgm:spPr/>
      <dgm:t>
        <a:bodyPr/>
        <a:lstStyle/>
        <a:p>
          <a:endParaRPr lang="en-US"/>
        </a:p>
      </dgm:t>
    </dgm:pt>
    <dgm:pt modelId="{EB7FCD74-C4C6-154D-B2EF-E9544E58128D}" type="sibTrans" cxnId="{9F241045-C27E-F54D-AB86-1FB336FBD278}">
      <dgm:prSet/>
      <dgm:spPr/>
      <dgm:t>
        <a:bodyPr/>
        <a:lstStyle/>
        <a:p>
          <a:endParaRPr lang="en-US"/>
        </a:p>
      </dgm:t>
    </dgm:pt>
    <dgm:pt modelId="{D50C4FF7-306C-5442-941D-0BF68FC9197E}">
      <dgm:prSet phldrT="[Text]"/>
      <dgm:spPr/>
      <dgm:t>
        <a:bodyPr/>
        <a:lstStyle/>
        <a:p>
          <a:r>
            <a:rPr lang="en-US" dirty="0" smtClean="0"/>
            <a:t>Crime - Kidnapping</a:t>
          </a:r>
          <a:endParaRPr lang="en-US" dirty="0"/>
        </a:p>
      </dgm:t>
    </dgm:pt>
    <dgm:pt modelId="{EB494282-3B72-7542-9FB0-072048CD50C5}" type="parTrans" cxnId="{C639FD34-766D-C943-92A7-4FC7E57D3A70}">
      <dgm:prSet/>
      <dgm:spPr/>
      <dgm:t>
        <a:bodyPr/>
        <a:lstStyle/>
        <a:p>
          <a:endParaRPr lang="en-US"/>
        </a:p>
      </dgm:t>
    </dgm:pt>
    <dgm:pt modelId="{425A3028-1378-1640-98BE-1905F03942F2}" type="sibTrans" cxnId="{C639FD34-766D-C943-92A7-4FC7E57D3A70}">
      <dgm:prSet/>
      <dgm:spPr/>
      <dgm:t>
        <a:bodyPr/>
        <a:lstStyle/>
        <a:p>
          <a:endParaRPr lang="en-US"/>
        </a:p>
      </dgm:t>
    </dgm:pt>
    <dgm:pt modelId="{D24FBD80-EE60-0B42-A571-B542928B52D1}">
      <dgm:prSet phldrT="[Text]"/>
      <dgm:spPr/>
      <dgm:t>
        <a:bodyPr/>
        <a:lstStyle/>
        <a:p>
          <a:r>
            <a:rPr lang="en-US" dirty="0" smtClean="0"/>
            <a:t>Crime – Breaking and entering</a:t>
          </a:r>
          <a:endParaRPr lang="en-US" dirty="0"/>
        </a:p>
      </dgm:t>
    </dgm:pt>
    <dgm:pt modelId="{2D628807-0599-B742-A1B2-B04524485DE9}" type="parTrans" cxnId="{950B7FF9-9C82-4948-BE62-2DC971E64475}">
      <dgm:prSet/>
      <dgm:spPr/>
      <dgm:t>
        <a:bodyPr/>
        <a:lstStyle/>
        <a:p>
          <a:endParaRPr lang="en-US"/>
        </a:p>
      </dgm:t>
    </dgm:pt>
    <dgm:pt modelId="{16C2C78E-BE01-3049-BB2A-47E2ACEBB2A8}" type="sibTrans" cxnId="{950B7FF9-9C82-4948-BE62-2DC971E64475}">
      <dgm:prSet/>
      <dgm:spPr/>
      <dgm:t>
        <a:bodyPr/>
        <a:lstStyle/>
        <a:p>
          <a:endParaRPr lang="en-US"/>
        </a:p>
      </dgm:t>
    </dgm:pt>
    <dgm:pt modelId="{DA47F5F8-5B9F-6645-AC01-25E2C9A379C0}" type="pres">
      <dgm:prSet presAssocID="{A846D3F3-A995-5641-BC46-855D7A0B155D}" presName="linear" presStyleCnt="0">
        <dgm:presLayoutVars>
          <dgm:dir/>
          <dgm:animLvl val="lvl"/>
          <dgm:resizeHandles val="exact"/>
        </dgm:presLayoutVars>
      </dgm:prSet>
      <dgm:spPr/>
    </dgm:pt>
    <dgm:pt modelId="{598F5E4B-1C65-D74E-9786-76D9217CCD4E}" type="pres">
      <dgm:prSet presAssocID="{AB622AC7-5589-6441-B726-95FF4979DE12}" presName="parentLin" presStyleCnt="0"/>
      <dgm:spPr/>
    </dgm:pt>
    <dgm:pt modelId="{74D733F6-2E32-F447-86D4-366D59563750}" type="pres">
      <dgm:prSet presAssocID="{AB622AC7-5589-6441-B726-95FF4979DE12}" presName="parentLeftMargin" presStyleLbl="node1" presStyleIdx="0" presStyleCnt="3"/>
      <dgm:spPr/>
    </dgm:pt>
    <dgm:pt modelId="{66B88E8D-53F7-9341-A0D4-370078E4FB36}" type="pres">
      <dgm:prSet presAssocID="{AB622AC7-5589-6441-B726-95FF4979DE1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1E1956-DE92-E64A-97E2-30A4B5E85507}" type="pres">
      <dgm:prSet presAssocID="{AB622AC7-5589-6441-B726-95FF4979DE12}" presName="negativeSpace" presStyleCnt="0"/>
      <dgm:spPr/>
    </dgm:pt>
    <dgm:pt modelId="{40049310-B9FB-9B44-B0E5-AC76418F50E3}" type="pres">
      <dgm:prSet presAssocID="{AB622AC7-5589-6441-B726-95FF4979DE12}" presName="childText" presStyleLbl="conFgAcc1" presStyleIdx="0" presStyleCnt="3">
        <dgm:presLayoutVars>
          <dgm:bulletEnabled val="1"/>
        </dgm:presLayoutVars>
      </dgm:prSet>
      <dgm:spPr/>
    </dgm:pt>
    <dgm:pt modelId="{DFAE6027-B892-F942-A3A8-8633765B567D}" type="pres">
      <dgm:prSet presAssocID="{EB7FCD74-C4C6-154D-B2EF-E9544E58128D}" presName="spaceBetweenRectangles" presStyleCnt="0"/>
      <dgm:spPr/>
    </dgm:pt>
    <dgm:pt modelId="{C4001D5F-E93E-EE4B-9795-B03849C87680}" type="pres">
      <dgm:prSet presAssocID="{D50C4FF7-306C-5442-941D-0BF68FC9197E}" presName="parentLin" presStyleCnt="0"/>
      <dgm:spPr/>
    </dgm:pt>
    <dgm:pt modelId="{30AA2BB6-7BA0-C14B-8824-A62363B327E3}" type="pres">
      <dgm:prSet presAssocID="{D50C4FF7-306C-5442-941D-0BF68FC9197E}" presName="parentLeftMargin" presStyleLbl="node1" presStyleIdx="0" presStyleCnt="3"/>
      <dgm:spPr/>
    </dgm:pt>
    <dgm:pt modelId="{94CF3765-1D4B-7549-A738-BEDF84C14313}" type="pres">
      <dgm:prSet presAssocID="{D50C4FF7-306C-5442-941D-0BF68FC9197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DE525E3-D0D7-684F-BCF1-9F158608C241}" type="pres">
      <dgm:prSet presAssocID="{D50C4FF7-306C-5442-941D-0BF68FC9197E}" presName="negativeSpace" presStyleCnt="0"/>
      <dgm:spPr/>
    </dgm:pt>
    <dgm:pt modelId="{D19A462C-4F14-C749-8141-BBEC39284257}" type="pres">
      <dgm:prSet presAssocID="{D50C4FF7-306C-5442-941D-0BF68FC9197E}" presName="childText" presStyleLbl="conFgAcc1" presStyleIdx="1" presStyleCnt="3">
        <dgm:presLayoutVars>
          <dgm:bulletEnabled val="1"/>
        </dgm:presLayoutVars>
      </dgm:prSet>
      <dgm:spPr/>
    </dgm:pt>
    <dgm:pt modelId="{80AFFFE5-859B-ED43-A70F-E0021955AC7C}" type="pres">
      <dgm:prSet presAssocID="{425A3028-1378-1640-98BE-1905F03942F2}" presName="spaceBetweenRectangles" presStyleCnt="0"/>
      <dgm:spPr/>
    </dgm:pt>
    <dgm:pt modelId="{9BF84858-2933-A54D-A659-FEA0A62DB004}" type="pres">
      <dgm:prSet presAssocID="{D24FBD80-EE60-0B42-A571-B542928B52D1}" presName="parentLin" presStyleCnt="0"/>
      <dgm:spPr/>
    </dgm:pt>
    <dgm:pt modelId="{22F6C53B-46C8-1B45-844D-13E6D5AA7C9E}" type="pres">
      <dgm:prSet presAssocID="{D24FBD80-EE60-0B42-A571-B542928B52D1}" presName="parentLeftMargin" presStyleLbl="node1" presStyleIdx="1" presStyleCnt="3"/>
      <dgm:spPr/>
    </dgm:pt>
    <dgm:pt modelId="{602A6A24-DBBE-7E44-A51D-D44F6F2134B0}" type="pres">
      <dgm:prSet presAssocID="{D24FBD80-EE60-0B42-A571-B542928B52D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68A7268-7D57-8340-926E-93F9C266DC7D}" type="pres">
      <dgm:prSet presAssocID="{D24FBD80-EE60-0B42-A571-B542928B52D1}" presName="negativeSpace" presStyleCnt="0"/>
      <dgm:spPr/>
    </dgm:pt>
    <dgm:pt modelId="{DA33E63C-FBE2-6449-88EA-24AA9000DF36}" type="pres">
      <dgm:prSet presAssocID="{D24FBD80-EE60-0B42-A571-B542928B52D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50B7FF9-9C82-4948-BE62-2DC971E64475}" srcId="{A846D3F3-A995-5641-BC46-855D7A0B155D}" destId="{D24FBD80-EE60-0B42-A571-B542928B52D1}" srcOrd="2" destOrd="0" parTransId="{2D628807-0599-B742-A1B2-B04524485DE9}" sibTransId="{16C2C78E-BE01-3049-BB2A-47E2ACEBB2A8}"/>
    <dgm:cxn modelId="{4A8E16BD-444D-1C42-81A9-89EC4C9BA407}" type="presOf" srcId="{AB622AC7-5589-6441-B726-95FF4979DE12}" destId="{66B88E8D-53F7-9341-A0D4-370078E4FB36}" srcOrd="1" destOrd="0" presId="urn:microsoft.com/office/officeart/2005/8/layout/list1"/>
    <dgm:cxn modelId="{C639FD34-766D-C943-92A7-4FC7E57D3A70}" srcId="{A846D3F3-A995-5641-BC46-855D7A0B155D}" destId="{D50C4FF7-306C-5442-941D-0BF68FC9197E}" srcOrd="1" destOrd="0" parTransId="{EB494282-3B72-7542-9FB0-072048CD50C5}" sibTransId="{425A3028-1378-1640-98BE-1905F03942F2}"/>
    <dgm:cxn modelId="{9F241045-C27E-F54D-AB86-1FB336FBD278}" srcId="{A846D3F3-A995-5641-BC46-855D7A0B155D}" destId="{AB622AC7-5589-6441-B726-95FF4979DE12}" srcOrd="0" destOrd="0" parTransId="{B89B8B53-E9D6-8644-AC37-EA0941446470}" sibTransId="{EB7FCD74-C4C6-154D-B2EF-E9544E58128D}"/>
    <dgm:cxn modelId="{CADBCE88-0495-F34E-BCA2-E8898C1D8E2F}" type="presOf" srcId="{AB622AC7-5589-6441-B726-95FF4979DE12}" destId="{74D733F6-2E32-F447-86D4-366D59563750}" srcOrd="0" destOrd="0" presId="urn:microsoft.com/office/officeart/2005/8/layout/list1"/>
    <dgm:cxn modelId="{89DBCDF4-0DE9-FD4D-9484-280B01BAEF7D}" type="presOf" srcId="{D24FBD80-EE60-0B42-A571-B542928B52D1}" destId="{22F6C53B-46C8-1B45-844D-13E6D5AA7C9E}" srcOrd="0" destOrd="0" presId="urn:microsoft.com/office/officeart/2005/8/layout/list1"/>
    <dgm:cxn modelId="{B2741E4F-E41A-914D-A069-EBE03E74DD97}" type="presOf" srcId="{D50C4FF7-306C-5442-941D-0BF68FC9197E}" destId="{30AA2BB6-7BA0-C14B-8824-A62363B327E3}" srcOrd="0" destOrd="0" presId="urn:microsoft.com/office/officeart/2005/8/layout/list1"/>
    <dgm:cxn modelId="{781001E3-B675-584B-AAA5-61193C87C9EB}" type="presOf" srcId="{D24FBD80-EE60-0B42-A571-B542928B52D1}" destId="{602A6A24-DBBE-7E44-A51D-D44F6F2134B0}" srcOrd="1" destOrd="0" presId="urn:microsoft.com/office/officeart/2005/8/layout/list1"/>
    <dgm:cxn modelId="{DE4D134B-34C4-A147-9541-6ADBD51B6014}" type="presOf" srcId="{A846D3F3-A995-5641-BC46-855D7A0B155D}" destId="{DA47F5F8-5B9F-6645-AC01-25E2C9A379C0}" srcOrd="0" destOrd="0" presId="urn:microsoft.com/office/officeart/2005/8/layout/list1"/>
    <dgm:cxn modelId="{B361745B-3081-B545-9FB6-E95F9809A1E4}" type="presOf" srcId="{D50C4FF7-306C-5442-941D-0BF68FC9197E}" destId="{94CF3765-1D4B-7549-A738-BEDF84C14313}" srcOrd="1" destOrd="0" presId="urn:microsoft.com/office/officeart/2005/8/layout/list1"/>
    <dgm:cxn modelId="{29457346-830C-F04F-8DB0-2C92B04D1467}" type="presParOf" srcId="{DA47F5F8-5B9F-6645-AC01-25E2C9A379C0}" destId="{598F5E4B-1C65-D74E-9786-76D9217CCD4E}" srcOrd="0" destOrd="0" presId="urn:microsoft.com/office/officeart/2005/8/layout/list1"/>
    <dgm:cxn modelId="{7D99B2A9-23F9-4940-8656-7E3FDB6C0FC2}" type="presParOf" srcId="{598F5E4B-1C65-D74E-9786-76D9217CCD4E}" destId="{74D733F6-2E32-F447-86D4-366D59563750}" srcOrd="0" destOrd="0" presId="urn:microsoft.com/office/officeart/2005/8/layout/list1"/>
    <dgm:cxn modelId="{690C99B6-7A0A-2047-9349-40F8B263F064}" type="presParOf" srcId="{598F5E4B-1C65-D74E-9786-76D9217CCD4E}" destId="{66B88E8D-53F7-9341-A0D4-370078E4FB36}" srcOrd="1" destOrd="0" presId="urn:microsoft.com/office/officeart/2005/8/layout/list1"/>
    <dgm:cxn modelId="{4E71F4E0-FE83-9F4B-8F8A-4A3A2544FFBD}" type="presParOf" srcId="{DA47F5F8-5B9F-6645-AC01-25E2C9A379C0}" destId="{821E1956-DE92-E64A-97E2-30A4B5E85507}" srcOrd="1" destOrd="0" presId="urn:microsoft.com/office/officeart/2005/8/layout/list1"/>
    <dgm:cxn modelId="{F51374E8-63D9-E049-A301-E221B2F3D8C8}" type="presParOf" srcId="{DA47F5F8-5B9F-6645-AC01-25E2C9A379C0}" destId="{40049310-B9FB-9B44-B0E5-AC76418F50E3}" srcOrd="2" destOrd="0" presId="urn:microsoft.com/office/officeart/2005/8/layout/list1"/>
    <dgm:cxn modelId="{FC8F08C1-1C00-2140-84F2-F915FFCBC8D7}" type="presParOf" srcId="{DA47F5F8-5B9F-6645-AC01-25E2C9A379C0}" destId="{DFAE6027-B892-F942-A3A8-8633765B567D}" srcOrd="3" destOrd="0" presId="urn:microsoft.com/office/officeart/2005/8/layout/list1"/>
    <dgm:cxn modelId="{0A177B8E-2031-CF48-AEDB-7FA2DA90F7D6}" type="presParOf" srcId="{DA47F5F8-5B9F-6645-AC01-25E2C9A379C0}" destId="{C4001D5F-E93E-EE4B-9795-B03849C87680}" srcOrd="4" destOrd="0" presId="urn:microsoft.com/office/officeart/2005/8/layout/list1"/>
    <dgm:cxn modelId="{6447B071-7C99-8B4E-917D-8CB7C92B035D}" type="presParOf" srcId="{C4001D5F-E93E-EE4B-9795-B03849C87680}" destId="{30AA2BB6-7BA0-C14B-8824-A62363B327E3}" srcOrd="0" destOrd="0" presId="urn:microsoft.com/office/officeart/2005/8/layout/list1"/>
    <dgm:cxn modelId="{13CE8348-4538-C048-B9DB-0CCC4F4E0D54}" type="presParOf" srcId="{C4001D5F-E93E-EE4B-9795-B03849C87680}" destId="{94CF3765-1D4B-7549-A738-BEDF84C14313}" srcOrd="1" destOrd="0" presId="urn:microsoft.com/office/officeart/2005/8/layout/list1"/>
    <dgm:cxn modelId="{EEFF00E7-EC17-5148-A9DC-D315AB410D76}" type="presParOf" srcId="{DA47F5F8-5B9F-6645-AC01-25E2C9A379C0}" destId="{9DE525E3-D0D7-684F-BCF1-9F158608C241}" srcOrd="5" destOrd="0" presId="urn:microsoft.com/office/officeart/2005/8/layout/list1"/>
    <dgm:cxn modelId="{0C2011BC-AF18-684A-B2AC-6F3359D9D94D}" type="presParOf" srcId="{DA47F5F8-5B9F-6645-AC01-25E2C9A379C0}" destId="{D19A462C-4F14-C749-8141-BBEC39284257}" srcOrd="6" destOrd="0" presId="urn:microsoft.com/office/officeart/2005/8/layout/list1"/>
    <dgm:cxn modelId="{F3155DDC-A5CE-0C45-B666-58BC74FBB3A6}" type="presParOf" srcId="{DA47F5F8-5B9F-6645-AC01-25E2C9A379C0}" destId="{80AFFFE5-859B-ED43-A70F-E0021955AC7C}" srcOrd="7" destOrd="0" presId="urn:microsoft.com/office/officeart/2005/8/layout/list1"/>
    <dgm:cxn modelId="{8BFDAF52-8038-814F-B25D-B7D463171CBC}" type="presParOf" srcId="{DA47F5F8-5B9F-6645-AC01-25E2C9A379C0}" destId="{9BF84858-2933-A54D-A659-FEA0A62DB004}" srcOrd="8" destOrd="0" presId="urn:microsoft.com/office/officeart/2005/8/layout/list1"/>
    <dgm:cxn modelId="{04B7E6D5-D3D0-8D44-932B-432DB4C20EEF}" type="presParOf" srcId="{9BF84858-2933-A54D-A659-FEA0A62DB004}" destId="{22F6C53B-46C8-1B45-844D-13E6D5AA7C9E}" srcOrd="0" destOrd="0" presId="urn:microsoft.com/office/officeart/2005/8/layout/list1"/>
    <dgm:cxn modelId="{DD55A59D-72AB-E044-A1A4-E853BC708F7A}" type="presParOf" srcId="{9BF84858-2933-A54D-A659-FEA0A62DB004}" destId="{602A6A24-DBBE-7E44-A51D-D44F6F2134B0}" srcOrd="1" destOrd="0" presId="urn:microsoft.com/office/officeart/2005/8/layout/list1"/>
    <dgm:cxn modelId="{B2DA3FB5-25D4-E342-8B4B-EBCCA8C90D48}" type="presParOf" srcId="{DA47F5F8-5B9F-6645-AC01-25E2C9A379C0}" destId="{D68A7268-7D57-8340-926E-93F9C266DC7D}" srcOrd="9" destOrd="0" presId="urn:microsoft.com/office/officeart/2005/8/layout/list1"/>
    <dgm:cxn modelId="{7B7ADC11-2530-5A4C-A980-57E92201C45A}" type="presParOf" srcId="{DA47F5F8-5B9F-6645-AC01-25E2C9A379C0}" destId="{DA33E63C-FBE2-6449-88EA-24AA9000DF3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C00DC74-6D58-4D4F-B751-F82220515594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9C2A48-6D4A-D54E-BB17-6BF874587095}">
      <dgm:prSet phldrT="[Text]"/>
      <dgm:spPr/>
      <dgm:t>
        <a:bodyPr/>
        <a:lstStyle/>
        <a:p>
          <a:r>
            <a:rPr lang="en-US" dirty="0" smtClean="0"/>
            <a:t>Lenient rulers</a:t>
          </a:r>
          <a:endParaRPr lang="en-US" dirty="0"/>
        </a:p>
      </dgm:t>
    </dgm:pt>
    <dgm:pt modelId="{BD2AC102-390F-C642-B121-CEEDE4DFC518}" type="parTrans" cxnId="{38D7E6A5-C7CA-3B49-B154-D855B3D3C2D3}">
      <dgm:prSet/>
      <dgm:spPr/>
      <dgm:t>
        <a:bodyPr/>
        <a:lstStyle/>
        <a:p>
          <a:endParaRPr lang="en-US"/>
        </a:p>
      </dgm:t>
    </dgm:pt>
    <dgm:pt modelId="{AC5E4225-CAC0-0647-96B7-6C9116318626}" type="sibTrans" cxnId="{38D7E6A5-C7CA-3B49-B154-D855B3D3C2D3}">
      <dgm:prSet/>
      <dgm:spPr/>
      <dgm:t>
        <a:bodyPr/>
        <a:lstStyle/>
        <a:p>
          <a:endParaRPr lang="en-US"/>
        </a:p>
      </dgm:t>
    </dgm:pt>
    <dgm:pt modelId="{24B9AF1D-60E5-3A43-A74A-7A014EECF404}">
      <dgm:prSet phldrT="[Text]"/>
      <dgm:spPr/>
      <dgm:t>
        <a:bodyPr/>
        <a:lstStyle/>
        <a:p>
          <a:r>
            <a:rPr lang="en-US" dirty="0" smtClean="0"/>
            <a:t>Religion (Zoroastrianism)</a:t>
          </a:r>
          <a:endParaRPr lang="en-US" dirty="0"/>
        </a:p>
      </dgm:t>
    </dgm:pt>
    <dgm:pt modelId="{A42F3ED9-9DF6-E84D-B626-D8B7A9F4FC93}" type="parTrans" cxnId="{0FF725F1-6A42-6C4F-91D5-C1041049FA45}">
      <dgm:prSet/>
      <dgm:spPr/>
      <dgm:t>
        <a:bodyPr/>
        <a:lstStyle/>
        <a:p>
          <a:endParaRPr lang="en-US"/>
        </a:p>
      </dgm:t>
    </dgm:pt>
    <dgm:pt modelId="{FC5583EA-A22F-E242-8F36-EE8A9BAE3428}" type="sibTrans" cxnId="{0FF725F1-6A42-6C4F-91D5-C1041049FA45}">
      <dgm:prSet/>
      <dgm:spPr/>
      <dgm:t>
        <a:bodyPr/>
        <a:lstStyle/>
        <a:p>
          <a:endParaRPr lang="en-US"/>
        </a:p>
      </dgm:t>
    </dgm:pt>
    <dgm:pt modelId="{4BDEA520-596E-9E49-A320-2DE8C190D1EF}">
      <dgm:prSet phldrT="[Text]"/>
      <dgm:spPr/>
      <dgm:t>
        <a:bodyPr/>
        <a:lstStyle/>
        <a:p>
          <a:r>
            <a:rPr lang="en-US" dirty="0" smtClean="0"/>
            <a:t>Good road system (Royal Road)</a:t>
          </a:r>
          <a:endParaRPr lang="en-US" dirty="0"/>
        </a:p>
      </dgm:t>
    </dgm:pt>
    <dgm:pt modelId="{A4204B4A-EBD0-0444-90D8-1F44212F0B24}" type="parTrans" cxnId="{3C3DF387-3386-1546-A715-5121A5FD4F19}">
      <dgm:prSet/>
      <dgm:spPr/>
      <dgm:t>
        <a:bodyPr/>
        <a:lstStyle/>
        <a:p>
          <a:endParaRPr lang="en-US"/>
        </a:p>
      </dgm:t>
    </dgm:pt>
    <dgm:pt modelId="{2070E5DC-5FD4-7643-A4B1-5AFA18D45372}" type="sibTrans" cxnId="{3C3DF387-3386-1546-A715-5121A5FD4F19}">
      <dgm:prSet/>
      <dgm:spPr/>
      <dgm:t>
        <a:bodyPr/>
        <a:lstStyle/>
        <a:p>
          <a:endParaRPr lang="en-US"/>
        </a:p>
      </dgm:t>
    </dgm:pt>
    <dgm:pt modelId="{17F53C45-B135-C044-82D0-771BB50359EC}">
      <dgm:prSet phldrT="[Text]"/>
      <dgm:spPr/>
      <dgm:t>
        <a:bodyPr/>
        <a:lstStyle/>
        <a:p>
          <a:r>
            <a:rPr lang="en-US" dirty="0" smtClean="0"/>
            <a:t>Complex bureaucracy</a:t>
          </a:r>
          <a:endParaRPr lang="en-US" dirty="0"/>
        </a:p>
      </dgm:t>
    </dgm:pt>
    <dgm:pt modelId="{DC558134-A4B5-5142-A085-9CEE7B14E5B8}" type="parTrans" cxnId="{BB7A9CC5-7423-3B47-801F-C09868AFEE28}">
      <dgm:prSet/>
      <dgm:spPr/>
      <dgm:t>
        <a:bodyPr/>
        <a:lstStyle/>
        <a:p>
          <a:endParaRPr lang="en-US"/>
        </a:p>
      </dgm:t>
    </dgm:pt>
    <dgm:pt modelId="{5D81000E-3B1A-B748-9999-211701F0759D}" type="sibTrans" cxnId="{BB7A9CC5-7423-3B47-801F-C09868AFEE28}">
      <dgm:prSet/>
      <dgm:spPr/>
      <dgm:t>
        <a:bodyPr/>
        <a:lstStyle/>
        <a:p>
          <a:endParaRPr lang="en-US"/>
        </a:p>
      </dgm:t>
    </dgm:pt>
    <dgm:pt modelId="{6DEFBFC0-CD05-5C40-93F6-D3EB72A6AA89}" type="pres">
      <dgm:prSet presAssocID="{BC00DC74-6D58-4D4F-B751-F82220515594}" presName="linear" presStyleCnt="0">
        <dgm:presLayoutVars>
          <dgm:animLvl val="lvl"/>
          <dgm:resizeHandles val="exact"/>
        </dgm:presLayoutVars>
      </dgm:prSet>
      <dgm:spPr/>
    </dgm:pt>
    <dgm:pt modelId="{5BF5A64E-486C-7941-9759-32B012D00A92}" type="pres">
      <dgm:prSet presAssocID="{159C2A48-6D4A-D54E-BB17-6BF87458709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9BDA26D-3099-5741-95B6-36B2B6A2BB48}" type="pres">
      <dgm:prSet presAssocID="{AC5E4225-CAC0-0647-96B7-6C9116318626}" presName="spacer" presStyleCnt="0"/>
      <dgm:spPr/>
    </dgm:pt>
    <dgm:pt modelId="{A9DF92E2-6A5F-D846-BB68-CFA77220D240}" type="pres">
      <dgm:prSet presAssocID="{24B9AF1D-60E5-3A43-A74A-7A014EECF40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6262CDC-8E3F-C342-A0F6-2F8E3D2D84E6}" type="pres">
      <dgm:prSet presAssocID="{FC5583EA-A22F-E242-8F36-EE8A9BAE3428}" presName="spacer" presStyleCnt="0"/>
      <dgm:spPr/>
    </dgm:pt>
    <dgm:pt modelId="{FB83B6C2-14EF-0E4E-815A-DD9E8E23F6F2}" type="pres">
      <dgm:prSet presAssocID="{4BDEA520-596E-9E49-A320-2DE8C190D1E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16F868-EA32-AF42-8A73-AE107F046633}" type="pres">
      <dgm:prSet presAssocID="{2070E5DC-5FD4-7643-A4B1-5AFA18D45372}" presName="spacer" presStyleCnt="0"/>
      <dgm:spPr/>
    </dgm:pt>
    <dgm:pt modelId="{4C06B883-26D1-B547-B4D8-8715E6CDC3D7}" type="pres">
      <dgm:prSet presAssocID="{17F53C45-B135-C044-82D0-771BB50359E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8D7E6A5-C7CA-3B49-B154-D855B3D3C2D3}" srcId="{BC00DC74-6D58-4D4F-B751-F82220515594}" destId="{159C2A48-6D4A-D54E-BB17-6BF874587095}" srcOrd="0" destOrd="0" parTransId="{BD2AC102-390F-C642-B121-CEEDE4DFC518}" sibTransId="{AC5E4225-CAC0-0647-96B7-6C9116318626}"/>
    <dgm:cxn modelId="{BB7A9CC5-7423-3B47-801F-C09868AFEE28}" srcId="{BC00DC74-6D58-4D4F-B751-F82220515594}" destId="{17F53C45-B135-C044-82D0-771BB50359EC}" srcOrd="3" destOrd="0" parTransId="{DC558134-A4B5-5142-A085-9CEE7B14E5B8}" sibTransId="{5D81000E-3B1A-B748-9999-211701F0759D}"/>
    <dgm:cxn modelId="{02662E5B-84F1-164E-991A-4AF75A6803C5}" type="presOf" srcId="{24B9AF1D-60E5-3A43-A74A-7A014EECF404}" destId="{A9DF92E2-6A5F-D846-BB68-CFA77220D240}" srcOrd="0" destOrd="0" presId="urn:microsoft.com/office/officeart/2005/8/layout/vList2"/>
    <dgm:cxn modelId="{32EF4C76-56BD-9041-884E-8DD2BE3E332D}" type="presOf" srcId="{4BDEA520-596E-9E49-A320-2DE8C190D1EF}" destId="{FB83B6C2-14EF-0E4E-815A-DD9E8E23F6F2}" srcOrd="0" destOrd="0" presId="urn:microsoft.com/office/officeart/2005/8/layout/vList2"/>
    <dgm:cxn modelId="{E757BACD-A69A-374F-A149-5DBA6F6A27BF}" type="presOf" srcId="{159C2A48-6D4A-D54E-BB17-6BF874587095}" destId="{5BF5A64E-486C-7941-9759-32B012D00A92}" srcOrd="0" destOrd="0" presId="urn:microsoft.com/office/officeart/2005/8/layout/vList2"/>
    <dgm:cxn modelId="{0143F72C-F45F-8D4A-8C03-3D4A66929A52}" type="presOf" srcId="{17F53C45-B135-C044-82D0-771BB50359EC}" destId="{4C06B883-26D1-B547-B4D8-8715E6CDC3D7}" srcOrd="0" destOrd="0" presId="urn:microsoft.com/office/officeart/2005/8/layout/vList2"/>
    <dgm:cxn modelId="{0FF725F1-6A42-6C4F-91D5-C1041049FA45}" srcId="{BC00DC74-6D58-4D4F-B751-F82220515594}" destId="{24B9AF1D-60E5-3A43-A74A-7A014EECF404}" srcOrd="1" destOrd="0" parTransId="{A42F3ED9-9DF6-E84D-B626-D8B7A9F4FC93}" sibTransId="{FC5583EA-A22F-E242-8F36-EE8A9BAE3428}"/>
    <dgm:cxn modelId="{29DAC943-5D0D-8A42-9AB7-5240852544CB}" type="presOf" srcId="{BC00DC74-6D58-4D4F-B751-F82220515594}" destId="{6DEFBFC0-CD05-5C40-93F6-D3EB72A6AA89}" srcOrd="0" destOrd="0" presId="urn:microsoft.com/office/officeart/2005/8/layout/vList2"/>
    <dgm:cxn modelId="{3C3DF387-3386-1546-A715-5121A5FD4F19}" srcId="{BC00DC74-6D58-4D4F-B751-F82220515594}" destId="{4BDEA520-596E-9E49-A320-2DE8C190D1EF}" srcOrd="2" destOrd="0" parTransId="{A4204B4A-EBD0-0444-90D8-1F44212F0B24}" sibTransId="{2070E5DC-5FD4-7643-A4B1-5AFA18D45372}"/>
    <dgm:cxn modelId="{E2FADBDB-7E44-1A43-B1BB-3CC46A0A269C}" type="presParOf" srcId="{6DEFBFC0-CD05-5C40-93F6-D3EB72A6AA89}" destId="{5BF5A64E-486C-7941-9759-32B012D00A92}" srcOrd="0" destOrd="0" presId="urn:microsoft.com/office/officeart/2005/8/layout/vList2"/>
    <dgm:cxn modelId="{C1272C7C-AA44-434A-9196-EE6EAEB106BE}" type="presParOf" srcId="{6DEFBFC0-CD05-5C40-93F6-D3EB72A6AA89}" destId="{39BDA26D-3099-5741-95B6-36B2B6A2BB48}" srcOrd="1" destOrd="0" presId="urn:microsoft.com/office/officeart/2005/8/layout/vList2"/>
    <dgm:cxn modelId="{528A8B2F-01ED-EB4C-A5E3-5DD7F145E7C1}" type="presParOf" srcId="{6DEFBFC0-CD05-5C40-93F6-D3EB72A6AA89}" destId="{A9DF92E2-6A5F-D846-BB68-CFA77220D240}" srcOrd="2" destOrd="0" presId="urn:microsoft.com/office/officeart/2005/8/layout/vList2"/>
    <dgm:cxn modelId="{9E8F8023-F7A8-6345-B249-EF7F44168574}" type="presParOf" srcId="{6DEFBFC0-CD05-5C40-93F6-D3EB72A6AA89}" destId="{36262CDC-8E3F-C342-A0F6-2F8E3D2D84E6}" srcOrd="3" destOrd="0" presId="urn:microsoft.com/office/officeart/2005/8/layout/vList2"/>
    <dgm:cxn modelId="{23CAC670-080D-D84E-BD0D-E8C129364D60}" type="presParOf" srcId="{6DEFBFC0-CD05-5C40-93F6-D3EB72A6AA89}" destId="{FB83B6C2-14EF-0E4E-815A-DD9E8E23F6F2}" srcOrd="4" destOrd="0" presId="urn:microsoft.com/office/officeart/2005/8/layout/vList2"/>
    <dgm:cxn modelId="{3C91EF6D-91EE-BF47-A0D3-01874326CC0D}" type="presParOf" srcId="{6DEFBFC0-CD05-5C40-93F6-D3EB72A6AA89}" destId="{1716F868-EA32-AF42-8A73-AE107F046633}" srcOrd="5" destOrd="0" presId="urn:microsoft.com/office/officeart/2005/8/layout/vList2"/>
    <dgm:cxn modelId="{C3FDBD87-617A-6C41-A653-33F95AF7F4E9}" type="presParOf" srcId="{6DEFBFC0-CD05-5C40-93F6-D3EB72A6AA89}" destId="{4C06B883-26D1-B547-B4D8-8715E6CDC3D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74B1865-9F2F-FE4E-9D02-222FB7141826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AF05DE-B44B-5C4C-A1BE-CFEFB4595B99}">
      <dgm:prSet phldrT="[Text]"/>
      <dgm:spPr/>
      <dgm:t>
        <a:bodyPr/>
        <a:lstStyle/>
        <a:p>
          <a:r>
            <a:rPr lang="en-US" dirty="0" smtClean="0"/>
            <a:t>Hereditary Kings - Pharaohs</a:t>
          </a:r>
          <a:endParaRPr lang="en-US" dirty="0"/>
        </a:p>
      </dgm:t>
    </dgm:pt>
    <dgm:pt modelId="{93FD6525-BBC2-1448-947D-73F51D37507C}" type="parTrans" cxnId="{E311F769-FFEF-8B4E-95C6-DC9C40D41171}">
      <dgm:prSet/>
      <dgm:spPr/>
      <dgm:t>
        <a:bodyPr/>
        <a:lstStyle/>
        <a:p>
          <a:endParaRPr lang="en-US"/>
        </a:p>
      </dgm:t>
    </dgm:pt>
    <dgm:pt modelId="{044D5CD1-177C-9148-950A-0C700BE62403}" type="sibTrans" cxnId="{E311F769-FFEF-8B4E-95C6-DC9C40D41171}">
      <dgm:prSet/>
      <dgm:spPr/>
      <dgm:t>
        <a:bodyPr/>
        <a:lstStyle/>
        <a:p>
          <a:endParaRPr lang="en-US"/>
        </a:p>
      </dgm:t>
    </dgm:pt>
    <dgm:pt modelId="{76605455-FE40-6C41-8506-ADC2BD6AD1A5}">
      <dgm:prSet phldrT="[Text]"/>
      <dgm:spPr/>
      <dgm:t>
        <a:bodyPr/>
        <a:lstStyle/>
        <a:p>
          <a:r>
            <a:rPr lang="en-US" dirty="0" smtClean="0"/>
            <a:t>Agriculture based on annual Nile flood</a:t>
          </a:r>
          <a:endParaRPr lang="en-US" dirty="0"/>
        </a:p>
      </dgm:t>
    </dgm:pt>
    <dgm:pt modelId="{BF77C310-BA6C-A941-9DD3-4C064D6827C8}" type="parTrans" cxnId="{EA4DFF31-BC27-184F-B129-AAFBEB7200CE}">
      <dgm:prSet/>
      <dgm:spPr/>
      <dgm:t>
        <a:bodyPr/>
        <a:lstStyle/>
        <a:p>
          <a:endParaRPr lang="en-US"/>
        </a:p>
      </dgm:t>
    </dgm:pt>
    <dgm:pt modelId="{DFC7911D-AD0D-F24A-9A06-FC0BB11087B8}" type="sibTrans" cxnId="{EA4DFF31-BC27-184F-B129-AAFBEB7200CE}">
      <dgm:prSet/>
      <dgm:spPr/>
      <dgm:t>
        <a:bodyPr/>
        <a:lstStyle/>
        <a:p>
          <a:endParaRPr lang="en-US"/>
        </a:p>
      </dgm:t>
    </dgm:pt>
    <dgm:pt modelId="{D2A92BE8-EADE-754C-9F36-9079B8D43094}">
      <dgm:prSet phldrT="[Text]"/>
      <dgm:spPr/>
      <dgm:t>
        <a:bodyPr/>
        <a:lstStyle/>
        <a:p>
          <a:r>
            <a:rPr lang="en-US" dirty="0" smtClean="0"/>
            <a:t>Polytheistic Religion</a:t>
          </a:r>
          <a:endParaRPr lang="en-US" dirty="0"/>
        </a:p>
      </dgm:t>
    </dgm:pt>
    <dgm:pt modelId="{7584846F-6644-D14F-94A4-0B6EC374D79F}" type="parTrans" cxnId="{DAAE5BAC-A84B-CB4F-A938-EC089EF05669}">
      <dgm:prSet/>
      <dgm:spPr/>
      <dgm:t>
        <a:bodyPr/>
        <a:lstStyle/>
        <a:p>
          <a:endParaRPr lang="en-US"/>
        </a:p>
      </dgm:t>
    </dgm:pt>
    <dgm:pt modelId="{AE94A608-185B-A64E-AD44-A55F9C3F3645}" type="sibTrans" cxnId="{DAAE5BAC-A84B-CB4F-A938-EC089EF05669}">
      <dgm:prSet/>
      <dgm:spPr/>
      <dgm:t>
        <a:bodyPr/>
        <a:lstStyle/>
        <a:p>
          <a:endParaRPr lang="en-US"/>
        </a:p>
      </dgm:t>
    </dgm:pt>
    <dgm:pt modelId="{432F756B-8A9A-2945-B086-87646753B1B9}">
      <dgm:prSet phldrT="[Text]"/>
      <dgm:spPr/>
      <dgm:t>
        <a:bodyPr/>
        <a:lstStyle/>
        <a:p>
          <a:r>
            <a:rPr lang="en-US" dirty="0" smtClean="0"/>
            <a:t>Writing - Hieroglyphics</a:t>
          </a:r>
          <a:endParaRPr lang="en-US" dirty="0"/>
        </a:p>
      </dgm:t>
    </dgm:pt>
    <dgm:pt modelId="{4A7C6E20-30ED-7548-BBB1-637320CF5934}" type="parTrans" cxnId="{72AD6CBC-986B-694C-B294-48004F95C10E}">
      <dgm:prSet/>
      <dgm:spPr/>
      <dgm:t>
        <a:bodyPr/>
        <a:lstStyle/>
        <a:p>
          <a:endParaRPr lang="en-US"/>
        </a:p>
      </dgm:t>
    </dgm:pt>
    <dgm:pt modelId="{A1BE59C4-BC01-0546-BFE3-6A17CD4A61AA}" type="sibTrans" cxnId="{72AD6CBC-986B-694C-B294-48004F95C10E}">
      <dgm:prSet/>
      <dgm:spPr/>
      <dgm:t>
        <a:bodyPr/>
        <a:lstStyle/>
        <a:p>
          <a:endParaRPr lang="en-US"/>
        </a:p>
      </dgm:t>
    </dgm:pt>
    <dgm:pt modelId="{71FB0018-BB6C-1040-A316-1D51ABD12943}" type="pres">
      <dgm:prSet presAssocID="{C74B1865-9F2F-FE4E-9D02-222FB7141826}" presName="linear" presStyleCnt="0">
        <dgm:presLayoutVars>
          <dgm:animLvl val="lvl"/>
          <dgm:resizeHandles val="exact"/>
        </dgm:presLayoutVars>
      </dgm:prSet>
      <dgm:spPr/>
    </dgm:pt>
    <dgm:pt modelId="{859F4BFF-16C3-B14E-8DDD-4DEA73F202A5}" type="pres">
      <dgm:prSet presAssocID="{69AF05DE-B44B-5C4C-A1BE-CFEFB4595B9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98BE83-2790-A549-92F2-670BE7411FB5}" type="pres">
      <dgm:prSet presAssocID="{044D5CD1-177C-9148-950A-0C700BE62403}" presName="spacer" presStyleCnt="0"/>
      <dgm:spPr/>
    </dgm:pt>
    <dgm:pt modelId="{EA557A8B-2381-9B46-B592-14893EDDF0D9}" type="pres">
      <dgm:prSet presAssocID="{76605455-FE40-6C41-8506-ADC2BD6AD1A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02F831-DAD9-4A46-B66A-E2E9A54006BC}" type="pres">
      <dgm:prSet presAssocID="{DFC7911D-AD0D-F24A-9A06-FC0BB11087B8}" presName="spacer" presStyleCnt="0"/>
      <dgm:spPr/>
    </dgm:pt>
    <dgm:pt modelId="{DD141CC0-C76D-C94C-87BA-46A83193321B}" type="pres">
      <dgm:prSet presAssocID="{D2A92BE8-EADE-754C-9F36-9079B8D4309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762E44A-E6BB-024F-AB89-D5F596F34AA6}" type="pres">
      <dgm:prSet presAssocID="{AE94A608-185B-A64E-AD44-A55F9C3F3645}" presName="spacer" presStyleCnt="0"/>
      <dgm:spPr/>
    </dgm:pt>
    <dgm:pt modelId="{B8D5D454-ADAD-D149-9971-37E1B4E578D5}" type="pres">
      <dgm:prSet presAssocID="{432F756B-8A9A-2945-B086-87646753B1B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6B4D966-6C1C-434B-B9EF-4DEF42E0ECF1}" type="presOf" srcId="{69AF05DE-B44B-5C4C-A1BE-CFEFB4595B99}" destId="{859F4BFF-16C3-B14E-8DDD-4DEA73F202A5}" srcOrd="0" destOrd="0" presId="urn:microsoft.com/office/officeart/2005/8/layout/vList2"/>
    <dgm:cxn modelId="{AF0A9955-129B-7444-95B0-99B61144A7A8}" type="presOf" srcId="{D2A92BE8-EADE-754C-9F36-9079B8D43094}" destId="{DD141CC0-C76D-C94C-87BA-46A83193321B}" srcOrd="0" destOrd="0" presId="urn:microsoft.com/office/officeart/2005/8/layout/vList2"/>
    <dgm:cxn modelId="{EA4DFF31-BC27-184F-B129-AAFBEB7200CE}" srcId="{C74B1865-9F2F-FE4E-9D02-222FB7141826}" destId="{76605455-FE40-6C41-8506-ADC2BD6AD1A5}" srcOrd="1" destOrd="0" parTransId="{BF77C310-BA6C-A941-9DD3-4C064D6827C8}" sibTransId="{DFC7911D-AD0D-F24A-9A06-FC0BB11087B8}"/>
    <dgm:cxn modelId="{DF228CB7-360B-024D-BC31-D9C3F447E909}" type="presOf" srcId="{432F756B-8A9A-2945-B086-87646753B1B9}" destId="{B8D5D454-ADAD-D149-9971-37E1B4E578D5}" srcOrd="0" destOrd="0" presId="urn:microsoft.com/office/officeart/2005/8/layout/vList2"/>
    <dgm:cxn modelId="{DAAE5BAC-A84B-CB4F-A938-EC089EF05669}" srcId="{C74B1865-9F2F-FE4E-9D02-222FB7141826}" destId="{D2A92BE8-EADE-754C-9F36-9079B8D43094}" srcOrd="2" destOrd="0" parTransId="{7584846F-6644-D14F-94A4-0B6EC374D79F}" sibTransId="{AE94A608-185B-A64E-AD44-A55F9C3F3645}"/>
    <dgm:cxn modelId="{99781FE1-FCBF-4342-BC70-21FE186009DE}" type="presOf" srcId="{C74B1865-9F2F-FE4E-9D02-222FB7141826}" destId="{71FB0018-BB6C-1040-A316-1D51ABD12943}" srcOrd="0" destOrd="0" presId="urn:microsoft.com/office/officeart/2005/8/layout/vList2"/>
    <dgm:cxn modelId="{ED08C68F-565A-454F-BDE9-84B12E88B60D}" type="presOf" srcId="{76605455-FE40-6C41-8506-ADC2BD6AD1A5}" destId="{EA557A8B-2381-9B46-B592-14893EDDF0D9}" srcOrd="0" destOrd="0" presId="urn:microsoft.com/office/officeart/2005/8/layout/vList2"/>
    <dgm:cxn modelId="{72AD6CBC-986B-694C-B294-48004F95C10E}" srcId="{C74B1865-9F2F-FE4E-9D02-222FB7141826}" destId="{432F756B-8A9A-2945-B086-87646753B1B9}" srcOrd="3" destOrd="0" parTransId="{4A7C6E20-30ED-7548-BBB1-637320CF5934}" sibTransId="{A1BE59C4-BC01-0546-BFE3-6A17CD4A61AA}"/>
    <dgm:cxn modelId="{E311F769-FFEF-8B4E-95C6-DC9C40D41171}" srcId="{C74B1865-9F2F-FE4E-9D02-222FB7141826}" destId="{69AF05DE-B44B-5C4C-A1BE-CFEFB4595B99}" srcOrd="0" destOrd="0" parTransId="{93FD6525-BBC2-1448-947D-73F51D37507C}" sibTransId="{044D5CD1-177C-9148-950A-0C700BE62403}"/>
    <dgm:cxn modelId="{B3CB9D69-C630-2B44-A84E-C98DAB3E5E9E}" type="presParOf" srcId="{71FB0018-BB6C-1040-A316-1D51ABD12943}" destId="{859F4BFF-16C3-B14E-8DDD-4DEA73F202A5}" srcOrd="0" destOrd="0" presId="urn:microsoft.com/office/officeart/2005/8/layout/vList2"/>
    <dgm:cxn modelId="{7A6B5F21-4E36-CE4A-98C9-0E5A4C76CE96}" type="presParOf" srcId="{71FB0018-BB6C-1040-A316-1D51ABD12943}" destId="{8298BE83-2790-A549-92F2-670BE7411FB5}" srcOrd="1" destOrd="0" presId="urn:microsoft.com/office/officeart/2005/8/layout/vList2"/>
    <dgm:cxn modelId="{D1A5CD57-F1E2-C140-98E8-8A79C7F85817}" type="presParOf" srcId="{71FB0018-BB6C-1040-A316-1D51ABD12943}" destId="{EA557A8B-2381-9B46-B592-14893EDDF0D9}" srcOrd="2" destOrd="0" presId="urn:microsoft.com/office/officeart/2005/8/layout/vList2"/>
    <dgm:cxn modelId="{3869587F-B6F7-DF46-BED0-343D07B9C818}" type="presParOf" srcId="{71FB0018-BB6C-1040-A316-1D51ABD12943}" destId="{9702F831-DAD9-4A46-B66A-E2E9A54006BC}" srcOrd="3" destOrd="0" presId="urn:microsoft.com/office/officeart/2005/8/layout/vList2"/>
    <dgm:cxn modelId="{649A18DA-E901-8D43-B0EF-C7D7D62F2F3E}" type="presParOf" srcId="{71FB0018-BB6C-1040-A316-1D51ABD12943}" destId="{DD141CC0-C76D-C94C-87BA-46A83193321B}" srcOrd="4" destOrd="0" presId="urn:microsoft.com/office/officeart/2005/8/layout/vList2"/>
    <dgm:cxn modelId="{3BB40AA0-113E-D54B-9E84-94A052BAEC8F}" type="presParOf" srcId="{71FB0018-BB6C-1040-A316-1D51ABD12943}" destId="{F762E44A-E6BB-024F-AB89-D5F596F34AA6}" srcOrd="5" destOrd="0" presId="urn:microsoft.com/office/officeart/2005/8/layout/vList2"/>
    <dgm:cxn modelId="{B57AEF8B-E4AC-354C-827B-09F115B7370E}" type="presParOf" srcId="{71FB0018-BB6C-1040-A316-1D51ABD12943}" destId="{B8D5D454-ADAD-D149-9971-37E1B4E578D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8529068-D318-0545-93C6-18FE77AF276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70078F-8A0F-2A40-A2EC-F77A59456C1A}">
      <dgm:prSet phldrT="[Text]"/>
      <dgm:spPr/>
      <dgm:t>
        <a:bodyPr/>
        <a:lstStyle/>
        <a:p>
          <a:r>
            <a:rPr lang="en-US" dirty="0" smtClean="0"/>
            <a:t>Centralized governments based on religious authority</a:t>
          </a:r>
          <a:endParaRPr lang="en-US" dirty="0"/>
        </a:p>
      </dgm:t>
    </dgm:pt>
    <dgm:pt modelId="{C2A8C121-6C73-2D4C-86A6-75E336E8ACBA}" type="parTrans" cxnId="{36929A32-C6D8-5F4A-B293-08B49D93F8E6}">
      <dgm:prSet/>
      <dgm:spPr/>
      <dgm:t>
        <a:bodyPr/>
        <a:lstStyle/>
        <a:p>
          <a:endParaRPr lang="en-US"/>
        </a:p>
      </dgm:t>
    </dgm:pt>
    <dgm:pt modelId="{2300A1CE-9C40-F944-8E24-F9E8B4D6DD4A}" type="sibTrans" cxnId="{36929A32-C6D8-5F4A-B293-08B49D93F8E6}">
      <dgm:prSet/>
      <dgm:spPr/>
      <dgm:t>
        <a:bodyPr/>
        <a:lstStyle/>
        <a:p>
          <a:endParaRPr lang="en-US"/>
        </a:p>
      </dgm:t>
    </dgm:pt>
    <dgm:pt modelId="{F79048C5-4941-C949-A61C-5B710305974D}">
      <dgm:prSet phldrT="[Text]"/>
      <dgm:spPr/>
      <dgm:t>
        <a:bodyPr/>
        <a:lstStyle/>
        <a:p>
          <a:r>
            <a:rPr lang="en-US" dirty="0" smtClean="0"/>
            <a:t>Written law codes</a:t>
          </a:r>
          <a:endParaRPr lang="en-US" dirty="0"/>
        </a:p>
      </dgm:t>
    </dgm:pt>
    <dgm:pt modelId="{D174C869-9625-924C-9251-A538F6DC1875}" type="parTrans" cxnId="{74860DF1-79E3-F144-A67A-9C188A4F2BB5}">
      <dgm:prSet/>
      <dgm:spPr/>
      <dgm:t>
        <a:bodyPr/>
        <a:lstStyle/>
        <a:p>
          <a:endParaRPr lang="en-US"/>
        </a:p>
      </dgm:t>
    </dgm:pt>
    <dgm:pt modelId="{0CBBDAA8-820D-7149-B4F3-20CBF46B273D}" type="sibTrans" cxnId="{74860DF1-79E3-F144-A67A-9C188A4F2BB5}">
      <dgm:prSet/>
      <dgm:spPr/>
      <dgm:t>
        <a:bodyPr/>
        <a:lstStyle/>
        <a:p>
          <a:endParaRPr lang="en-US"/>
        </a:p>
      </dgm:t>
    </dgm:pt>
    <dgm:pt modelId="{E91F21F8-F276-D848-89F5-F9FE61ED5285}">
      <dgm:prSet phldrT="[Text]"/>
      <dgm:spPr/>
      <dgm:t>
        <a:bodyPr/>
        <a:lstStyle/>
        <a:p>
          <a:r>
            <a:rPr lang="en-US" dirty="0" smtClean="0"/>
            <a:t>Metal tools and weapons</a:t>
          </a:r>
          <a:endParaRPr lang="en-US" dirty="0"/>
        </a:p>
      </dgm:t>
    </dgm:pt>
    <dgm:pt modelId="{AA021EBB-0A81-374C-A643-596CED9729E4}" type="parTrans" cxnId="{57D59C9E-0A58-D743-862D-31DA36C94AA1}">
      <dgm:prSet/>
      <dgm:spPr/>
      <dgm:t>
        <a:bodyPr/>
        <a:lstStyle/>
        <a:p>
          <a:endParaRPr lang="en-US"/>
        </a:p>
      </dgm:t>
    </dgm:pt>
    <dgm:pt modelId="{EC81E07B-E578-A946-B4A2-E536F015FB33}" type="sibTrans" cxnId="{57D59C9E-0A58-D743-862D-31DA36C94AA1}">
      <dgm:prSet/>
      <dgm:spPr/>
      <dgm:t>
        <a:bodyPr/>
        <a:lstStyle/>
        <a:p>
          <a:endParaRPr lang="en-US"/>
        </a:p>
      </dgm:t>
    </dgm:pt>
    <dgm:pt modelId="{01C72A59-00A0-8A49-9B9F-A1598241CD08}">
      <dgm:prSet phldrT="[Text]"/>
      <dgm:spPr/>
      <dgm:t>
        <a:bodyPr/>
        <a:lstStyle/>
        <a:p>
          <a:r>
            <a:rPr lang="en-US" dirty="0" smtClean="0"/>
            <a:t>Polytheistic religions</a:t>
          </a:r>
          <a:endParaRPr lang="en-US" dirty="0"/>
        </a:p>
      </dgm:t>
    </dgm:pt>
    <dgm:pt modelId="{26D29C4E-4F70-3C4F-AFE5-3F5B84FBDAE9}" type="parTrans" cxnId="{F9614577-8E21-5D42-81BB-7CFA04DAEAC7}">
      <dgm:prSet/>
      <dgm:spPr/>
    </dgm:pt>
    <dgm:pt modelId="{80EB1174-369C-4840-8F9D-A5ABB057C837}" type="sibTrans" cxnId="{F9614577-8E21-5D42-81BB-7CFA04DAEAC7}">
      <dgm:prSet/>
      <dgm:spPr/>
    </dgm:pt>
    <dgm:pt modelId="{135C1E5A-7010-EA44-ADFB-B34C49155487}" type="pres">
      <dgm:prSet presAssocID="{58529068-D318-0545-93C6-18FE77AF2761}" presName="linear" presStyleCnt="0">
        <dgm:presLayoutVars>
          <dgm:animLvl val="lvl"/>
          <dgm:resizeHandles val="exact"/>
        </dgm:presLayoutVars>
      </dgm:prSet>
      <dgm:spPr/>
    </dgm:pt>
    <dgm:pt modelId="{AE1C2E7B-7682-F841-972C-84531AD1F6F1}" type="pres">
      <dgm:prSet presAssocID="{3470078F-8A0F-2A40-A2EC-F77A59456C1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42CDA68-5733-444B-AD16-7BB0CB8F24F6}" type="pres">
      <dgm:prSet presAssocID="{2300A1CE-9C40-F944-8E24-F9E8B4D6DD4A}" presName="spacer" presStyleCnt="0"/>
      <dgm:spPr/>
    </dgm:pt>
    <dgm:pt modelId="{3A4D5F67-DE54-5740-B9EC-55B4CE314D8F}" type="pres">
      <dgm:prSet presAssocID="{F79048C5-4941-C949-A61C-5B710305974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F544A-272F-ED42-B1D2-6062456D52D4}" type="pres">
      <dgm:prSet presAssocID="{0CBBDAA8-820D-7149-B4F3-20CBF46B273D}" presName="spacer" presStyleCnt="0"/>
      <dgm:spPr/>
    </dgm:pt>
    <dgm:pt modelId="{96F7C355-2E51-5C4D-A724-0C5D085C480C}" type="pres">
      <dgm:prSet presAssocID="{E91F21F8-F276-D848-89F5-F9FE61ED528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B0FC8AE-B7AD-8F4C-86B1-829DEDD056E5}" type="pres">
      <dgm:prSet presAssocID="{EC81E07B-E578-A946-B4A2-E536F015FB33}" presName="spacer" presStyleCnt="0"/>
      <dgm:spPr/>
    </dgm:pt>
    <dgm:pt modelId="{16165A44-97B9-324B-948B-F3E7BFEED7E8}" type="pres">
      <dgm:prSet presAssocID="{01C72A59-00A0-8A49-9B9F-A1598241CD0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576948-F3E4-5E4E-8033-0EAD25919E66}" type="presOf" srcId="{F79048C5-4941-C949-A61C-5B710305974D}" destId="{3A4D5F67-DE54-5740-B9EC-55B4CE314D8F}" srcOrd="0" destOrd="0" presId="urn:microsoft.com/office/officeart/2005/8/layout/vList2"/>
    <dgm:cxn modelId="{4321BF9B-940D-4048-8731-5EBFC35ADBB4}" type="presOf" srcId="{58529068-D318-0545-93C6-18FE77AF2761}" destId="{135C1E5A-7010-EA44-ADFB-B34C49155487}" srcOrd="0" destOrd="0" presId="urn:microsoft.com/office/officeart/2005/8/layout/vList2"/>
    <dgm:cxn modelId="{0D9FC9DF-06FF-444D-BEB3-3A894041F528}" type="presOf" srcId="{3470078F-8A0F-2A40-A2EC-F77A59456C1A}" destId="{AE1C2E7B-7682-F841-972C-84531AD1F6F1}" srcOrd="0" destOrd="0" presId="urn:microsoft.com/office/officeart/2005/8/layout/vList2"/>
    <dgm:cxn modelId="{F9614577-8E21-5D42-81BB-7CFA04DAEAC7}" srcId="{58529068-D318-0545-93C6-18FE77AF2761}" destId="{01C72A59-00A0-8A49-9B9F-A1598241CD08}" srcOrd="3" destOrd="0" parTransId="{26D29C4E-4F70-3C4F-AFE5-3F5B84FBDAE9}" sibTransId="{80EB1174-369C-4840-8F9D-A5ABB057C837}"/>
    <dgm:cxn modelId="{57D59C9E-0A58-D743-862D-31DA36C94AA1}" srcId="{58529068-D318-0545-93C6-18FE77AF2761}" destId="{E91F21F8-F276-D848-89F5-F9FE61ED5285}" srcOrd="2" destOrd="0" parTransId="{AA021EBB-0A81-374C-A643-596CED9729E4}" sibTransId="{EC81E07B-E578-A946-B4A2-E536F015FB33}"/>
    <dgm:cxn modelId="{BB45F82C-DA5E-0741-B714-BDC9F62EC46C}" type="presOf" srcId="{01C72A59-00A0-8A49-9B9F-A1598241CD08}" destId="{16165A44-97B9-324B-948B-F3E7BFEED7E8}" srcOrd="0" destOrd="0" presId="urn:microsoft.com/office/officeart/2005/8/layout/vList2"/>
    <dgm:cxn modelId="{74860DF1-79E3-F144-A67A-9C188A4F2BB5}" srcId="{58529068-D318-0545-93C6-18FE77AF2761}" destId="{F79048C5-4941-C949-A61C-5B710305974D}" srcOrd="1" destOrd="0" parTransId="{D174C869-9625-924C-9251-A538F6DC1875}" sibTransId="{0CBBDAA8-820D-7149-B4F3-20CBF46B273D}"/>
    <dgm:cxn modelId="{36929A32-C6D8-5F4A-B293-08B49D93F8E6}" srcId="{58529068-D318-0545-93C6-18FE77AF2761}" destId="{3470078F-8A0F-2A40-A2EC-F77A59456C1A}" srcOrd="0" destOrd="0" parTransId="{C2A8C121-6C73-2D4C-86A6-75E336E8ACBA}" sibTransId="{2300A1CE-9C40-F944-8E24-F9E8B4D6DD4A}"/>
    <dgm:cxn modelId="{2992034A-E106-AA4E-82F9-0689C7E0ABCD}" type="presOf" srcId="{E91F21F8-F276-D848-89F5-F9FE61ED5285}" destId="{96F7C355-2E51-5C4D-A724-0C5D085C480C}" srcOrd="0" destOrd="0" presId="urn:microsoft.com/office/officeart/2005/8/layout/vList2"/>
    <dgm:cxn modelId="{9349D9B6-21C1-A74A-BA3E-8B82A4BC051D}" type="presParOf" srcId="{135C1E5A-7010-EA44-ADFB-B34C49155487}" destId="{AE1C2E7B-7682-F841-972C-84531AD1F6F1}" srcOrd="0" destOrd="0" presId="urn:microsoft.com/office/officeart/2005/8/layout/vList2"/>
    <dgm:cxn modelId="{72F618AE-A23C-D44D-90DE-8A9E195987D2}" type="presParOf" srcId="{135C1E5A-7010-EA44-ADFB-B34C49155487}" destId="{542CDA68-5733-444B-AD16-7BB0CB8F24F6}" srcOrd="1" destOrd="0" presId="urn:microsoft.com/office/officeart/2005/8/layout/vList2"/>
    <dgm:cxn modelId="{5DEAAE8F-9C24-C94C-91D8-4F6DD7D82A11}" type="presParOf" srcId="{135C1E5A-7010-EA44-ADFB-B34C49155487}" destId="{3A4D5F67-DE54-5740-B9EC-55B4CE314D8F}" srcOrd="2" destOrd="0" presId="urn:microsoft.com/office/officeart/2005/8/layout/vList2"/>
    <dgm:cxn modelId="{0AE452D1-6CC0-A24D-A3AB-DD4ACF203B5F}" type="presParOf" srcId="{135C1E5A-7010-EA44-ADFB-B34C49155487}" destId="{69DF544A-272F-ED42-B1D2-6062456D52D4}" srcOrd="3" destOrd="0" presId="urn:microsoft.com/office/officeart/2005/8/layout/vList2"/>
    <dgm:cxn modelId="{A066AD5A-80F9-164B-989F-1A29A70DE0E2}" type="presParOf" srcId="{135C1E5A-7010-EA44-ADFB-B34C49155487}" destId="{96F7C355-2E51-5C4D-A724-0C5D085C480C}" srcOrd="4" destOrd="0" presId="urn:microsoft.com/office/officeart/2005/8/layout/vList2"/>
    <dgm:cxn modelId="{101C0E32-20A7-1148-BA30-52F09DC80D37}" type="presParOf" srcId="{135C1E5A-7010-EA44-ADFB-B34C49155487}" destId="{AB0FC8AE-B7AD-8F4C-86B1-829DEDD056E5}" srcOrd="5" destOrd="0" presId="urn:microsoft.com/office/officeart/2005/8/layout/vList2"/>
    <dgm:cxn modelId="{AC4FC20F-BF87-884C-B1D4-CDB62371BAAF}" type="presParOf" srcId="{135C1E5A-7010-EA44-ADFB-B34C49155487}" destId="{16165A44-97B9-324B-948B-F3E7BFEED7E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83840D2-629A-064F-9B0E-D2A6FDB463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731A9A-8433-D841-A476-54F35813A9BD}">
      <dgm:prSet phldrT="[Text]"/>
      <dgm:spPr/>
      <dgm:t>
        <a:bodyPr/>
        <a:lstStyle/>
        <a:p>
          <a:r>
            <a:rPr lang="en-US" dirty="0" smtClean="0"/>
            <a:t>Better tools, plows, irrigation</a:t>
          </a:r>
          <a:endParaRPr lang="en-US" dirty="0"/>
        </a:p>
      </dgm:t>
    </dgm:pt>
    <dgm:pt modelId="{5FBD372F-8215-C84F-9FE3-A4944257031F}" type="parTrans" cxnId="{C871EB2E-2F48-2246-A7F2-8FE0C291ABD3}">
      <dgm:prSet/>
      <dgm:spPr/>
      <dgm:t>
        <a:bodyPr/>
        <a:lstStyle/>
        <a:p>
          <a:endParaRPr lang="en-US"/>
        </a:p>
      </dgm:t>
    </dgm:pt>
    <dgm:pt modelId="{DD18DD9B-E4C5-9241-8D12-6D3D6B0ED5DD}" type="sibTrans" cxnId="{C871EB2E-2F48-2246-A7F2-8FE0C291ABD3}">
      <dgm:prSet/>
      <dgm:spPr/>
      <dgm:t>
        <a:bodyPr/>
        <a:lstStyle/>
        <a:p>
          <a:endParaRPr lang="en-US"/>
        </a:p>
      </dgm:t>
    </dgm:pt>
    <dgm:pt modelId="{AB662AD4-9941-BD42-ABAC-C853F2E846B4}">
      <dgm:prSet phldrT="[Text]"/>
      <dgm:spPr/>
      <dgm:t>
        <a:bodyPr/>
        <a:lstStyle/>
        <a:p>
          <a:r>
            <a:rPr lang="en-US" dirty="0" smtClean="0"/>
            <a:t>Trade along rivers and oceans</a:t>
          </a:r>
          <a:endParaRPr lang="en-US" dirty="0"/>
        </a:p>
      </dgm:t>
    </dgm:pt>
    <dgm:pt modelId="{3927B19F-60A2-D84D-A283-9ABFF8A25F67}" type="parTrans" cxnId="{690D08D9-3723-AF4F-972C-31539D6F9682}">
      <dgm:prSet/>
      <dgm:spPr/>
      <dgm:t>
        <a:bodyPr/>
        <a:lstStyle/>
        <a:p>
          <a:endParaRPr lang="en-US"/>
        </a:p>
      </dgm:t>
    </dgm:pt>
    <dgm:pt modelId="{AB31A6C0-0712-CB42-92B0-631D34039D20}" type="sibTrans" cxnId="{690D08D9-3723-AF4F-972C-31539D6F9682}">
      <dgm:prSet/>
      <dgm:spPr/>
      <dgm:t>
        <a:bodyPr/>
        <a:lstStyle/>
        <a:p>
          <a:endParaRPr lang="en-US"/>
        </a:p>
      </dgm:t>
    </dgm:pt>
    <dgm:pt modelId="{1B075B9C-ED3A-464E-ABBE-F8A47504076A}">
      <dgm:prSet phldrT="[Text]"/>
      <dgm:spPr/>
      <dgm:t>
        <a:bodyPr/>
        <a:lstStyle/>
        <a:p>
          <a:r>
            <a:rPr lang="en-US" dirty="0" smtClean="0"/>
            <a:t>Developed slavery</a:t>
          </a:r>
          <a:endParaRPr lang="en-US" dirty="0"/>
        </a:p>
      </dgm:t>
    </dgm:pt>
    <dgm:pt modelId="{6DDD5C41-4AC5-7442-912A-C1351AD43431}" type="parTrans" cxnId="{0AE42136-0019-EF4C-83EC-00E780B25C65}">
      <dgm:prSet/>
      <dgm:spPr/>
      <dgm:t>
        <a:bodyPr/>
        <a:lstStyle/>
        <a:p>
          <a:endParaRPr lang="en-US"/>
        </a:p>
      </dgm:t>
    </dgm:pt>
    <dgm:pt modelId="{1E973931-EC1D-4B4E-89D5-5C7D527ED016}" type="sibTrans" cxnId="{0AE42136-0019-EF4C-83EC-00E780B25C65}">
      <dgm:prSet/>
      <dgm:spPr/>
      <dgm:t>
        <a:bodyPr/>
        <a:lstStyle/>
        <a:p>
          <a:endParaRPr lang="en-US"/>
        </a:p>
      </dgm:t>
    </dgm:pt>
    <dgm:pt modelId="{DC6D0106-C24A-8448-A8BB-281FCE506340}">
      <dgm:prSet phldrT="[Text]"/>
      <dgm:spPr/>
      <dgm:t>
        <a:bodyPr/>
        <a:lstStyle/>
        <a:p>
          <a:r>
            <a:rPr lang="en-US" dirty="0" smtClean="0"/>
            <a:t>Development of first cities</a:t>
          </a:r>
          <a:endParaRPr lang="en-US" dirty="0"/>
        </a:p>
      </dgm:t>
    </dgm:pt>
    <dgm:pt modelId="{8BFAA734-0907-794A-B7B9-4FA701C77196}" type="parTrans" cxnId="{DE76A114-A29E-6D4B-90AB-2E5BCC191F30}">
      <dgm:prSet/>
      <dgm:spPr/>
      <dgm:t>
        <a:bodyPr/>
        <a:lstStyle/>
        <a:p>
          <a:endParaRPr lang="en-US"/>
        </a:p>
      </dgm:t>
    </dgm:pt>
    <dgm:pt modelId="{590856E4-15C0-944F-9EDA-6CAA7560188F}" type="sibTrans" cxnId="{DE76A114-A29E-6D4B-90AB-2E5BCC191F30}">
      <dgm:prSet/>
      <dgm:spPr/>
      <dgm:t>
        <a:bodyPr/>
        <a:lstStyle/>
        <a:p>
          <a:endParaRPr lang="en-US"/>
        </a:p>
      </dgm:t>
    </dgm:pt>
    <dgm:pt modelId="{A5789878-5C76-0C49-BDE7-EE75A1295782}" type="pres">
      <dgm:prSet presAssocID="{983840D2-629A-064F-9B0E-D2A6FDB46391}" presName="linear" presStyleCnt="0">
        <dgm:presLayoutVars>
          <dgm:animLvl val="lvl"/>
          <dgm:resizeHandles val="exact"/>
        </dgm:presLayoutVars>
      </dgm:prSet>
      <dgm:spPr/>
    </dgm:pt>
    <dgm:pt modelId="{93DD37EF-D19D-9D4B-A840-5F77E90D5893}" type="pres">
      <dgm:prSet presAssocID="{33731A9A-8433-D841-A476-54F35813A9B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6A00E8-9E1F-B141-A017-BA4EECBC2B23}" type="pres">
      <dgm:prSet presAssocID="{DD18DD9B-E4C5-9241-8D12-6D3D6B0ED5DD}" presName="spacer" presStyleCnt="0"/>
      <dgm:spPr/>
    </dgm:pt>
    <dgm:pt modelId="{BEAE98F8-921F-E44E-9128-30A1A4F9EBEC}" type="pres">
      <dgm:prSet presAssocID="{AB662AD4-9941-BD42-ABAC-C853F2E846B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DABE8-7772-E541-92F9-056D500031A4}" type="pres">
      <dgm:prSet presAssocID="{AB31A6C0-0712-CB42-92B0-631D34039D20}" presName="spacer" presStyleCnt="0"/>
      <dgm:spPr/>
    </dgm:pt>
    <dgm:pt modelId="{954E5D9C-8A2E-2542-B80B-35DC25E97D7A}" type="pres">
      <dgm:prSet presAssocID="{1B075B9C-ED3A-464E-ABBE-F8A47504076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63A3156-9DF1-CC4B-84A3-900633393468}" type="pres">
      <dgm:prSet presAssocID="{1E973931-EC1D-4B4E-89D5-5C7D527ED016}" presName="spacer" presStyleCnt="0"/>
      <dgm:spPr/>
    </dgm:pt>
    <dgm:pt modelId="{AD259E64-5240-974F-827D-217CD98DD310}" type="pres">
      <dgm:prSet presAssocID="{DC6D0106-C24A-8448-A8BB-281FCE50634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71FB2D7-D5DD-1D41-A151-7517E2AA4147}" type="presOf" srcId="{983840D2-629A-064F-9B0E-D2A6FDB46391}" destId="{A5789878-5C76-0C49-BDE7-EE75A1295782}" srcOrd="0" destOrd="0" presId="urn:microsoft.com/office/officeart/2005/8/layout/vList2"/>
    <dgm:cxn modelId="{FCA2DF19-296D-824A-90EA-607E5C9C4512}" type="presOf" srcId="{AB662AD4-9941-BD42-ABAC-C853F2E846B4}" destId="{BEAE98F8-921F-E44E-9128-30A1A4F9EBEC}" srcOrd="0" destOrd="0" presId="urn:microsoft.com/office/officeart/2005/8/layout/vList2"/>
    <dgm:cxn modelId="{B8AD1FF9-A3D0-AA44-A710-F2E9860F54F9}" type="presOf" srcId="{1B075B9C-ED3A-464E-ABBE-F8A47504076A}" destId="{954E5D9C-8A2E-2542-B80B-35DC25E97D7A}" srcOrd="0" destOrd="0" presId="urn:microsoft.com/office/officeart/2005/8/layout/vList2"/>
    <dgm:cxn modelId="{0AE42136-0019-EF4C-83EC-00E780B25C65}" srcId="{983840D2-629A-064F-9B0E-D2A6FDB46391}" destId="{1B075B9C-ED3A-464E-ABBE-F8A47504076A}" srcOrd="2" destOrd="0" parTransId="{6DDD5C41-4AC5-7442-912A-C1351AD43431}" sibTransId="{1E973931-EC1D-4B4E-89D5-5C7D527ED016}"/>
    <dgm:cxn modelId="{DE76A114-A29E-6D4B-90AB-2E5BCC191F30}" srcId="{983840D2-629A-064F-9B0E-D2A6FDB46391}" destId="{DC6D0106-C24A-8448-A8BB-281FCE506340}" srcOrd="3" destOrd="0" parTransId="{8BFAA734-0907-794A-B7B9-4FA701C77196}" sibTransId="{590856E4-15C0-944F-9EDA-6CAA7560188F}"/>
    <dgm:cxn modelId="{C871EB2E-2F48-2246-A7F2-8FE0C291ABD3}" srcId="{983840D2-629A-064F-9B0E-D2A6FDB46391}" destId="{33731A9A-8433-D841-A476-54F35813A9BD}" srcOrd="0" destOrd="0" parTransId="{5FBD372F-8215-C84F-9FE3-A4944257031F}" sibTransId="{DD18DD9B-E4C5-9241-8D12-6D3D6B0ED5DD}"/>
    <dgm:cxn modelId="{D106C02E-5908-384E-B140-CF9649883275}" type="presOf" srcId="{33731A9A-8433-D841-A476-54F35813A9BD}" destId="{93DD37EF-D19D-9D4B-A840-5F77E90D5893}" srcOrd="0" destOrd="0" presId="urn:microsoft.com/office/officeart/2005/8/layout/vList2"/>
    <dgm:cxn modelId="{EDD146C7-2A26-D841-B803-005B1773C7F6}" type="presOf" srcId="{DC6D0106-C24A-8448-A8BB-281FCE506340}" destId="{AD259E64-5240-974F-827D-217CD98DD310}" srcOrd="0" destOrd="0" presId="urn:microsoft.com/office/officeart/2005/8/layout/vList2"/>
    <dgm:cxn modelId="{690D08D9-3723-AF4F-972C-31539D6F9682}" srcId="{983840D2-629A-064F-9B0E-D2A6FDB46391}" destId="{AB662AD4-9941-BD42-ABAC-C853F2E846B4}" srcOrd="1" destOrd="0" parTransId="{3927B19F-60A2-D84D-A283-9ABFF8A25F67}" sibTransId="{AB31A6C0-0712-CB42-92B0-631D34039D20}"/>
    <dgm:cxn modelId="{65E09108-C8D7-F446-A034-8166052071D8}" type="presParOf" srcId="{A5789878-5C76-0C49-BDE7-EE75A1295782}" destId="{93DD37EF-D19D-9D4B-A840-5F77E90D5893}" srcOrd="0" destOrd="0" presId="urn:microsoft.com/office/officeart/2005/8/layout/vList2"/>
    <dgm:cxn modelId="{F2119B24-6675-BB47-8A2B-334A17B7D367}" type="presParOf" srcId="{A5789878-5C76-0C49-BDE7-EE75A1295782}" destId="{966A00E8-9E1F-B141-A017-BA4EECBC2B23}" srcOrd="1" destOrd="0" presId="urn:microsoft.com/office/officeart/2005/8/layout/vList2"/>
    <dgm:cxn modelId="{C20A2216-1724-A249-BA7D-1C460D5D1827}" type="presParOf" srcId="{A5789878-5C76-0C49-BDE7-EE75A1295782}" destId="{BEAE98F8-921F-E44E-9128-30A1A4F9EBEC}" srcOrd="2" destOrd="0" presId="urn:microsoft.com/office/officeart/2005/8/layout/vList2"/>
    <dgm:cxn modelId="{339A52EA-7EE7-4C41-9BF5-902735E8B139}" type="presParOf" srcId="{A5789878-5C76-0C49-BDE7-EE75A1295782}" destId="{7D1DABE8-7772-E541-92F9-056D500031A4}" srcOrd="3" destOrd="0" presId="urn:microsoft.com/office/officeart/2005/8/layout/vList2"/>
    <dgm:cxn modelId="{3828E7C3-71E3-A44C-B10D-A7DBA653A8C9}" type="presParOf" srcId="{A5789878-5C76-0C49-BDE7-EE75A1295782}" destId="{954E5D9C-8A2E-2542-B80B-35DC25E97D7A}" srcOrd="4" destOrd="0" presId="urn:microsoft.com/office/officeart/2005/8/layout/vList2"/>
    <dgm:cxn modelId="{5FD0BD16-EBA5-0349-A39C-06E0DADD0335}" type="presParOf" srcId="{A5789878-5C76-0C49-BDE7-EE75A1295782}" destId="{263A3156-9DF1-CC4B-84A3-900633393468}" srcOrd="5" destOrd="0" presId="urn:microsoft.com/office/officeart/2005/8/layout/vList2"/>
    <dgm:cxn modelId="{2143F6C3-C497-5B46-A99B-84ACDCBA0A94}" type="presParOf" srcId="{A5789878-5C76-0C49-BDE7-EE75A1295782}" destId="{AD259E64-5240-974F-827D-217CD98DD31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2FC8B7-F47C-8F4F-A29F-60625D02A88D}">
      <dsp:nvSpPr>
        <dsp:cNvPr id="0" name=""/>
        <dsp:cNvSpPr/>
      </dsp:nvSpPr>
      <dsp:spPr>
        <a:xfrm>
          <a:off x="0" y="34200"/>
          <a:ext cx="8229600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Why did ancient civilizations develop in river valleys?</a:t>
          </a:r>
          <a:endParaRPr lang="en-US" sz="3600" kern="1200" dirty="0"/>
        </a:p>
      </dsp:txBody>
      <dsp:txXfrm>
        <a:off x="0" y="34200"/>
        <a:ext cx="8229600" cy="1432080"/>
      </dsp:txXfrm>
    </dsp:sp>
    <dsp:sp modelId="{AEAB6D91-54F3-644D-AE45-79217CD96136}">
      <dsp:nvSpPr>
        <dsp:cNvPr id="0" name=""/>
        <dsp:cNvSpPr/>
      </dsp:nvSpPr>
      <dsp:spPr>
        <a:xfrm>
          <a:off x="0" y="1569960"/>
          <a:ext cx="8229600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Where were the earliest civilizations located?</a:t>
          </a:r>
          <a:endParaRPr lang="en-US" sz="3600" kern="1200" dirty="0"/>
        </a:p>
      </dsp:txBody>
      <dsp:txXfrm>
        <a:off x="0" y="1569960"/>
        <a:ext cx="8229600" cy="1432080"/>
      </dsp:txXfrm>
    </dsp:sp>
    <dsp:sp modelId="{8D609FA3-E0ED-5948-B8E3-D8A56C9F80B1}">
      <dsp:nvSpPr>
        <dsp:cNvPr id="0" name=""/>
        <dsp:cNvSpPr/>
      </dsp:nvSpPr>
      <dsp:spPr>
        <a:xfrm>
          <a:off x="0" y="3105720"/>
          <a:ext cx="8229600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When did these civilizations exist?</a:t>
          </a:r>
          <a:endParaRPr lang="en-US" sz="3600" kern="1200" dirty="0"/>
        </a:p>
      </dsp:txBody>
      <dsp:txXfrm>
        <a:off x="0" y="3105720"/>
        <a:ext cx="8229600" cy="14320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333BA0-D8CB-3146-9922-3F4363CDE00E}">
      <dsp:nvSpPr>
        <dsp:cNvPr id="0" name=""/>
        <dsp:cNvSpPr/>
      </dsp:nvSpPr>
      <dsp:spPr>
        <a:xfrm>
          <a:off x="0" y="298980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Mesopotamia – Tigris and Euphrates</a:t>
          </a:r>
          <a:endParaRPr lang="en-US" sz="3800" kern="1200" dirty="0"/>
        </a:p>
      </dsp:txBody>
      <dsp:txXfrm>
        <a:off x="0" y="298980"/>
        <a:ext cx="8229600" cy="911430"/>
      </dsp:txXfrm>
    </dsp:sp>
    <dsp:sp modelId="{3B348043-ABA1-A84B-841A-1726601E5DAF}">
      <dsp:nvSpPr>
        <dsp:cNvPr id="0" name=""/>
        <dsp:cNvSpPr/>
      </dsp:nvSpPr>
      <dsp:spPr>
        <a:xfrm>
          <a:off x="0" y="1319849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Egypt – Nile River</a:t>
          </a:r>
          <a:endParaRPr lang="en-US" sz="3800" kern="1200" dirty="0"/>
        </a:p>
      </dsp:txBody>
      <dsp:txXfrm>
        <a:off x="0" y="1319849"/>
        <a:ext cx="8229600" cy="911430"/>
      </dsp:txXfrm>
    </dsp:sp>
    <dsp:sp modelId="{9B4034AA-316D-9646-9173-2850D32F3948}">
      <dsp:nvSpPr>
        <dsp:cNvPr id="0" name=""/>
        <dsp:cNvSpPr/>
      </dsp:nvSpPr>
      <dsp:spPr>
        <a:xfrm>
          <a:off x="0" y="2340720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South Asia – Indus River</a:t>
          </a:r>
          <a:endParaRPr lang="en-US" sz="3800" kern="1200" dirty="0"/>
        </a:p>
      </dsp:txBody>
      <dsp:txXfrm>
        <a:off x="0" y="2340720"/>
        <a:ext cx="8229600" cy="911430"/>
      </dsp:txXfrm>
    </dsp:sp>
    <dsp:sp modelId="{8F74777D-6D8B-7B40-AFD8-B14981360379}">
      <dsp:nvSpPr>
        <dsp:cNvPr id="0" name=""/>
        <dsp:cNvSpPr/>
      </dsp:nvSpPr>
      <dsp:spPr>
        <a:xfrm>
          <a:off x="0" y="3361590"/>
          <a:ext cx="8229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China – Huang He Valley</a:t>
          </a:r>
          <a:endParaRPr lang="en-US" sz="3800" kern="1200" dirty="0"/>
        </a:p>
      </dsp:txBody>
      <dsp:txXfrm>
        <a:off x="0" y="3361590"/>
        <a:ext cx="8229600" cy="91143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832295-8CED-9540-AFFB-9CABF97209DC}">
      <dsp:nvSpPr>
        <dsp:cNvPr id="0" name=""/>
        <dsp:cNvSpPr/>
      </dsp:nvSpPr>
      <dsp:spPr>
        <a:xfrm>
          <a:off x="0" y="37530"/>
          <a:ext cx="8229600" cy="103135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Developed around 3000 BCE</a:t>
          </a:r>
          <a:endParaRPr lang="en-US" sz="4300" kern="1200" dirty="0"/>
        </a:p>
      </dsp:txBody>
      <dsp:txXfrm>
        <a:off x="0" y="37530"/>
        <a:ext cx="8229600" cy="1031354"/>
      </dsp:txXfrm>
    </dsp:sp>
    <dsp:sp modelId="{9CAA71C6-AB3C-F246-8F52-14E39C77DF27}">
      <dsp:nvSpPr>
        <dsp:cNvPr id="0" name=""/>
        <dsp:cNvSpPr/>
      </dsp:nvSpPr>
      <dsp:spPr>
        <a:xfrm>
          <a:off x="0" y="1192725"/>
          <a:ext cx="8229600" cy="103135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Polytheistic Religion</a:t>
          </a:r>
          <a:endParaRPr lang="en-US" sz="4300" kern="1200" dirty="0"/>
        </a:p>
      </dsp:txBody>
      <dsp:txXfrm>
        <a:off x="0" y="1192725"/>
        <a:ext cx="8229600" cy="1031354"/>
      </dsp:txXfrm>
    </dsp:sp>
    <dsp:sp modelId="{B3DB9FE1-1C82-B249-9F2E-FB0D3BA33178}">
      <dsp:nvSpPr>
        <dsp:cNvPr id="0" name=""/>
        <dsp:cNvSpPr/>
      </dsp:nvSpPr>
      <dsp:spPr>
        <a:xfrm>
          <a:off x="0" y="2347920"/>
          <a:ext cx="8229600" cy="103135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Hereditary Kings</a:t>
          </a:r>
          <a:endParaRPr lang="en-US" sz="4300" kern="1200" dirty="0"/>
        </a:p>
      </dsp:txBody>
      <dsp:txXfrm>
        <a:off x="0" y="2347920"/>
        <a:ext cx="8229600" cy="1031354"/>
      </dsp:txXfrm>
    </dsp:sp>
    <dsp:sp modelId="{09BB4560-56CA-724E-AF8E-C6D79464DE40}">
      <dsp:nvSpPr>
        <dsp:cNvPr id="0" name=""/>
        <dsp:cNvSpPr/>
      </dsp:nvSpPr>
      <dsp:spPr>
        <a:xfrm>
          <a:off x="0" y="3503115"/>
          <a:ext cx="8229600" cy="103135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Developed Cuneiform</a:t>
          </a:r>
          <a:endParaRPr lang="en-US" sz="4300" kern="1200" dirty="0"/>
        </a:p>
      </dsp:txBody>
      <dsp:txXfrm>
        <a:off x="0" y="3503115"/>
        <a:ext cx="8229600" cy="103135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A2D2F8-0581-AC45-B999-76D521D09077}">
      <dsp:nvSpPr>
        <dsp:cNvPr id="0" name=""/>
        <dsp:cNvSpPr/>
      </dsp:nvSpPr>
      <dsp:spPr>
        <a:xfrm>
          <a:off x="0" y="246689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Agricultural Surplus</a:t>
          </a:r>
          <a:endParaRPr lang="en-US" sz="3900" kern="1200" dirty="0"/>
        </a:p>
      </dsp:txBody>
      <dsp:txXfrm>
        <a:off x="0" y="246689"/>
        <a:ext cx="8229600" cy="935415"/>
      </dsp:txXfrm>
    </dsp:sp>
    <dsp:sp modelId="{446A558F-1A33-5C43-9C92-7EF1ACEED78B}">
      <dsp:nvSpPr>
        <dsp:cNvPr id="0" name=""/>
        <dsp:cNvSpPr/>
      </dsp:nvSpPr>
      <dsp:spPr>
        <a:xfrm>
          <a:off x="0" y="1294424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Rigid Social Structure</a:t>
          </a:r>
          <a:endParaRPr lang="en-US" sz="3900" kern="1200" dirty="0"/>
        </a:p>
      </dsp:txBody>
      <dsp:txXfrm>
        <a:off x="0" y="1294424"/>
        <a:ext cx="8229600" cy="935415"/>
      </dsp:txXfrm>
    </dsp:sp>
    <dsp:sp modelId="{5FC486F3-9DD5-1F43-A259-746A74D0BB08}">
      <dsp:nvSpPr>
        <dsp:cNvPr id="0" name=""/>
        <dsp:cNvSpPr/>
      </dsp:nvSpPr>
      <dsp:spPr>
        <a:xfrm>
          <a:off x="0" y="2342160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Slavery</a:t>
          </a:r>
          <a:endParaRPr lang="en-US" sz="3900" kern="1200" dirty="0"/>
        </a:p>
      </dsp:txBody>
      <dsp:txXfrm>
        <a:off x="0" y="2342160"/>
        <a:ext cx="8229600" cy="935415"/>
      </dsp:txXfrm>
    </dsp:sp>
    <dsp:sp modelId="{2B4BFE0E-D0B8-3043-98FD-AA543FFC2645}">
      <dsp:nvSpPr>
        <dsp:cNvPr id="0" name=""/>
        <dsp:cNvSpPr/>
      </dsp:nvSpPr>
      <dsp:spPr>
        <a:xfrm>
          <a:off x="0" y="3389895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First Law Code (Hammurabi’s Code)</a:t>
          </a:r>
          <a:endParaRPr lang="en-US" sz="3900" kern="1200" dirty="0"/>
        </a:p>
      </dsp:txBody>
      <dsp:txXfrm>
        <a:off x="0" y="3389895"/>
        <a:ext cx="8229600" cy="93541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049310-B9FB-9B44-B0E5-AC76418F50E3}">
      <dsp:nvSpPr>
        <dsp:cNvPr id="0" name=""/>
        <dsp:cNvSpPr/>
      </dsp:nvSpPr>
      <dsp:spPr>
        <a:xfrm>
          <a:off x="0" y="718019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B88E8D-53F7-9341-A0D4-370078E4FB36}">
      <dsp:nvSpPr>
        <dsp:cNvPr id="0" name=""/>
        <dsp:cNvSpPr/>
      </dsp:nvSpPr>
      <dsp:spPr>
        <a:xfrm>
          <a:off x="411480" y="260459"/>
          <a:ext cx="5760720" cy="9151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Crime – Theft</a:t>
          </a:r>
          <a:endParaRPr lang="en-US" sz="3100" kern="1200" dirty="0"/>
        </a:p>
      </dsp:txBody>
      <dsp:txXfrm>
        <a:off x="411480" y="260459"/>
        <a:ext cx="5760720" cy="915120"/>
      </dsp:txXfrm>
    </dsp:sp>
    <dsp:sp modelId="{D19A462C-4F14-C749-8141-BBEC39284257}">
      <dsp:nvSpPr>
        <dsp:cNvPr id="0" name=""/>
        <dsp:cNvSpPr/>
      </dsp:nvSpPr>
      <dsp:spPr>
        <a:xfrm>
          <a:off x="0" y="2124180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F3765-1D4B-7549-A738-BEDF84C14313}">
      <dsp:nvSpPr>
        <dsp:cNvPr id="0" name=""/>
        <dsp:cNvSpPr/>
      </dsp:nvSpPr>
      <dsp:spPr>
        <a:xfrm>
          <a:off x="411480" y="1666619"/>
          <a:ext cx="5760720" cy="9151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Crime - Kidnapping</a:t>
          </a:r>
          <a:endParaRPr lang="en-US" sz="3100" kern="1200" dirty="0"/>
        </a:p>
      </dsp:txBody>
      <dsp:txXfrm>
        <a:off x="411480" y="1666619"/>
        <a:ext cx="5760720" cy="915120"/>
      </dsp:txXfrm>
    </dsp:sp>
    <dsp:sp modelId="{DA33E63C-FBE2-6449-88EA-24AA9000DF36}">
      <dsp:nvSpPr>
        <dsp:cNvPr id="0" name=""/>
        <dsp:cNvSpPr/>
      </dsp:nvSpPr>
      <dsp:spPr>
        <a:xfrm>
          <a:off x="0" y="3530340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2A6A24-DBBE-7E44-A51D-D44F6F2134B0}">
      <dsp:nvSpPr>
        <dsp:cNvPr id="0" name=""/>
        <dsp:cNvSpPr/>
      </dsp:nvSpPr>
      <dsp:spPr>
        <a:xfrm>
          <a:off x="411480" y="3072779"/>
          <a:ext cx="5760720" cy="9151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Crime – Breaking and entering</a:t>
          </a:r>
          <a:endParaRPr lang="en-US" sz="3100" kern="1200" dirty="0"/>
        </a:p>
      </dsp:txBody>
      <dsp:txXfrm>
        <a:off x="411480" y="3072779"/>
        <a:ext cx="5760720" cy="91512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F5A64E-486C-7941-9759-32B012D00A92}">
      <dsp:nvSpPr>
        <dsp:cNvPr id="0" name=""/>
        <dsp:cNvSpPr/>
      </dsp:nvSpPr>
      <dsp:spPr>
        <a:xfrm>
          <a:off x="0" y="37530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Lenient rulers</a:t>
          </a:r>
          <a:endParaRPr lang="en-US" sz="4300" kern="1200" dirty="0"/>
        </a:p>
      </dsp:txBody>
      <dsp:txXfrm>
        <a:off x="0" y="37530"/>
        <a:ext cx="8229600" cy="1031354"/>
      </dsp:txXfrm>
    </dsp:sp>
    <dsp:sp modelId="{A9DF92E2-6A5F-D846-BB68-CFA77220D240}">
      <dsp:nvSpPr>
        <dsp:cNvPr id="0" name=""/>
        <dsp:cNvSpPr/>
      </dsp:nvSpPr>
      <dsp:spPr>
        <a:xfrm>
          <a:off x="0" y="1192725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Religion (Zoroastrianism)</a:t>
          </a:r>
          <a:endParaRPr lang="en-US" sz="4300" kern="1200" dirty="0"/>
        </a:p>
      </dsp:txBody>
      <dsp:txXfrm>
        <a:off x="0" y="1192725"/>
        <a:ext cx="8229600" cy="1031354"/>
      </dsp:txXfrm>
    </dsp:sp>
    <dsp:sp modelId="{FB83B6C2-14EF-0E4E-815A-DD9E8E23F6F2}">
      <dsp:nvSpPr>
        <dsp:cNvPr id="0" name=""/>
        <dsp:cNvSpPr/>
      </dsp:nvSpPr>
      <dsp:spPr>
        <a:xfrm>
          <a:off x="0" y="2347920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Good road system (Royal Road)</a:t>
          </a:r>
          <a:endParaRPr lang="en-US" sz="4300" kern="1200" dirty="0"/>
        </a:p>
      </dsp:txBody>
      <dsp:txXfrm>
        <a:off x="0" y="2347920"/>
        <a:ext cx="8229600" cy="1031354"/>
      </dsp:txXfrm>
    </dsp:sp>
    <dsp:sp modelId="{4C06B883-26D1-B547-B4D8-8715E6CDC3D7}">
      <dsp:nvSpPr>
        <dsp:cNvPr id="0" name=""/>
        <dsp:cNvSpPr/>
      </dsp:nvSpPr>
      <dsp:spPr>
        <a:xfrm>
          <a:off x="0" y="3503115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Complex bureaucracy</a:t>
          </a:r>
          <a:endParaRPr lang="en-US" sz="4300" kern="1200" dirty="0"/>
        </a:p>
      </dsp:txBody>
      <dsp:txXfrm>
        <a:off x="0" y="3503115"/>
        <a:ext cx="8229600" cy="103135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9F4BFF-16C3-B14E-8DDD-4DEA73F202A5}">
      <dsp:nvSpPr>
        <dsp:cNvPr id="0" name=""/>
        <dsp:cNvSpPr/>
      </dsp:nvSpPr>
      <dsp:spPr>
        <a:xfrm>
          <a:off x="0" y="403560"/>
          <a:ext cx="8229600" cy="8634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Hereditary Kings - Pharaohs</a:t>
          </a:r>
          <a:endParaRPr lang="en-US" sz="3600" kern="1200" dirty="0"/>
        </a:p>
      </dsp:txBody>
      <dsp:txXfrm>
        <a:off x="0" y="403560"/>
        <a:ext cx="8229600" cy="863460"/>
      </dsp:txXfrm>
    </dsp:sp>
    <dsp:sp modelId="{EA557A8B-2381-9B46-B592-14893EDDF0D9}">
      <dsp:nvSpPr>
        <dsp:cNvPr id="0" name=""/>
        <dsp:cNvSpPr/>
      </dsp:nvSpPr>
      <dsp:spPr>
        <a:xfrm>
          <a:off x="0" y="1370700"/>
          <a:ext cx="8229600" cy="8634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Agriculture based on annual Nile flood</a:t>
          </a:r>
          <a:endParaRPr lang="en-US" sz="3600" kern="1200" dirty="0"/>
        </a:p>
      </dsp:txBody>
      <dsp:txXfrm>
        <a:off x="0" y="1370700"/>
        <a:ext cx="8229600" cy="863460"/>
      </dsp:txXfrm>
    </dsp:sp>
    <dsp:sp modelId="{DD141CC0-C76D-C94C-87BA-46A83193321B}">
      <dsp:nvSpPr>
        <dsp:cNvPr id="0" name=""/>
        <dsp:cNvSpPr/>
      </dsp:nvSpPr>
      <dsp:spPr>
        <a:xfrm>
          <a:off x="0" y="2337840"/>
          <a:ext cx="8229600" cy="8634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Polytheistic Religion</a:t>
          </a:r>
          <a:endParaRPr lang="en-US" sz="3600" kern="1200" dirty="0"/>
        </a:p>
      </dsp:txBody>
      <dsp:txXfrm>
        <a:off x="0" y="2337840"/>
        <a:ext cx="8229600" cy="863460"/>
      </dsp:txXfrm>
    </dsp:sp>
    <dsp:sp modelId="{B8D5D454-ADAD-D149-9971-37E1B4E578D5}">
      <dsp:nvSpPr>
        <dsp:cNvPr id="0" name=""/>
        <dsp:cNvSpPr/>
      </dsp:nvSpPr>
      <dsp:spPr>
        <a:xfrm>
          <a:off x="0" y="3304980"/>
          <a:ext cx="8229600" cy="8634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Writing - Hieroglyphics</a:t>
          </a:r>
          <a:endParaRPr lang="en-US" sz="3600" kern="1200" dirty="0"/>
        </a:p>
      </dsp:txBody>
      <dsp:txXfrm>
        <a:off x="0" y="3304980"/>
        <a:ext cx="8229600" cy="86346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1C2E7B-7682-F841-972C-84531AD1F6F1}">
      <dsp:nvSpPr>
        <dsp:cNvPr id="0" name=""/>
        <dsp:cNvSpPr/>
      </dsp:nvSpPr>
      <dsp:spPr>
        <a:xfrm>
          <a:off x="0" y="21240"/>
          <a:ext cx="8229600" cy="10740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Centralized governments based on religious authority</a:t>
          </a:r>
          <a:endParaRPr lang="en-US" sz="2700" kern="1200" dirty="0"/>
        </a:p>
      </dsp:txBody>
      <dsp:txXfrm>
        <a:off x="0" y="21240"/>
        <a:ext cx="8229600" cy="1074060"/>
      </dsp:txXfrm>
    </dsp:sp>
    <dsp:sp modelId="{3A4D5F67-DE54-5740-B9EC-55B4CE314D8F}">
      <dsp:nvSpPr>
        <dsp:cNvPr id="0" name=""/>
        <dsp:cNvSpPr/>
      </dsp:nvSpPr>
      <dsp:spPr>
        <a:xfrm>
          <a:off x="0" y="1173060"/>
          <a:ext cx="8229600" cy="10740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Written law codes</a:t>
          </a:r>
          <a:endParaRPr lang="en-US" sz="2700" kern="1200" dirty="0"/>
        </a:p>
      </dsp:txBody>
      <dsp:txXfrm>
        <a:off x="0" y="1173060"/>
        <a:ext cx="8229600" cy="1074060"/>
      </dsp:txXfrm>
    </dsp:sp>
    <dsp:sp modelId="{96F7C355-2E51-5C4D-A724-0C5D085C480C}">
      <dsp:nvSpPr>
        <dsp:cNvPr id="0" name=""/>
        <dsp:cNvSpPr/>
      </dsp:nvSpPr>
      <dsp:spPr>
        <a:xfrm>
          <a:off x="0" y="2324880"/>
          <a:ext cx="8229600" cy="10740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Metal tools and weapons</a:t>
          </a:r>
          <a:endParaRPr lang="en-US" sz="2700" kern="1200" dirty="0"/>
        </a:p>
      </dsp:txBody>
      <dsp:txXfrm>
        <a:off x="0" y="2324880"/>
        <a:ext cx="8229600" cy="1074060"/>
      </dsp:txXfrm>
    </dsp:sp>
    <dsp:sp modelId="{16165A44-97B9-324B-948B-F3E7BFEED7E8}">
      <dsp:nvSpPr>
        <dsp:cNvPr id="0" name=""/>
        <dsp:cNvSpPr/>
      </dsp:nvSpPr>
      <dsp:spPr>
        <a:xfrm>
          <a:off x="0" y="3476700"/>
          <a:ext cx="8229600" cy="107406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Polytheistic religions</a:t>
          </a:r>
          <a:endParaRPr lang="en-US" sz="2700" kern="1200" dirty="0"/>
        </a:p>
      </dsp:txBody>
      <dsp:txXfrm>
        <a:off x="0" y="3476700"/>
        <a:ext cx="8229600" cy="107406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DD37EF-D19D-9D4B-A840-5F77E90D5893}">
      <dsp:nvSpPr>
        <dsp:cNvPr id="0" name=""/>
        <dsp:cNvSpPr/>
      </dsp:nvSpPr>
      <dsp:spPr>
        <a:xfrm>
          <a:off x="0" y="37530"/>
          <a:ext cx="8229600" cy="103135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Better tools, plows, irrigation</a:t>
          </a:r>
          <a:endParaRPr lang="en-US" sz="4300" kern="1200" dirty="0"/>
        </a:p>
      </dsp:txBody>
      <dsp:txXfrm>
        <a:off x="0" y="37530"/>
        <a:ext cx="8229600" cy="1031354"/>
      </dsp:txXfrm>
    </dsp:sp>
    <dsp:sp modelId="{BEAE98F8-921F-E44E-9128-30A1A4F9EBEC}">
      <dsp:nvSpPr>
        <dsp:cNvPr id="0" name=""/>
        <dsp:cNvSpPr/>
      </dsp:nvSpPr>
      <dsp:spPr>
        <a:xfrm>
          <a:off x="0" y="1192725"/>
          <a:ext cx="8229600" cy="103135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Trade along rivers and oceans</a:t>
          </a:r>
          <a:endParaRPr lang="en-US" sz="4300" kern="1200" dirty="0"/>
        </a:p>
      </dsp:txBody>
      <dsp:txXfrm>
        <a:off x="0" y="1192725"/>
        <a:ext cx="8229600" cy="1031354"/>
      </dsp:txXfrm>
    </dsp:sp>
    <dsp:sp modelId="{954E5D9C-8A2E-2542-B80B-35DC25E97D7A}">
      <dsp:nvSpPr>
        <dsp:cNvPr id="0" name=""/>
        <dsp:cNvSpPr/>
      </dsp:nvSpPr>
      <dsp:spPr>
        <a:xfrm>
          <a:off x="0" y="2347920"/>
          <a:ext cx="8229600" cy="103135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Developed slavery</a:t>
          </a:r>
          <a:endParaRPr lang="en-US" sz="4300" kern="1200" dirty="0"/>
        </a:p>
      </dsp:txBody>
      <dsp:txXfrm>
        <a:off x="0" y="2347920"/>
        <a:ext cx="8229600" cy="1031354"/>
      </dsp:txXfrm>
    </dsp:sp>
    <dsp:sp modelId="{AD259E64-5240-974F-827D-217CD98DD310}">
      <dsp:nvSpPr>
        <dsp:cNvPr id="0" name=""/>
        <dsp:cNvSpPr/>
      </dsp:nvSpPr>
      <dsp:spPr>
        <a:xfrm>
          <a:off x="0" y="3503115"/>
          <a:ext cx="8229600" cy="103135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63000"/>
                <a:tint val="82000"/>
              </a:schemeClr>
              <a:schemeClr val="accent1">
                <a:hueOff val="0"/>
                <a:satOff val="0"/>
                <a:lumOff val="0"/>
                <a:alphaOff val="0"/>
                <a:tint val="10000"/>
                <a:satMod val="400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Development of first cities</a:t>
          </a:r>
          <a:endParaRPr lang="en-US" sz="4300" kern="1200" dirty="0"/>
        </a:p>
      </dsp:txBody>
      <dsp:txXfrm>
        <a:off x="0" y="3503115"/>
        <a:ext cx="8229600" cy="1031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E92FD8-D6AA-7F4F-B013-FD0A3674026B}" type="datetimeFigureOut">
              <a:rPr lang="en-US" smtClean="0"/>
              <a:t>9/24/11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E485952-2D2A-7E41-AB85-37055FB0908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/>
              <a:t>SOL WHI 3A, B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Egypt and Mesopotamia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Mesopotamia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Hammurabi’s Code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ersian_roads.jpg"/>
          <p:cNvPicPr>
            <a:picLocks noGrp="1" noChangeAspect="1"/>
          </p:cNvPicPr>
          <p:nvPr>
            <p:ph idx="1"/>
          </p:nvPr>
        </p:nvPicPr>
        <p:blipFill>
          <a:blip r:embed="rId2"/>
          <a:srcRect t="-5188" b="-5188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Persian Empire 550 – 330 BCE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Persia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old_kingdo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7692" r="-7692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Egyptian Civilization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Egyptian Civilization 3000 – 1000 BCE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gypt_classes.jpg"/>
          <p:cNvPicPr>
            <a:picLocks noGrp="1" noChangeAspect="1"/>
          </p:cNvPicPr>
          <p:nvPr>
            <p:ph idx="1"/>
          </p:nvPr>
        </p:nvPicPr>
        <p:blipFill>
          <a:blip r:embed="rId2"/>
          <a:srcRect l="-3039" r="-3039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Egyptian Classes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ieroglyphics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7613" r="-47613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Hieroglyphics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yramid_diagram.jpg"/>
          <p:cNvPicPr>
            <a:picLocks noGrp="1" noChangeAspect="1"/>
          </p:cNvPicPr>
          <p:nvPr>
            <p:ph idx="1"/>
          </p:nvPr>
        </p:nvPicPr>
        <p:blipFill>
          <a:blip r:embed="rId2"/>
          <a:srcRect l="-6596" r="-6596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Pyramids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Early Civilizations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Essential Questions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Early Civilizations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River Valley Civilizations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iver_valleys.gif"/>
          <p:cNvPicPr>
            <a:picLocks noGrp="1" noChangeAspect="1"/>
          </p:cNvPicPr>
          <p:nvPr>
            <p:ph idx="1"/>
          </p:nvPr>
        </p:nvPicPr>
        <p:blipFill>
          <a:blip r:embed="rId2"/>
          <a:srcRect l="-1786" r="-1786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River Valley Civilizations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fertile_crescent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7331" r="-17331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Mesopotamia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Sumerians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umerian_city.jpg"/>
          <p:cNvPicPr>
            <a:picLocks noGrp="1" noChangeAspect="1"/>
          </p:cNvPicPr>
          <p:nvPr>
            <p:ph idx="1"/>
          </p:nvPr>
        </p:nvPicPr>
        <p:blipFill>
          <a:blip r:embed="rId2"/>
          <a:srcRect l="-61600" r="-61600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Sumerian City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ziggurat.jpg"/>
          <p:cNvPicPr>
            <a:picLocks noGrp="1" noChangeAspect="1"/>
          </p:cNvPicPr>
          <p:nvPr>
            <p:ph idx="1"/>
          </p:nvPr>
        </p:nvPicPr>
        <p:blipFill>
          <a:blip r:embed="rId2"/>
          <a:srcRect l="-41102" r="-41102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Ziggurats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neiform.gif"/>
          <p:cNvPicPr>
            <a:picLocks noGrp="1" noChangeAspect="1"/>
          </p:cNvPicPr>
          <p:nvPr>
            <p:ph idx="1"/>
          </p:nvPr>
        </p:nvPicPr>
        <p:blipFill>
          <a:blip r:embed="rId2"/>
          <a:srcRect l="-71622" r="-71622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Cuneiform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121</TotalTime>
  <Words>185</Words>
  <Application>Microsoft Macintosh PowerPoint</Application>
  <PresentationFormat>On-screen Show (4:3)</PresentationFormat>
  <Paragraphs>55</Paragraphs>
  <Slides>20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Paper</vt:lpstr>
      <vt:lpstr>Egypt and Mesopotamia</vt:lpstr>
      <vt:lpstr>Essential Questions</vt:lpstr>
      <vt:lpstr>River Valley Civilizations</vt:lpstr>
      <vt:lpstr>River Valley Civilizations</vt:lpstr>
      <vt:lpstr>Mesopotamia</vt:lpstr>
      <vt:lpstr>Sumerians</vt:lpstr>
      <vt:lpstr>Sumerian City</vt:lpstr>
      <vt:lpstr>Ziggurats</vt:lpstr>
      <vt:lpstr>Cuneiform</vt:lpstr>
      <vt:lpstr>Mesopotamia</vt:lpstr>
      <vt:lpstr>Hammurabi’s Code</vt:lpstr>
      <vt:lpstr>Persian Empire 550 – 330 BCE</vt:lpstr>
      <vt:lpstr>Persia</vt:lpstr>
      <vt:lpstr>Egyptian Civilization</vt:lpstr>
      <vt:lpstr>Egyptian Civilization 3000 – 1000 BCE</vt:lpstr>
      <vt:lpstr>Egyptian Classes</vt:lpstr>
      <vt:lpstr>Hieroglyphics</vt:lpstr>
      <vt:lpstr>Pyramids</vt:lpstr>
      <vt:lpstr>Early Civilizations</vt:lpstr>
      <vt:lpstr>Early Civilizations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Arram Dreyer</dc:creator>
  <cp:lastModifiedBy>Arram Dreyer</cp:lastModifiedBy>
  <cp:revision>8</cp:revision>
  <dcterms:created xsi:type="dcterms:W3CDTF">2011-09-24T17:58:25Z</dcterms:created>
  <dcterms:modified xsi:type="dcterms:W3CDTF">2011-09-24T20:00:10Z</dcterms:modified>
</cp:coreProperties>
</file>