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slideLayouts/slideLayout3.xml" ContentType="application/vnd.openxmlformats-officedocument.presentationml.slideLayout+xml"/>
  <Override PartName="/ppt/diagrams/drawing1.xml" ContentType="application/vnd.ms-office.drawingml.diagramDrawing+xml"/>
  <Override PartName="/ppt/slideLayouts/slideLayout14.xml" ContentType="application/vnd.openxmlformats-officedocument.presentationml.slideLayout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layout3.xml" ContentType="application/vnd.openxmlformats-officedocument.drawingml.diagramLayout+xml"/>
  <Override PartName="/ppt/slideLayouts/slideLayout4.xml" ContentType="application/vnd.openxmlformats-officedocument.presentationml.slideLayout+xml"/>
  <Override PartName="/ppt/diagrams/quickStyle3.xml" ContentType="application/vnd.openxmlformats-officedocument.drawingml.diagramStyl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3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033FFE-938D-9841-8172-AB6D24D52E81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683102-F667-CA4E-894A-F6448D7C080A}">
      <dgm:prSet phldrT="[Text]"/>
      <dgm:spPr/>
      <dgm:t>
        <a:bodyPr/>
        <a:lstStyle/>
        <a:p>
          <a:r>
            <a:rPr lang="en-US" dirty="0" smtClean="0"/>
            <a:t>Pantheon – Temple to the Roman Gods in Rome</a:t>
          </a:r>
          <a:endParaRPr lang="en-US" dirty="0"/>
        </a:p>
      </dgm:t>
    </dgm:pt>
    <dgm:pt modelId="{C7146C90-6994-C44D-87B3-EE95D3CBDE7A}" type="parTrans" cxnId="{4D7F594E-88C8-2448-9339-661388C506D2}">
      <dgm:prSet/>
      <dgm:spPr/>
      <dgm:t>
        <a:bodyPr/>
        <a:lstStyle/>
        <a:p>
          <a:endParaRPr lang="en-US"/>
        </a:p>
      </dgm:t>
    </dgm:pt>
    <dgm:pt modelId="{8F29C81C-DB4B-D544-8AB1-CF8024678E80}" type="sibTrans" cxnId="{4D7F594E-88C8-2448-9339-661388C506D2}">
      <dgm:prSet/>
      <dgm:spPr/>
      <dgm:t>
        <a:bodyPr/>
        <a:lstStyle/>
        <a:p>
          <a:endParaRPr lang="en-US"/>
        </a:p>
      </dgm:t>
    </dgm:pt>
    <dgm:pt modelId="{70C70401-E384-D44A-9760-520D2EC2BB1B}">
      <dgm:prSet phldrT="[Text]"/>
      <dgm:spPr/>
      <dgm:t>
        <a:bodyPr/>
        <a:lstStyle/>
        <a:p>
          <a:r>
            <a:rPr lang="en-US" dirty="0" smtClean="0"/>
            <a:t>Colosseum – The first mega-stadium in the world</a:t>
          </a:r>
          <a:endParaRPr lang="en-US" dirty="0"/>
        </a:p>
      </dgm:t>
    </dgm:pt>
    <dgm:pt modelId="{7AEA8E75-59D9-DE4F-A907-9AC326EAC859}" type="parTrans" cxnId="{D244F1BB-EE9E-3E4D-B755-11B8DB9B6EEF}">
      <dgm:prSet/>
      <dgm:spPr/>
      <dgm:t>
        <a:bodyPr/>
        <a:lstStyle/>
        <a:p>
          <a:endParaRPr lang="en-US"/>
        </a:p>
      </dgm:t>
    </dgm:pt>
    <dgm:pt modelId="{9FE2A7F8-FDFD-E147-86E5-2559A6F0FD6D}" type="sibTrans" cxnId="{D244F1BB-EE9E-3E4D-B755-11B8DB9B6EEF}">
      <dgm:prSet/>
      <dgm:spPr/>
      <dgm:t>
        <a:bodyPr/>
        <a:lstStyle/>
        <a:p>
          <a:endParaRPr lang="en-US"/>
        </a:p>
      </dgm:t>
    </dgm:pt>
    <dgm:pt modelId="{CB986D34-3D7F-7A41-99FE-8057F9A99833}">
      <dgm:prSet phldrT="[Text]"/>
      <dgm:spPr/>
      <dgm:t>
        <a:bodyPr/>
        <a:lstStyle/>
        <a:p>
          <a:r>
            <a:rPr lang="en-US" dirty="0" smtClean="0"/>
            <a:t>Forum – Collection of government buildings located in the center of Rome</a:t>
          </a:r>
          <a:endParaRPr lang="en-US" dirty="0"/>
        </a:p>
      </dgm:t>
    </dgm:pt>
    <dgm:pt modelId="{EFA8372F-780B-734D-9C37-25BA2473F84B}" type="parTrans" cxnId="{9782D911-F469-D74F-A3F3-ED48CF426AD7}">
      <dgm:prSet/>
      <dgm:spPr/>
      <dgm:t>
        <a:bodyPr/>
        <a:lstStyle/>
        <a:p>
          <a:endParaRPr lang="en-US"/>
        </a:p>
      </dgm:t>
    </dgm:pt>
    <dgm:pt modelId="{E15DF90C-76BF-3C49-A282-C0310DFE33DA}" type="sibTrans" cxnId="{9782D911-F469-D74F-A3F3-ED48CF426AD7}">
      <dgm:prSet/>
      <dgm:spPr/>
      <dgm:t>
        <a:bodyPr/>
        <a:lstStyle/>
        <a:p>
          <a:endParaRPr lang="en-US"/>
        </a:p>
      </dgm:t>
    </dgm:pt>
    <dgm:pt modelId="{0ADF6760-0E08-FA4C-ADB7-344364431C9F}" type="pres">
      <dgm:prSet presAssocID="{89033FFE-938D-9841-8172-AB6D24D52E81}" presName="linear" presStyleCnt="0">
        <dgm:presLayoutVars>
          <dgm:animLvl val="lvl"/>
          <dgm:resizeHandles val="exact"/>
        </dgm:presLayoutVars>
      </dgm:prSet>
      <dgm:spPr/>
    </dgm:pt>
    <dgm:pt modelId="{8180CC92-31D9-ED40-B1DE-E0BDFB65AE7F}" type="pres">
      <dgm:prSet presAssocID="{67683102-F667-CA4E-894A-F6448D7C080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4C050-7461-0C4D-BE84-BDCCEB461657}" type="pres">
      <dgm:prSet presAssocID="{8F29C81C-DB4B-D544-8AB1-CF8024678E80}" presName="spacer" presStyleCnt="0"/>
      <dgm:spPr/>
    </dgm:pt>
    <dgm:pt modelId="{AAD65796-A63F-4D48-BE0E-6093EB414A91}" type="pres">
      <dgm:prSet presAssocID="{70C70401-E384-D44A-9760-520D2EC2BB1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C413B-2DF9-A140-9713-EF031BE5FD98}" type="pres">
      <dgm:prSet presAssocID="{9FE2A7F8-FDFD-E147-86E5-2559A6F0FD6D}" presName="spacer" presStyleCnt="0"/>
      <dgm:spPr/>
    </dgm:pt>
    <dgm:pt modelId="{F95CD912-98A9-B648-9A99-6650B5ACF15F}" type="pres">
      <dgm:prSet presAssocID="{CB986D34-3D7F-7A41-99FE-8057F9A9983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7F594E-88C8-2448-9339-661388C506D2}" srcId="{89033FFE-938D-9841-8172-AB6D24D52E81}" destId="{67683102-F667-CA4E-894A-F6448D7C080A}" srcOrd="0" destOrd="0" parTransId="{C7146C90-6994-C44D-87B3-EE95D3CBDE7A}" sibTransId="{8F29C81C-DB4B-D544-8AB1-CF8024678E80}"/>
    <dgm:cxn modelId="{9E47D7B3-842E-8C42-8F12-C414D741E76A}" type="presOf" srcId="{CB986D34-3D7F-7A41-99FE-8057F9A99833}" destId="{F95CD912-98A9-B648-9A99-6650B5ACF15F}" srcOrd="0" destOrd="0" presId="urn:microsoft.com/office/officeart/2005/8/layout/vList2"/>
    <dgm:cxn modelId="{9782D911-F469-D74F-A3F3-ED48CF426AD7}" srcId="{89033FFE-938D-9841-8172-AB6D24D52E81}" destId="{CB986D34-3D7F-7A41-99FE-8057F9A99833}" srcOrd="2" destOrd="0" parTransId="{EFA8372F-780B-734D-9C37-25BA2473F84B}" sibTransId="{E15DF90C-76BF-3C49-A282-C0310DFE33DA}"/>
    <dgm:cxn modelId="{F75E0A69-34F7-3748-AD2A-E7F04D21E46F}" type="presOf" srcId="{89033FFE-938D-9841-8172-AB6D24D52E81}" destId="{0ADF6760-0E08-FA4C-ADB7-344364431C9F}" srcOrd="0" destOrd="0" presId="urn:microsoft.com/office/officeart/2005/8/layout/vList2"/>
    <dgm:cxn modelId="{C7DC165E-55D4-124A-88FC-E8575E49AAB8}" type="presOf" srcId="{70C70401-E384-D44A-9760-520D2EC2BB1B}" destId="{AAD65796-A63F-4D48-BE0E-6093EB414A91}" srcOrd="0" destOrd="0" presId="urn:microsoft.com/office/officeart/2005/8/layout/vList2"/>
    <dgm:cxn modelId="{D244F1BB-EE9E-3E4D-B755-11B8DB9B6EEF}" srcId="{89033FFE-938D-9841-8172-AB6D24D52E81}" destId="{70C70401-E384-D44A-9760-520D2EC2BB1B}" srcOrd="1" destOrd="0" parTransId="{7AEA8E75-59D9-DE4F-A907-9AC326EAC859}" sibTransId="{9FE2A7F8-FDFD-E147-86E5-2559A6F0FD6D}"/>
    <dgm:cxn modelId="{C88BB123-9466-384A-8543-44471EF1147A}" type="presOf" srcId="{67683102-F667-CA4E-894A-F6448D7C080A}" destId="{8180CC92-31D9-ED40-B1DE-E0BDFB65AE7F}" srcOrd="0" destOrd="0" presId="urn:microsoft.com/office/officeart/2005/8/layout/vList2"/>
    <dgm:cxn modelId="{8E3E3F2B-F7B2-5A47-86BA-37B78D44F9CD}" type="presParOf" srcId="{0ADF6760-0E08-FA4C-ADB7-344364431C9F}" destId="{8180CC92-31D9-ED40-B1DE-E0BDFB65AE7F}" srcOrd="0" destOrd="0" presId="urn:microsoft.com/office/officeart/2005/8/layout/vList2"/>
    <dgm:cxn modelId="{69769A76-A832-BD4F-8FA5-1DB4F5A9BAC8}" type="presParOf" srcId="{0ADF6760-0E08-FA4C-ADB7-344364431C9F}" destId="{2BB4C050-7461-0C4D-BE84-BDCCEB461657}" srcOrd="1" destOrd="0" presId="urn:microsoft.com/office/officeart/2005/8/layout/vList2"/>
    <dgm:cxn modelId="{C17AD83C-4AEA-6C4E-9637-F9A2EE59F0F0}" type="presParOf" srcId="{0ADF6760-0E08-FA4C-ADB7-344364431C9F}" destId="{AAD65796-A63F-4D48-BE0E-6093EB414A91}" srcOrd="2" destOrd="0" presId="urn:microsoft.com/office/officeart/2005/8/layout/vList2"/>
    <dgm:cxn modelId="{05D975BA-484A-0D41-BA27-2B74C08B3DBE}" type="presParOf" srcId="{0ADF6760-0E08-FA4C-ADB7-344364431C9F}" destId="{F88C413B-2DF9-A140-9713-EF031BE5FD98}" srcOrd="3" destOrd="0" presId="urn:microsoft.com/office/officeart/2005/8/layout/vList2"/>
    <dgm:cxn modelId="{7F144587-1824-9F49-8F20-E66F99F6874F}" type="presParOf" srcId="{0ADF6760-0E08-FA4C-ADB7-344364431C9F}" destId="{F95CD912-98A9-B648-9A99-6650B5ACF15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96CA68-0184-114F-B581-65EEA716438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6F0E02-08B6-894F-A31E-9F0BE345FB61}">
      <dgm:prSet phldrT="[Text]"/>
      <dgm:spPr/>
      <dgm:t>
        <a:bodyPr/>
        <a:lstStyle/>
        <a:p>
          <a:r>
            <a:rPr lang="en-US" dirty="0" smtClean="0"/>
            <a:t>Roads – Roman roads were so solidly built that many of them were still used long after the fall of the empire</a:t>
          </a:r>
          <a:endParaRPr lang="en-US" dirty="0"/>
        </a:p>
      </dgm:t>
    </dgm:pt>
    <dgm:pt modelId="{F02E9786-9553-B842-BA63-1C0FF6C68DB4}" type="parTrans" cxnId="{DD229B07-6CB6-4B47-A994-466C817DD3E5}">
      <dgm:prSet/>
      <dgm:spPr/>
      <dgm:t>
        <a:bodyPr/>
        <a:lstStyle/>
        <a:p>
          <a:endParaRPr lang="en-US"/>
        </a:p>
      </dgm:t>
    </dgm:pt>
    <dgm:pt modelId="{F8C3A734-A890-1048-A64E-AF742473F4AC}" type="sibTrans" cxnId="{DD229B07-6CB6-4B47-A994-466C817DD3E5}">
      <dgm:prSet/>
      <dgm:spPr/>
      <dgm:t>
        <a:bodyPr/>
        <a:lstStyle/>
        <a:p>
          <a:endParaRPr lang="en-US"/>
        </a:p>
      </dgm:t>
    </dgm:pt>
    <dgm:pt modelId="{3D30DEE6-649E-D447-872D-BC9BD9740C82}">
      <dgm:prSet phldrT="[Text]"/>
      <dgm:spPr/>
      <dgm:t>
        <a:bodyPr/>
        <a:lstStyle/>
        <a:p>
          <a:r>
            <a:rPr lang="en-US" dirty="0" smtClean="0"/>
            <a:t>Aqueducts – Stone structures that brought water from the hills into Roman cities</a:t>
          </a:r>
          <a:endParaRPr lang="en-US" dirty="0"/>
        </a:p>
      </dgm:t>
    </dgm:pt>
    <dgm:pt modelId="{316CEBA2-3A5D-3B43-A937-A85B37AE13DF}" type="parTrans" cxnId="{89C883AC-204D-7941-B93D-63476B429CED}">
      <dgm:prSet/>
      <dgm:spPr/>
      <dgm:t>
        <a:bodyPr/>
        <a:lstStyle/>
        <a:p>
          <a:endParaRPr lang="en-US"/>
        </a:p>
      </dgm:t>
    </dgm:pt>
    <dgm:pt modelId="{C2DC6544-0398-CE47-ADC8-F2BB7F6E61A1}" type="sibTrans" cxnId="{89C883AC-204D-7941-B93D-63476B429CED}">
      <dgm:prSet/>
      <dgm:spPr/>
      <dgm:t>
        <a:bodyPr/>
        <a:lstStyle/>
        <a:p>
          <a:endParaRPr lang="en-US"/>
        </a:p>
      </dgm:t>
    </dgm:pt>
    <dgm:pt modelId="{7E4FED07-F188-504D-8E0E-587742718DDE}">
      <dgm:prSet phldrT="[Text]"/>
      <dgm:spPr/>
      <dgm:t>
        <a:bodyPr/>
        <a:lstStyle/>
        <a:p>
          <a:r>
            <a:rPr lang="en-US" dirty="0" smtClean="0"/>
            <a:t>Arches – Romans perfected the arch</a:t>
          </a:r>
          <a:endParaRPr lang="en-US" dirty="0"/>
        </a:p>
      </dgm:t>
    </dgm:pt>
    <dgm:pt modelId="{6D569B40-86C8-9C45-A072-8AA0E6A8BA0F}" type="parTrans" cxnId="{8EB00DE6-C38B-F743-A47A-D3D0D93D5E3C}">
      <dgm:prSet/>
      <dgm:spPr/>
      <dgm:t>
        <a:bodyPr/>
        <a:lstStyle/>
        <a:p>
          <a:endParaRPr lang="en-US"/>
        </a:p>
      </dgm:t>
    </dgm:pt>
    <dgm:pt modelId="{A9E63A21-7CAD-8043-B812-64DF8EDFA3FC}" type="sibTrans" cxnId="{8EB00DE6-C38B-F743-A47A-D3D0D93D5E3C}">
      <dgm:prSet/>
      <dgm:spPr/>
      <dgm:t>
        <a:bodyPr/>
        <a:lstStyle/>
        <a:p>
          <a:endParaRPr lang="en-US"/>
        </a:p>
      </dgm:t>
    </dgm:pt>
    <dgm:pt modelId="{CDAED155-3C9E-084D-B008-4CEA400971A8}" type="pres">
      <dgm:prSet presAssocID="{3D96CA68-0184-114F-B581-65EEA716438B}" presName="linear" presStyleCnt="0">
        <dgm:presLayoutVars>
          <dgm:animLvl val="lvl"/>
          <dgm:resizeHandles val="exact"/>
        </dgm:presLayoutVars>
      </dgm:prSet>
      <dgm:spPr/>
    </dgm:pt>
    <dgm:pt modelId="{2005177E-FFCD-5046-BDEA-BD33DE9F5057}" type="pres">
      <dgm:prSet presAssocID="{AC6F0E02-08B6-894F-A31E-9F0BE345FB6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07B5A07-747D-484A-B931-4307E400E2B6}" type="pres">
      <dgm:prSet presAssocID="{F8C3A734-A890-1048-A64E-AF742473F4AC}" presName="spacer" presStyleCnt="0"/>
      <dgm:spPr/>
    </dgm:pt>
    <dgm:pt modelId="{C958EBA2-E5F9-AF42-BE42-6E997697D1B2}" type="pres">
      <dgm:prSet presAssocID="{3D30DEE6-649E-D447-872D-BC9BD9740C8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2E677F-7754-A341-8C3B-208C70D35763}" type="pres">
      <dgm:prSet presAssocID="{C2DC6544-0398-CE47-ADC8-F2BB7F6E61A1}" presName="spacer" presStyleCnt="0"/>
      <dgm:spPr/>
    </dgm:pt>
    <dgm:pt modelId="{C6BE588F-CDE7-A24A-B729-C3E6828D9CF0}" type="pres">
      <dgm:prSet presAssocID="{7E4FED07-F188-504D-8E0E-587742718DD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9886185-56C5-EE4B-98E5-CD988722ACF0}" type="presOf" srcId="{7E4FED07-F188-504D-8E0E-587742718DDE}" destId="{C6BE588F-CDE7-A24A-B729-C3E6828D9CF0}" srcOrd="0" destOrd="0" presId="urn:microsoft.com/office/officeart/2005/8/layout/vList2"/>
    <dgm:cxn modelId="{10D77FE1-8B1C-5F4B-B6BC-F92E2CEBB709}" type="presOf" srcId="{AC6F0E02-08B6-894F-A31E-9F0BE345FB61}" destId="{2005177E-FFCD-5046-BDEA-BD33DE9F5057}" srcOrd="0" destOrd="0" presId="urn:microsoft.com/office/officeart/2005/8/layout/vList2"/>
    <dgm:cxn modelId="{8EB00DE6-C38B-F743-A47A-D3D0D93D5E3C}" srcId="{3D96CA68-0184-114F-B581-65EEA716438B}" destId="{7E4FED07-F188-504D-8E0E-587742718DDE}" srcOrd="2" destOrd="0" parTransId="{6D569B40-86C8-9C45-A072-8AA0E6A8BA0F}" sibTransId="{A9E63A21-7CAD-8043-B812-64DF8EDFA3FC}"/>
    <dgm:cxn modelId="{DD229B07-6CB6-4B47-A994-466C817DD3E5}" srcId="{3D96CA68-0184-114F-B581-65EEA716438B}" destId="{AC6F0E02-08B6-894F-A31E-9F0BE345FB61}" srcOrd="0" destOrd="0" parTransId="{F02E9786-9553-B842-BA63-1C0FF6C68DB4}" sibTransId="{F8C3A734-A890-1048-A64E-AF742473F4AC}"/>
    <dgm:cxn modelId="{C3D5D984-BD0F-9C46-BDFB-455EB1CD1C85}" type="presOf" srcId="{3D30DEE6-649E-D447-872D-BC9BD9740C82}" destId="{C958EBA2-E5F9-AF42-BE42-6E997697D1B2}" srcOrd="0" destOrd="0" presId="urn:microsoft.com/office/officeart/2005/8/layout/vList2"/>
    <dgm:cxn modelId="{89C883AC-204D-7941-B93D-63476B429CED}" srcId="{3D96CA68-0184-114F-B581-65EEA716438B}" destId="{3D30DEE6-649E-D447-872D-BC9BD9740C82}" srcOrd="1" destOrd="0" parTransId="{316CEBA2-3A5D-3B43-A937-A85B37AE13DF}" sibTransId="{C2DC6544-0398-CE47-ADC8-F2BB7F6E61A1}"/>
    <dgm:cxn modelId="{078B73EC-5BBF-0B43-92FD-0D82B7F20C3F}" type="presOf" srcId="{3D96CA68-0184-114F-B581-65EEA716438B}" destId="{CDAED155-3C9E-084D-B008-4CEA400971A8}" srcOrd="0" destOrd="0" presId="urn:microsoft.com/office/officeart/2005/8/layout/vList2"/>
    <dgm:cxn modelId="{D07A687B-838A-4E4B-9619-F7277C88A875}" type="presParOf" srcId="{CDAED155-3C9E-084D-B008-4CEA400971A8}" destId="{2005177E-FFCD-5046-BDEA-BD33DE9F5057}" srcOrd="0" destOrd="0" presId="urn:microsoft.com/office/officeart/2005/8/layout/vList2"/>
    <dgm:cxn modelId="{4E393541-6764-9D45-B4BD-8709DC2B1758}" type="presParOf" srcId="{CDAED155-3C9E-084D-B008-4CEA400971A8}" destId="{707B5A07-747D-484A-B931-4307E400E2B6}" srcOrd="1" destOrd="0" presId="urn:microsoft.com/office/officeart/2005/8/layout/vList2"/>
    <dgm:cxn modelId="{2849E42A-C3FB-0D4E-8170-860AD479F441}" type="presParOf" srcId="{CDAED155-3C9E-084D-B008-4CEA400971A8}" destId="{C958EBA2-E5F9-AF42-BE42-6E997697D1B2}" srcOrd="2" destOrd="0" presId="urn:microsoft.com/office/officeart/2005/8/layout/vList2"/>
    <dgm:cxn modelId="{DFE27EFA-A9F7-6641-AD34-6D314B9C8726}" type="presParOf" srcId="{CDAED155-3C9E-084D-B008-4CEA400971A8}" destId="{3A2E677F-7754-A341-8C3B-208C70D35763}" srcOrd="3" destOrd="0" presId="urn:microsoft.com/office/officeart/2005/8/layout/vList2"/>
    <dgm:cxn modelId="{7D43BF56-D115-DD41-8D3A-78EE58DA0614}" type="presParOf" srcId="{CDAED155-3C9E-084D-B008-4CEA400971A8}" destId="{C6BE588F-CDE7-A24A-B729-C3E6828D9CF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935BFC-36F5-C643-8D51-2097D11A3D3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0B88A8-372B-4F42-9359-517F15C4C97F}">
      <dgm:prSet phldrT="[Text]"/>
      <dgm:spPr/>
      <dgm:t>
        <a:bodyPr/>
        <a:lstStyle/>
        <a:p>
          <a:r>
            <a:rPr lang="en-US" dirty="0" smtClean="0"/>
            <a:t>Virgil wrote the Aeneid, an epic poem that depicted Rome’s past heroic history.  Aeneas escaped from Troy to found Rome.</a:t>
          </a:r>
          <a:endParaRPr lang="en-US" dirty="0"/>
        </a:p>
      </dgm:t>
    </dgm:pt>
    <dgm:pt modelId="{68D1D583-EB2B-1044-AC55-9159C422B09C}" type="parTrans" cxnId="{F0FF26D9-171C-BC4C-97C1-C7F052DE7F16}">
      <dgm:prSet/>
      <dgm:spPr/>
      <dgm:t>
        <a:bodyPr/>
        <a:lstStyle/>
        <a:p>
          <a:endParaRPr lang="en-US"/>
        </a:p>
      </dgm:t>
    </dgm:pt>
    <dgm:pt modelId="{90C5B680-7C52-284C-88B1-A59819DA12B4}" type="sibTrans" cxnId="{F0FF26D9-171C-BC4C-97C1-C7F052DE7F16}">
      <dgm:prSet/>
      <dgm:spPr/>
      <dgm:t>
        <a:bodyPr/>
        <a:lstStyle/>
        <a:p>
          <a:endParaRPr lang="en-US"/>
        </a:p>
      </dgm:t>
    </dgm:pt>
    <dgm:pt modelId="{140618B9-D445-D647-B3B6-948D25AFF9F0}" type="pres">
      <dgm:prSet presAssocID="{A5935BFC-36F5-C643-8D51-2097D11A3D32}" presName="linear" presStyleCnt="0">
        <dgm:presLayoutVars>
          <dgm:animLvl val="lvl"/>
          <dgm:resizeHandles val="exact"/>
        </dgm:presLayoutVars>
      </dgm:prSet>
      <dgm:spPr/>
    </dgm:pt>
    <dgm:pt modelId="{C617422A-497A-7D4E-9ED0-74EC2D2F4A69}" type="pres">
      <dgm:prSet presAssocID="{E20B88A8-372B-4F42-9359-517F15C4C97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445D9E-FCE0-E848-8337-56F4787C7870}" type="presOf" srcId="{E20B88A8-372B-4F42-9359-517F15C4C97F}" destId="{C617422A-497A-7D4E-9ED0-74EC2D2F4A69}" srcOrd="0" destOrd="0" presId="urn:microsoft.com/office/officeart/2005/8/layout/vList2"/>
    <dgm:cxn modelId="{F0FF26D9-171C-BC4C-97C1-C7F052DE7F16}" srcId="{A5935BFC-36F5-C643-8D51-2097D11A3D32}" destId="{E20B88A8-372B-4F42-9359-517F15C4C97F}" srcOrd="0" destOrd="0" parTransId="{68D1D583-EB2B-1044-AC55-9159C422B09C}" sibTransId="{90C5B680-7C52-284C-88B1-A59819DA12B4}"/>
    <dgm:cxn modelId="{9233FB59-3A69-FB47-9134-D3848EE5D893}" type="presOf" srcId="{A5935BFC-36F5-C643-8D51-2097D11A3D32}" destId="{140618B9-D445-D647-B3B6-948D25AFF9F0}" srcOrd="0" destOrd="0" presId="urn:microsoft.com/office/officeart/2005/8/layout/vList2"/>
    <dgm:cxn modelId="{6E9F8FF4-6AF6-4B45-8510-14B6D4B8F06C}" type="presParOf" srcId="{140618B9-D445-D647-B3B6-948D25AFF9F0}" destId="{C617422A-497A-7D4E-9ED0-74EC2D2F4A6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80CC92-31D9-ED40-B1DE-E0BDFB65AE7F}">
      <dsp:nvSpPr>
        <dsp:cNvPr id="0" name=""/>
        <dsp:cNvSpPr/>
      </dsp:nvSpPr>
      <dsp:spPr>
        <a:xfrm>
          <a:off x="0" y="21981"/>
          <a:ext cx="7583488" cy="135252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Pantheon – Temple to the Roman Gods in Rome</a:t>
          </a:r>
          <a:endParaRPr lang="en-US" sz="3400" kern="1200" dirty="0"/>
        </a:p>
      </dsp:txBody>
      <dsp:txXfrm>
        <a:off x="0" y="21981"/>
        <a:ext cx="7583488" cy="1352520"/>
      </dsp:txXfrm>
    </dsp:sp>
    <dsp:sp modelId="{AAD65796-A63F-4D48-BE0E-6093EB414A91}">
      <dsp:nvSpPr>
        <dsp:cNvPr id="0" name=""/>
        <dsp:cNvSpPr/>
      </dsp:nvSpPr>
      <dsp:spPr>
        <a:xfrm>
          <a:off x="0" y="1472421"/>
          <a:ext cx="7583488" cy="135252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Colosseum – The first mega-stadium in the world</a:t>
          </a:r>
          <a:endParaRPr lang="en-US" sz="3400" kern="1200" dirty="0"/>
        </a:p>
      </dsp:txBody>
      <dsp:txXfrm>
        <a:off x="0" y="1472421"/>
        <a:ext cx="7583488" cy="1352520"/>
      </dsp:txXfrm>
    </dsp:sp>
    <dsp:sp modelId="{F95CD912-98A9-B648-9A99-6650B5ACF15F}">
      <dsp:nvSpPr>
        <dsp:cNvPr id="0" name=""/>
        <dsp:cNvSpPr/>
      </dsp:nvSpPr>
      <dsp:spPr>
        <a:xfrm>
          <a:off x="0" y="2922861"/>
          <a:ext cx="7583488" cy="135252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Forum – Collection of government buildings located in the center of Rome</a:t>
          </a:r>
          <a:endParaRPr lang="en-US" sz="3400" kern="1200" dirty="0"/>
        </a:p>
      </dsp:txBody>
      <dsp:txXfrm>
        <a:off x="0" y="2922861"/>
        <a:ext cx="7583488" cy="13525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05177E-FFCD-5046-BDEA-BD33DE9F5057}">
      <dsp:nvSpPr>
        <dsp:cNvPr id="0" name=""/>
        <dsp:cNvSpPr/>
      </dsp:nvSpPr>
      <dsp:spPr>
        <a:xfrm>
          <a:off x="0" y="14556"/>
          <a:ext cx="7583488" cy="137475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Roads – Roman roads were so solidly built that many of them were still used long after the fall of the empire</a:t>
          </a:r>
          <a:endParaRPr lang="en-US" sz="2500" kern="1200" dirty="0"/>
        </a:p>
      </dsp:txBody>
      <dsp:txXfrm>
        <a:off x="0" y="14556"/>
        <a:ext cx="7583488" cy="1374750"/>
      </dsp:txXfrm>
    </dsp:sp>
    <dsp:sp modelId="{C958EBA2-E5F9-AF42-BE42-6E997697D1B2}">
      <dsp:nvSpPr>
        <dsp:cNvPr id="0" name=""/>
        <dsp:cNvSpPr/>
      </dsp:nvSpPr>
      <dsp:spPr>
        <a:xfrm>
          <a:off x="0" y="1461306"/>
          <a:ext cx="7583488" cy="137475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Aqueducts – Stone structures that brought water from the hills into Roman cities</a:t>
          </a:r>
          <a:endParaRPr lang="en-US" sz="2500" kern="1200" dirty="0"/>
        </a:p>
      </dsp:txBody>
      <dsp:txXfrm>
        <a:off x="0" y="1461306"/>
        <a:ext cx="7583488" cy="1374750"/>
      </dsp:txXfrm>
    </dsp:sp>
    <dsp:sp modelId="{C6BE588F-CDE7-A24A-B729-C3E6828D9CF0}">
      <dsp:nvSpPr>
        <dsp:cNvPr id="0" name=""/>
        <dsp:cNvSpPr/>
      </dsp:nvSpPr>
      <dsp:spPr>
        <a:xfrm>
          <a:off x="0" y="2908056"/>
          <a:ext cx="7583488" cy="137475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Arches – Romans perfected the arch</a:t>
          </a:r>
          <a:endParaRPr lang="en-US" sz="2500" kern="1200" dirty="0"/>
        </a:p>
      </dsp:txBody>
      <dsp:txXfrm>
        <a:off x="0" y="2908056"/>
        <a:ext cx="7583488" cy="13747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17422A-497A-7D4E-9ED0-74EC2D2F4A69}">
      <dsp:nvSpPr>
        <dsp:cNvPr id="0" name=""/>
        <dsp:cNvSpPr/>
      </dsp:nvSpPr>
      <dsp:spPr>
        <a:xfrm>
          <a:off x="0" y="114051"/>
          <a:ext cx="7583488" cy="40692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Virgil wrote the Aeneid, an epic poem that depicted Rome’s past heroic history.  Aeneas escaped from Troy to found Rome.</a:t>
          </a:r>
          <a:endParaRPr lang="en-US" sz="4700" kern="1200" dirty="0"/>
        </a:p>
      </dsp:txBody>
      <dsp:txXfrm>
        <a:off x="0" y="114051"/>
        <a:ext cx="7583488" cy="4069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4866-9793-8340-AB86-867A425AAE93}" type="datetimeFigureOut">
              <a:rPr lang="en-US" smtClean="0"/>
              <a:t>11/1/11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2B76-B8CE-7449-A5D0-A0C3A7427DA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F5714866-9793-8340-AB86-867A425AAE93}" type="datetimeFigureOut">
              <a:rPr lang="en-US" smtClean="0"/>
              <a:t>11/1/11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03872B76-B8CE-7449-A5D0-A0C3A7427DA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4866-9793-8340-AB86-867A425AAE93}" type="datetimeFigureOut">
              <a:rPr lang="en-US" smtClean="0"/>
              <a:t>11/1/11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2B76-B8CE-7449-A5D0-A0C3A7427DA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F5714866-9793-8340-AB86-867A425AAE93}" type="datetimeFigureOut">
              <a:rPr lang="en-US" smtClean="0"/>
              <a:t>11/1/11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03872B76-B8CE-7449-A5D0-A0C3A7427DA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4866-9793-8340-AB86-867A425AAE93}" type="datetimeFigureOut">
              <a:rPr lang="en-US" smtClean="0"/>
              <a:t>11/1/11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2B76-B8CE-7449-A5D0-A0C3A7427DA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F5714866-9793-8340-AB86-867A425AAE93}" type="datetimeFigureOut">
              <a:rPr lang="en-US" smtClean="0"/>
              <a:t>11/1/11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2B76-B8CE-7449-A5D0-A0C3A7427DA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4866-9793-8340-AB86-867A425AAE93}" type="datetimeFigureOut">
              <a:rPr lang="en-US" smtClean="0"/>
              <a:t>11/1/11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2B76-B8CE-7449-A5D0-A0C3A7427DA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4866-9793-8340-AB86-867A425AAE93}" type="datetimeFigureOut">
              <a:rPr lang="en-US" smtClean="0"/>
              <a:t>11/1/11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2B76-B8CE-7449-A5D0-A0C3A7427DA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4866-9793-8340-AB86-867A425AAE93}" type="datetimeFigureOut">
              <a:rPr lang="en-US" smtClean="0"/>
              <a:t>11/1/11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2B76-B8CE-7449-A5D0-A0C3A7427DA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4866-9793-8340-AB86-867A425AAE93}" type="datetimeFigureOut">
              <a:rPr lang="en-US" smtClean="0"/>
              <a:t>11/1/11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2B76-B8CE-7449-A5D0-A0C3A7427DA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4866-9793-8340-AB86-867A425AAE93}" type="datetimeFigureOut">
              <a:rPr lang="en-US" smtClean="0"/>
              <a:t>11/1/11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2B76-B8CE-7449-A5D0-A0C3A7427DA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4866-9793-8340-AB86-867A425AAE93}" type="datetimeFigureOut">
              <a:rPr lang="en-US" smtClean="0"/>
              <a:t>11/1/11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2B76-B8CE-7449-A5D0-A0C3A7427DA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4866-9793-8340-AB86-867A425AAE93}" type="datetimeFigureOut">
              <a:rPr lang="en-US" smtClean="0"/>
              <a:t>11/1/11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2B76-B8CE-7449-A5D0-A0C3A7427DA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F5714866-9793-8340-AB86-867A425AAE93}" type="datetimeFigureOut">
              <a:rPr lang="en-US" smtClean="0"/>
              <a:t>11/1/11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03872B76-B8CE-7449-A5D0-A0C3A7427DA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F5714866-9793-8340-AB86-867A425AAE93}" type="datetimeFigureOut">
              <a:rPr lang="en-US" smtClean="0"/>
              <a:t>11/1/11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3872B76-B8CE-7449-A5D0-A0C3A7427DA1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Contribution of Rome to Western Civilizations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World History</a:t>
            </a:r>
          </a:p>
          <a:p>
            <a:r>
              <a:rPr lang="en-US" sz="2200" dirty="0" smtClean="0"/>
              <a:t>SOL WHI 6j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man_road_ne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67" y="364345"/>
            <a:ext cx="8446329" cy="61888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man_r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78" y="524935"/>
            <a:ext cx="8162780" cy="58081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man_aqueduct_sp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31" y="677333"/>
            <a:ext cx="8413748" cy="53847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me_aqueduct_diagr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267" y="211667"/>
            <a:ext cx="6333066" cy="633306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Science and medicine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Ptolemy was a famous Roman scientist who wrote books on optics, mathematics, astronomy, and music.</a:t>
            </a:r>
          </a:p>
          <a:p>
            <a:r>
              <a:rPr lang="en-US" sz="2800" dirty="0" smtClean="0"/>
              <a:t>Roman medicine emphasized public health and public structures such as baths, medical schools, and sanitation networks were common.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889000"/>
            <a:ext cx="6769100" cy="5080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w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30" y="244220"/>
            <a:ext cx="7653867" cy="615179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rin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501650"/>
            <a:ext cx="7797800" cy="58547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Romance Languages</a:t>
            </a:r>
            <a:endParaRPr lang="en-US" sz="4400" dirty="0"/>
          </a:p>
        </p:txBody>
      </p:sp>
      <p:pic>
        <p:nvPicPr>
          <p:cNvPr id="7" name="Content Placeholder 6" descr="map_romance_language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1224" b="-11224"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Literature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88" cy="42973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Essential Question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did Roman achievements influence western civilization?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Art/Architecture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88" cy="42973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nth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49" y="677333"/>
            <a:ext cx="8572170" cy="55033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ntheon_ins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69" y="220129"/>
            <a:ext cx="6375400" cy="6375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sseum_mod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71" y="457200"/>
            <a:ext cx="8510120" cy="58927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me_mod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5" y="389467"/>
            <a:ext cx="9031109" cy="60959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me_forum_mod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38" y="372533"/>
            <a:ext cx="8254999" cy="59435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Roman technology</a:t>
            </a:r>
            <a:endParaRPr lang="en-US" sz="4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88" cy="42973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41</TotalTime>
  <Words>167</Words>
  <Application>Microsoft Macintosh PowerPoint</Application>
  <PresentationFormat>On-screen Show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Precedent</vt:lpstr>
      <vt:lpstr>Contribution of Rome to Western Civilizations</vt:lpstr>
      <vt:lpstr>Essential Question</vt:lpstr>
      <vt:lpstr>Art/Architecture</vt:lpstr>
      <vt:lpstr>Slide 4</vt:lpstr>
      <vt:lpstr>Slide 5</vt:lpstr>
      <vt:lpstr>Slide 6</vt:lpstr>
      <vt:lpstr>Slide 7</vt:lpstr>
      <vt:lpstr>Slide 8</vt:lpstr>
      <vt:lpstr>Roman technology</vt:lpstr>
      <vt:lpstr>Slide 10</vt:lpstr>
      <vt:lpstr>Slide 11</vt:lpstr>
      <vt:lpstr>Slide 12</vt:lpstr>
      <vt:lpstr>Slide 13</vt:lpstr>
      <vt:lpstr>Science and medicine</vt:lpstr>
      <vt:lpstr>Slide 15</vt:lpstr>
      <vt:lpstr>Slide 16</vt:lpstr>
      <vt:lpstr>Slide 17</vt:lpstr>
      <vt:lpstr>Romance Languages</vt:lpstr>
      <vt:lpstr>Literature</vt:lpstr>
    </vt:vector>
  </TitlesOfParts>
  <Company>Menchville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Contribution of Rome to Western Civilizations</dc:title>
  <dc:creator>Arram Dreyer</dc:creator>
  <cp:lastModifiedBy>Arram Dreyer</cp:lastModifiedBy>
  <cp:revision>5</cp:revision>
  <dcterms:created xsi:type="dcterms:W3CDTF">2011-11-01T14:53:06Z</dcterms:created>
  <dcterms:modified xsi:type="dcterms:W3CDTF">2011-11-01T15:34:25Z</dcterms:modified>
</cp:coreProperties>
</file>