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diagrams/quickStyle5.xml" ContentType="application/vnd.openxmlformats-officedocument.drawingml.diagramStyl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20C7F-F3F2-0F46-9354-79CB5562EE6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8A94F-8642-3640-860E-1BB323B14EF3}">
      <dgm:prSet phldrT="[Text]"/>
      <dgm:spPr/>
      <dgm:t>
        <a:bodyPr/>
        <a:lstStyle/>
        <a:p>
          <a:r>
            <a:rPr lang="en-US" dirty="0" smtClean="0"/>
            <a:t>Monotheistic – There is one god who is all powerful and all knowing</a:t>
          </a:r>
          <a:endParaRPr lang="en-US" dirty="0"/>
        </a:p>
      </dgm:t>
    </dgm:pt>
    <dgm:pt modelId="{D2182B94-2E93-624D-9D0E-CA0010103D06}" type="parTrans" cxnId="{575D3FDD-651F-BF48-BF8E-F17CC0110CB6}">
      <dgm:prSet/>
      <dgm:spPr/>
      <dgm:t>
        <a:bodyPr/>
        <a:lstStyle/>
        <a:p>
          <a:endParaRPr lang="en-US"/>
        </a:p>
      </dgm:t>
    </dgm:pt>
    <dgm:pt modelId="{CCB148AB-8C87-134E-8D1D-591752B7C872}" type="sibTrans" cxnId="{575D3FDD-651F-BF48-BF8E-F17CC0110CB6}">
      <dgm:prSet/>
      <dgm:spPr/>
      <dgm:t>
        <a:bodyPr/>
        <a:lstStyle/>
        <a:p>
          <a:endParaRPr lang="en-US"/>
        </a:p>
      </dgm:t>
    </dgm:pt>
    <dgm:pt modelId="{93A6E063-CDB7-A644-A66A-99F26BE734A6}">
      <dgm:prSet phldrT="[Text]"/>
      <dgm:spPr/>
      <dgm:t>
        <a:bodyPr/>
        <a:lstStyle/>
        <a:p>
          <a:r>
            <a:rPr lang="en-US" dirty="0" smtClean="0"/>
            <a:t>Jesus Christ died for the sins of humankind</a:t>
          </a:r>
          <a:endParaRPr lang="en-US" dirty="0"/>
        </a:p>
      </dgm:t>
    </dgm:pt>
    <dgm:pt modelId="{F7992136-DDE9-4D4E-BE0E-A7B31A4688E6}" type="parTrans" cxnId="{C7BE36B5-B9A6-ED49-B334-83E821C8AD23}">
      <dgm:prSet/>
      <dgm:spPr/>
      <dgm:t>
        <a:bodyPr/>
        <a:lstStyle/>
        <a:p>
          <a:endParaRPr lang="en-US"/>
        </a:p>
      </dgm:t>
    </dgm:pt>
    <dgm:pt modelId="{E07E4580-C636-634C-B72C-4EA1B8BB4EB5}" type="sibTrans" cxnId="{C7BE36B5-B9A6-ED49-B334-83E821C8AD23}">
      <dgm:prSet/>
      <dgm:spPr/>
      <dgm:t>
        <a:bodyPr/>
        <a:lstStyle/>
        <a:p>
          <a:endParaRPr lang="en-US"/>
        </a:p>
      </dgm:t>
    </dgm:pt>
    <dgm:pt modelId="{79D74683-AD3A-5C4C-B0E3-5878E8205A43}">
      <dgm:prSet phldrT="[Text]"/>
      <dgm:spPr/>
      <dgm:t>
        <a:bodyPr/>
        <a:lstStyle/>
        <a:p>
          <a:r>
            <a:rPr lang="en-US" dirty="0" smtClean="0"/>
            <a:t>Salvation comes from faith in God and is open to everyone</a:t>
          </a:r>
          <a:endParaRPr lang="en-US" dirty="0"/>
        </a:p>
      </dgm:t>
    </dgm:pt>
    <dgm:pt modelId="{3600A0C2-AA4E-1342-BE10-1F96D8C2D860}" type="parTrans" cxnId="{610532A5-B54C-7C42-B28A-E22B4BDC8E6F}">
      <dgm:prSet/>
      <dgm:spPr/>
      <dgm:t>
        <a:bodyPr/>
        <a:lstStyle/>
        <a:p>
          <a:endParaRPr lang="en-US"/>
        </a:p>
      </dgm:t>
    </dgm:pt>
    <dgm:pt modelId="{5D66AE3E-D615-FD49-BAF6-1EEF50E7BEA4}" type="sibTrans" cxnId="{610532A5-B54C-7C42-B28A-E22B4BDC8E6F}">
      <dgm:prSet/>
      <dgm:spPr/>
      <dgm:t>
        <a:bodyPr/>
        <a:lstStyle/>
        <a:p>
          <a:endParaRPr lang="en-US"/>
        </a:p>
      </dgm:t>
    </dgm:pt>
    <dgm:pt modelId="{1D0DDD0A-14AC-3645-9685-6D870A8D3DEE}" type="pres">
      <dgm:prSet presAssocID="{18920C7F-F3F2-0F46-9354-79CB5562EE60}" presName="linear" presStyleCnt="0">
        <dgm:presLayoutVars>
          <dgm:animLvl val="lvl"/>
          <dgm:resizeHandles val="exact"/>
        </dgm:presLayoutVars>
      </dgm:prSet>
      <dgm:spPr/>
    </dgm:pt>
    <dgm:pt modelId="{CBBAD222-BF8F-F640-8380-0D2355E043B2}" type="pres">
      <dgm:prSet presAssocID="{5088A94F-8642-3640-860E-1BB323B14E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F0BD1-9438-5E45-8F36-D294F5AB21A3}" type="pres">
      <dgm:prSet presAssocID="{CCB148AB-8C87-134E-8D1D-591752B7C872}" presName="spacer" presStyleCnt="0"/>
      <dgm:spPr/>
    </dgm:pt>
    <dgm:pt modelId="{C48F2132-AE48-0145-B07A-CB7537B7BABE}" type="pres">
      <dgm:prSet presAssocID="{93A6E063-CDB7-A644-A66A-99F26BE734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F687B5-ACB7-E747-B56C-E245AEE58A1D}" type="pres">
      <dgm:prSet presAssocID="{E07E4580-C636-634C-B72C-4EA1B8BB4EB5}" presName="spacer" presStyleCnt="0"/>
      <dgm:spPr/>
    </dgm:pt>
    <dgm:pt modelId="{6755ACE4-1945-244A-837D-1BE2E3177A47}" type="pres">
      <dgm:prSet presAssocID="{79D74683-AD3A-5C4C-B0E3-5878E8205A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7D9C125-56FB-0348-AEF1-9DF3EC2525D2}" type="presOf" srcId="{93A6E063-CDB7-A644-A66A-99F26BE734A6}" destId="{C48F2132-AE48-0145-B07A-CB7537B7BABE}" srcOrd="0" destOrd="0" presId="urn:microsoft.com/office/officeart/2005/8/layout/vList2"/>
    <dgm:cxn modelId="{575D3FDD-651F-BF48-BF8E-F17CC0110CB6}" srcId="{18920C7F-F3F2-0F46-9354-79CB5562EE60}" destId="{5088A94F-8642-3640-860E-1BB323B14EF3}" srcOrd="0" destOrd="0" parTransId="{D2182B94-2E93-624D-9D0E-CA0010103D06}" sibTransId="{CCB148AB-8C87-134E-8D1D-591752B7C872}"/>
    <dgm:cxn modelId="{610532A5-B54C-7C42-B28A-E22B4BDC8E6F}" srcId="{18920C7F-F3F2-0F46-9354-79CB5562EE60}" destId="{79D74683-AD3A-5C4C-B0E3-5878E8205A43}" srcOrd="2" destOrd="0" parTransId="{3600A0C2-AA4E-1342-BE10-1F96D8C2D860}" sibTransId="{5D66AE3E-D615-FD49-BAF6-1EEF50E7BEA4}"/>
    <dgm:cxn modelId="{CD79775E-D031-544E-B2AA-BEAACEB2E8A4}" type="presOf" srcId="{79D74683-AD3A-5C4C-B0E3-5878E8205A43}" destId="{6755ACE4-1945-244A-837D-1BE2E3177A47}" srcOrd="0" destOrd="0" presId="urn:microsoft.com/office/officeart/2005/8/layout/vList2"/>
    <dgm:cxn modelId="{E2A0BFA1-31EA-4E42-B5FC-C28AAD9F29F7}" type="presOf" srcId="{5088A94F-8642-3640-860E-1BB323B14EF3}" destId="{CBBAD222-BF8F-F640-8380-0D2355E043B2}" srcOrd="0" destOrd="0" presId="urn:microsoft.com/office/officeart/2005/8/layout/vList2"/>
    <dgm:cxn modelId="{C7BE36B5-B9A6-ED49-B334-83E821C8AD23}" srcId="{18920C7F-F3F2-0F46-9354-79CB5562EE60}" destId="{93A6E063-CDB7-A644-A66A-99F26BE734A6}" srcOrd="1" destOrd="0" parTransId="{F7992136-DDE9-4D4E-BE0E-A7B31A4688E6}" sibTransId="{E07E4580-C636-634C-B72C-4EA1B8BB4EB5}"/>
    <dgm:cxn modelId="{2E70F89A-D90F-2E44-BCC7-85F5CDA265A0}" type="presOf" srcId="{18920C7F-F3F2-0F46-9354-79CB5562EE60}" destId="{1D0DDD0A-14AC-3645-9685-6D870A8D3DEE}" srcOrd="0" destOrd="0" presId="urn:microsoft.com/office/officeart/2005/8/layout/vList2"/>
    <dgm:cxn modelId="{F552C584-04D9-954A-B927-1B715E061948}" type="presParOf" srcId="{1D0DDD0A-14AC-3645-9685-6D870A8D3DEE}" destId="{CBBAD222-BF8F-F640-8380-0D2355E043B2}" srcOrd="0" destOrd="0" presId="urn:microsoft.com/office/officeart/2005/8/layout/vList2"/>
    <dgm:cxn modelId="{CBA2C019-65DD-A241-8090-D92433C1EBE6}" type="presParOf" srcId="{1D0DDD0A-14AC-3645-9685-6D870A8D3DEE}" destId="{700F0BD1-9438-5E45-8F36-D294F5AB21A3}" srcOrd="1" destOrd="0" presId="urn:microsoft.com/office/officeart/2005/8/layout/vList2"/>
    <dgm:cxn modelId="{CB2A840F-07A4-3A4E-A03B-0987C195970E}" type="presParOf" srcId="{1D0DDD0A-14AC-3645-9685-6D870A8D3DEE}" destId="{C48F2132-AE48-0145-B07A-CB7537B7BABE}" srcOrd="2" destOrd="0" presId="urn:microsoft.com/office/officeart/2005/8/layout/vList2"/>
    <dgm:cxn modelId="{629CC47C-7215-0349-B385-D8F999B8882B}" type="presParOf" srcId="{1D0DDD0A-14AC-3645-9685-6D870A8D3DEE}" destId="{51F687B5-ACB7-E747-B56C-E245AEE58A1D}" srcOrd="3" destOrd="0" presId="urn:microsoft.com/office/officeart/2005/8/layout/vList2"/>
    <dgm:cxn modelId="{69521306-E426-754E-81B8-B024E7753E40}" type="presParOf" srcId="{1D0DDD0A-14AC-3645-9685-6D870A8D3DEE}" destId="{6755ACE4-1945-244A-837D-1BE2E3177A4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C274C-DDA2-9C4C-A3B6-D379C96ADB5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7BEEB-296D-4141-9B98-67248D5D79E9}">
      <dgm:prSet phldrT="[Text]"/>
      <dgm:spPr/>
      <dgm:t>
        <a:bodyPr/>
        <a:lstStyle/>
        <a:p>
          <a:r>
            <a:rPr lang="en-US" dirty="0" smtClean="0"/>
            <a:t>Old and New Testaments</a:t>
          </a:r>
          <a:endParaRPr lang="en-US" dirty="0"/>
        </a:p>
      </dgm:t>
    </dgm:pt>
    <dgm:pt modelId="{94D5D023-B13F-8F45-ACE3-A0CC2FA60DAE}" type="parTrans" cxnId="{4F7977BE-8B29-594D-9814-5D23F9DA59A0}">
      <dgm:prSet/>
      <dgm:spPr/>
      <dgm:t>
        <a:bodyPr/>
        <a:lstStyle/>
        <a:p>
          <a:endParaRPr lang="en-US"/>
        </a:p>
      </dgm:t>
    </dgm:pt>
    <dgm:pt modelId="{9D10F540-A47C-FA4A-A2A1-40556A7F0B3C}" type="sibTrans" cxnId="{4F7977BE-8B29-594D-9814-5D23F9DA59A0}">
      <dgm:prSet/>
      <dgm:spPr/>
      <dgm:t>
        <a:bodyPr/>
        <a:lstStyle/>
        <a:p>
          <a:endParaRPr lang="en-US"/>
        </a:p>
      </dgm:t>
    </dgm:pt>
    <dgm:pt modelId="{CDB01235-AABB-ED48-ACF5-CC9690C6F365}">
      <dgm:prSet phldrT="[Text]"/>
      <dgm:spPr/>
      <dgm:t>
        <a:bodyPr/>
        <a:lstStyle/>
        <a:p>
          <a:r>
            <a:rPr lang="en-US" dirty="0" smtClean="0"/>
            <a:t>First 4 books of NT written by followers of Jesus</a:t>
          </a:r>
          <a:endParaRPr lang="en-US" dirty="0"/>
        </a:p>
      </dgm:t>
    </dgm:pt>
    <dgm:pt modelId="{B3862B6E-CC44-B545-84F1-267FD5A4B0A0}" type="parTrans" cxnId="{1B929FCD-BC8D-B74F-AC21-DA16BC3C5F32}">
      <dgm:prSet/>
      <dgm:spPr/>
      <dgm:t>
        <a:bodyPr/>
        <a:lstStyle/>
        <a:p>
          <a:endParaRPr lang="en-US"/>
        </a:p>
      </dgm:t>
    </dgm:pt>
    <dgm:pt modelId="{E83D7749-B748-5447-A40F-75C12878DDA9}" type="sibTrans" cxnId="{1B929FCD-BC8D-B74F-AC21-DA16BC3C5F32}">
      <dgm:prSet/>
      <dgm:spPr/>
      <dgm:t>
        <a:bodyPr/>
        <a:lstStyle/>
        <a:p>
          <a:endParaRPr lang="en-US"/>
        </a:p>
      </dgm:t>
    </dgm:pt>
    <dgm:pt modelId="{2BE38639-C116-BE40-8CEB-1D0D60FE589A}">
      <dgm:prSet phldrT="[Text]"/>
      <dgm:spPr/>
      <dgm:t>
        <a:bodyPr/>
        <a:lstStyle/>
        <a:p>
          <a:r>
            <a:rPr lang="en-US" dirty="0" smtClean="0"/>
            <a:t>Majority of NT written by Paul</a:t>
          </a:r>
          <a:endParaRPr lang="en-US" dirty="0"/>
        </a:p>
      </dgm:t>
    </dgm:pt>
    <dgm:pt modelId="{93A80F13-313E-6143-BC3F-B341C765CAD9}" type="parTrans" cxnId="{ABC1088B-474E-F145-B85B-8E4F072D51A8}">
      <dgm:prSet/>
      <dgm:spPr/>
      <dgm:t>
        <a:bodyPr/>
        <a:lstStyle/>
        <a:p>
          <a:endParaRPr lang="en-US"/>
        </a:p>
      </dgm:t>
    </dgm:pt>
    <dgm:pt modelId="{15CB9B36-02AA-AC4A-AC81-E9DD0DA4FB03}" type="sibTrans" cxnId="{ABC1088B-474E-F145-B85B-8E4F072D51A8}">
      <dgm:prSet/>
      <dgm:spPr/>
      <dgm:t>
        <a:bodyPr/>
        <a:lstStyle/>
        <a:p>
          <a:endParaRPr lang="en-US"/>
        </a:p>
      </dgm:t>
    </dgm:pt>
    <dgm:pt modelId="{505C43AF-614F-0B40-8CD2-2A603D3A2F33}" type="pres">
      <dgm:prSet presAssocID="{345C274C-DDA2-9C4C-A3B6-D379C96ADB54}" presName="linear" presStyleCnt="0">
        <dgm:presLayoutVars>
          <dgm:animLvl val="lvl"/>
          <dgm:resizeHandles val="exact"/>
        </dgm:presLayoutVars>
      </dgm:prSet>
      <dgm:spPr/>
    </dgm:pt>
    <dgm:pt modelId="{9BB51449-D699-094E-98F5-7867598C3A0C}" type="pres">
      <dgm:prSet presAssocID="{4DE7BEEB-296D-4141-9B98-67248D5D79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A00F81-A215-4A49-8FCE-4232697680F6}" type="pres">
      <dgm:prSet presAssocID="{9D10F540-A47C-FA4A-A2A1-40556A7F0B3C}" presName="spacer" presStyleCnt="0"/>
      <dgm:spPr/>
    </dgm:pt>
    <dgm:pt modelId="{7C31E037-CA86-F642-975D-76B1B76425B2}" type="pres">
      <dgm:prSet presAssocID="{CDB01235-AABB-ED48-ACF5-CC9690C6F3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2B4649-823B-C74E-BC0C-ACE9E3DA15BE}" type="pres">
      <dgm:prSet presAssocID="{E83D7749-B748-5447-A40F-75C12878DDA9}" presName="spacer" presStyleCnt="0"/>
      <dgm:spPr/>
    </dgm:pt>
    <dgm:pt modelId="{641F0341-08BC-2E40-9212-FBA691AAA5DF}" type="pres">
      <dgm:prSet presAssocID="{2BE38639-C116-BE40-8CEB-1D0D60FE58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7D17B41-AE76-ED48-BCD5-13D370148689}" type="presOf" srcId="{CDB01235-AABB-ED48-ACF5-CC9690C6F365}" destId="{7C31E037-CA86-F642-975D-76B1B76425B2}" srcOrd="0" destOrd="0" presId="urn:microsoft.com/office/officeart/2005/8/layout/vList2"/>
    <dgm:cxn modelId="{ABC1088B-474E-F145-B85B-8E4F072D51A8}" srcId="{345C274C-DDA2-9C4C-A3B6-D379C96ADB54}" destId="{2BE38639-C116-BE40-8CEB-1D0D60FE589A}" srcOrd="2" destOrd="0" parTransId="{93A80F13-313E-6143-BC3F-B341C765CAD9}" sibTransId="{15CB9B36-02AA-AC4A-AC81-E9DD0DA4FB03}"/>
    <dgm:cxn modelId="{B3293D06-700F-8A4D-AA90-50D9B64A7A4D}" type="presOf" srcId="{345C274C-DDA2-9C4C-A3B6-D379C96ADB54}" destId="{505C43AF-614F-0B40-8CD2-2A603D3A2F33}" srcOrd="0" destOrd="0" presId="urn:microsoft.com/office/officeart/2005/8/layout/vList2"/>
    <dgm:cxn modelId="{1B929FCD-BC8D-B74F-AC21-DA16BC3C5F32}" srcId="{345C274C-DDA2-9C4C-A3B6-D379C96ADB54}" destId="{CDB01235-AABB-ED48-ACF5-CC9690C6F365}" srcOrd="1" destOrd="0" parTransId="{B3862B6E-CC44-B545-84F1-267FD5A4B0A0}" sibTransId="{E83D7749-B748-5447-A40F-75C12878DDA9}"/>
    <dgm:cxn modelId="{BB8C6B20-5F0C-0142-B5D0-6F0CA4804C2E}" type="presOf" srcId="{4DE7BEEB-296D-4141-9B98-67248D5D79E9}" destId="{9BB51449-D699-094E-98F5-7867598C3A0C}" srcOrd="0" destOrd="0" presId="urn:microsoft.com/office/officeart/2005/8/layout/vList2"/>
    <dgm:cxn modelId="{4F7977BE-8B29-594D-9814-5D23F9DA59A0}" srcId="{345C274C-DDA2-9C4C-A3B6-D379C96ADB54}" destId="{4DE7BEEB-296D-4141-9B98-67248D5D79E9}" srcOrd="0" destOrd="0" parTransId="{94D5D023-B13F-8F45-ACE3-A0CC2FA60DAE}" sibTransId="{9D10F540-A47C-FA4A-A2A1-40556A7F0B3C}"/>
    <dgm:cxn modelId="{A5249179-B114-0D48-B3B0-796BDE3245A6}" type="presOf" srcId="{2BE38639-C116-BE40-8CEB-1D0D60FE589A}" destId="{641F0341-08BC-2E40-9212-FBA691AAA5DF}" srcOrd="0" destOrd="0" presId="urn:microsoft.com/office/officeart/2005/8/layout/vList2"/>
    <dgm:cxn modelId="{882877B8-5AA4-0147-B623-AC5EE00FB991}" type="presParOf" srcId="{505C43AF-614F-0B40-8CD2-2A603D3A2F33}" destId="{9BB51449-D699-094E-98F5-7867598C3A0C}" srcOrd="0" destOrd="0" presId="urn:microsoft.com/office/officeart/2005/8/layout/vList2"/>
    <dgm:cxn modelId="{3025562F-22E0-EB4A-8D24-DBB5C3E9CD16}" type="presParOf" srcId="{505C43AF-614F-0B40-8CD2-2A603D3A2F33}" destId="{4FA00F81-A215-4A49-8FCE-4232697680F6}" srcOrd="1" destOrd="0" presId="urn:microsoft.com/office/officeart/2005/8/layout/vList2"/>
    <dgm:cxn modelId="{C473FDE7-EBAD-1D44-8980-C73ED6B520AD}" type="presParOf" srcId="{505C43AF-614F-0B40-8CD2-2A603D3A2F33}" destId="{7C31E037-CA86-F642-975D-76B1B76425B2}" srcOrd="2" destOrd="0" presId="urn:microsoft.com/office/officeart/2005/8/layout/vList2"/>
    <dgm:cxn modelId="{623D02EA-2CB6-734A-B8EA-5C281D37E1B8}" type="presParOf" srcId="{505C43AF-614F-0B40-8CD2-2A603D3A2F33}" destId="{5E2B4649-823B-C74E-BC0C-ACE9E3DA15BE}" srcOrd="3" destOrd="0" presId="urn:microsoft.com/office/officeart/2005/8/layout/vList2"/>
    <dgm:cxn modelId="{29AC996F-5FB3-D14B-8A39-8E6A58AE6177}" type="presParOf" srcId="{505C43AF-614F-0B40-8CD2-2A603D3A2F33}" destId="{641F0341-08BC-2E40-9212-FBA691AAA5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2F5075-53A8-DC41-A324-CA8FD953780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4B1313-38D5-7741-929D-68F09C0CB44B}">
      <dgm:prSet phldrT="[Text]"/>
      <dgm:spPr/>
      <dgm:t>
        <a:bodyPr/>
        <a:lstStyle/>
        <a:p>
          <a:r>
            <a:rPr lang="en-US" dirty="0" smtClean="0"/>
            <a:t>Rome was tolerant of other religions but Christians refused to make sacrifices to the Roman Emperor</a:t>
          </a:r>
          <a:endParaRPr lang="en-US" dirty="0"/>
        </a:p>
      </dgm:t>
    </dgm:pt>
    <dgm:pt modelId="{CB60732F-D32E-8348-94D0-2B6F74175443}" type="parTrans" cxnId="{32D0E610-8C9D-874E-AF98-D13D60A37EDA}">
      <dgm:prSet/>
      <dgm:spPr/>
      <dgm:t>
        <a:bodyPr/>
        <a:lstStyle/>
        <a:p>
          <a:endParaRPr lang="en-US"/>
        </a:p>
      </dgm:t>
    </dgm:pt>
    <dgm:pt modelId="{71AB754F-7F73-E648-85AE-DF1302CE7A0C}" type="sibTrans" cxnId="{32D0E610-8C9D-874E-AF98-D13D60A37EDA}">
      <dgm:prSet/>
      <dgm:spPr/>
      <dgm:t>
        <a:bodyPr/>
        <a:lstStyle/>
        <a:p>
          <a:endParaRPr lang="en-US"/>
        </a:p>
      </dgm:t>
    </dgm:pt>
    <dgm:pt modelId="{DC06526A-A002-6344-8F10-68626AFAE7BA}">
      <dgm:prSet phldrT="[Text]"/>
      <dgm:spPr/>
      <dgm:t>
        <a:bodyPr/>
        <a:lstStyle/>
        <a:p>
          <a:r>
            <a:rPr lang="en-US" dirty="0" smtClean="0"/>
            <a:t>Rome persecuted Christians because they viewed them as disloyal</a:t>
          </a:r>
          <a:endParaRPr lang="en-US" dirty="0"/>
        </a:p>
      </dgm:t>
    </dgm:pt>
    <dgm:pt modelId="{505DE303-FCBB-6344-9E22-A73D2BECEAAC}" type="parTrans" cxnId="{5D1AFDD2-D34E-E340-A509-3E011BD2E6A2}">
      <dgm:prSet/>
      <dgm:spPr/>
      <dgm:t>
        <a:bodyPr/>
        <a:lstStyle/>
        <a:p>
          <a:endParaRPr lang="en-US"/>
        </a:p>
      </dgm:t>
    </dgm:pt>
    <dgm:pt modelId="{B19ADE2E-4290-A841-9543-F183331FC107}" type="sibTrans" cxnId="{5D1AFDD2-D34E-E340-A509-3E011BD2E6A2}">
      <dgm:prSet/>
      <dgm:spPr/>
      <dgm:t>
        <a:bodyPr/>
        <a:lstStyle/>
        <a:p>
          <a:endParaRPr lang="en-US"/>
        </a:p>
      </dgm:t>
    </dgm:pt>
    <dgm:pt modelId="{2BAB633B-08B1-C043-9F6A-86A67B28CBA2}">
      <dgm:prSet phldrT="[Text]"/>
      <dgm:spPr/>
      <dgm:t>
        <a:bodyPr/>
        <a:lstStyle/>
        <a:p>
          <a:r>
            <a:rPr lang="en-US" dirty="0" smtClean="0"/>
            <a:t>Many early Christians became </a:t>
          </a:r>
          <a:r>
            <a:rPr lang="en-US" u="sng" dirty="0" smtClean="0"/>
            <a:t>martyrs</a:t>
          </a:r>
          <a:r>
            <a:rPr lang="en-US" dirty="0" smtClean="0"/>
            <a:t>, people who suffer and die for their beliefs</a:t>
          </a:r>
          <a:endParaRPr lang="en-US" dirty="0"/>
        </a:p>
      </dgm:t>
    </dgm:pt>
    <dgm:pt modelId="{030F2B00-D736-AF47-90E6-71756E70DA7E}" type="parTrans" cxnId="{474535EC-B44D-4644-94DB-65CB9DC59629}">
      <dgm:prSet/>
      <dgm:spPr/>
      <dgm:t>
        <a:bodyPr/>
        <a:lstStyle/>
        <a:p>
          <a:endParaRPr lang="en-US"/>
        </a:p>
      </dgm:t>
    </dgm:pt>
    <dgm:pt modelId="{E154F537-EAE5-2340-B14D-2034A58AA492}" type="sibTrans" cxnId="{474535EC-B44D-4644-94DB-65CB9DC59629}">
      <dgm:prSet/>
      <dgm:spPr/>
      <dgm:t>
        <a:bodyPr/>
        <a:lstStyle/>
        <a:p>
          <a:endParaRPr lang="en-US"/>
        </a:p>
      </dgm:t>
    </dgm:pt>
    <dgm:pt modelId="{9CA2DA3A-B873-EC42-87A0-5FB727E744FA}" type="pres">
      <dgm:prSet presAssocID="{9E2F5075-53A8-DC41-A324-CA8FD953780F}" presName="linear" presStyleCnt="0">
        <dgm:presLayoutVars>
          <dgm:animLvl val="lvl"/>
          <dgm:resizeHandles val="exact"/>
        </dgm:presLayoutVars>
      </dgm:prSet>
      <dgm:spPr/>
    </dgm:pt>
    <dgm:pt modelId="{559D6EB9-731E-0448-B75F-6998F41342F9}" type="pres">
      <dgm:prSet presAssocID="{014B1313-38D5-7741-929D-68F09C0CB4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F42543-7703-C542-95B9-4B598CB8AB53}" type="pres">
      <dgm:prSet presAssocID="{71AB754F-7F73-E648-85AE-DF1302CE7A0C}" presName="spacer" presStyleCnt="0"/>
      <dgm:spPr/>
    </dgm:pt>
    <dgm:pt modelId="{009E1B8D-314D-4340-B2CA-704C570DBBE6}" type="pres">
      <dgm:prSet presAssocID="{DC06526A-A002-6344-8F10-68626AFAE7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9F173-36BA-954C-A04D-58789DFCDAA6}" type="pres">
      <dgm:prSet presAssocID="{B19ADE2E-4290-A841-9543-F183331FC107}" presName="spacer" presStyleCnt="0"/>
      <dgm:spPr/>
    </dgm:pt>
    <dgm:pt modelId="{0A2A964F-0856-CA4B-90FE-3E955EC1E07A}" type="pres">
      <dgm:prSet presAssocID="{2BAB633B-08B1-C043-9F6A-86A67B28CBA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9A71EC7-DC8C-2142-9AD1-2695269D78C5}" type="presOf" srcId="{9E2F5075-53A8-DC41-A324-CA8FD953780F}" destId="{9CA2DA3A-B873-EC42-87A0-5FB727E744FA}" srcOrd="0" destOrd="0" presId="urn:microsoft.com/office/officeart/2005/8/layout/vList2"/>
    <dgm:cxn modelId="{A78DDF2D-83A9-B547-B4D8-7135786D65DE}" type="presOf" srcId="{014B1313-38D5-7741-929D-68F09C0CB44B}" destId="{559D6EB9-731E-0448-B75F-6998F41342F9}" srcOrd="0" destOrd="0" presId="urn:microsoft.com/office/officeart/2005/8/layout/vList2"/>
    <dgm:cxn modelId="{4A8A6816-8F20-6249-AAB9-D5FE5A04D647}" type="presOf" srcId="{DC06526A-A002-6344-8F10-68626AFAE7BA}" destId="{009E1B8D-314D-4340-B2CA-704C570DBBE6}" srcOrd="0" destOrd="0" presId="urn:microsoft.com/office/officeart/2005/8/layout/vList2"/>
    <dgm:cxn modelId="{B28074D6-8DD5-984E-B762-D047A370ACAC}" type="presOf" srcId="{2BAB633B-08B1-C043-9F6A-86A67B28CBA2}" destId="{0A2A964F-0856-CA4B-90FE-3E955EC1E07A}" srcOrd="0" destOrd="0" presId="urn:microsoft.com/office/officeart/2005/8/layout/vList2"/>
    <dgm:cxn modelId="{5D1AFDD2-D34E-E340-A509-3E011BD2E6A2}" srcId="{9E2F5075-53A8-DC41-A324-CA8FD953780F}" destId="{DC06526A-A002-6344-8F10-68626AFAE7BA}" srcOrd="1" destOrd="0" parTransId="{505DE303-FCBB-6344-9E22-A73D2BECEAAC}" sibTransId="{B19ADE2E-4290-A841-9543-F183331FC107}"/>
    <dgm:cxn modelId="{474535EC-B44D-4644-94DB-65CB9DC59629}" srcId="{9E2F5075-53A8-DC41-A324-CA8FD953780F}" destId="{2BAB633B-08B1-C043-9F6A-86A67B28CBA2}" srcOrd="2" destOrd="0" parTransId="{030F2B00-D736-AF47-90E6-71756E70DA7E}" sibTransId="{E154F537-EAE5-2340-B14D-2034A58AA492}"/>
    <dgm:cxn modelId="{32D0E610-8C9D-874E-AF98-D13D60A37EDA}" srcId="{9E2F5075-53A8-DC41-A324-CA8FD953780F}" destId="{014B1313-38D5-7741-929D-68F09C0CB44B}" srcOrd="0" destOrd="0" parTransId="{CB60732F-D32E-8348-94D0-2B6F74175443}" sibTransId="{71AB754F-7F73-E648-85AE-DF1302CE7A0C}"/>
    <dgm:cxn modelId="{4E2CF19A-8A82-E24C-BBBA-6B086F9DE1E5}" type="presParOf" srcId="{9CA2DA3A-B873-EC42-87A0-5FB727E744FA}" destId="{559D6EB9-731E-0448-B75F-6998F41342F9}" srcOrd="0" destOrd="0" presId="urn:microsoft.com/office/officeart/2005/8/layout/vList2"/>
    <dgm:cxn modelId="{363FAD74-BC35-1344-959F-14097E789613}" type="presParOf" srcId="{9CA2DA3A-B873-EC42-87A0-5FB727E744FA}" destId="{70F42543-7703-C542-95B9-4B598CB8AB53}" srcOrd="1" destOrd="0" presId="urn:microsoft.com/office/officeart/2005/8/layout/vList2"/>
    <dgm:cxn modelId="{D5AB397C-B11B-7E46-B626-4ECCD5909736}" type="presParOf" srcId="{9CA2DA3A-B873-EC42-87A0-5FB727E744FA}" destId="{009E1B8D-314D-4340-B2CA-704C570DBBE6}" srcOrd="2" destOrd="0" presId="urn:microsoft.com/office/officeart/2005/8/layout/vList2"/>
    <dgm:cxn modelId="{DA218CD2-2342-1748-9844-5FF0A1F230A7}" type="presParOf" srcId="{9CA2DA3A-B873-EC42-87A0-5FB727E744FA}" destId="{9EE9F173-36BA-954C-A04D-58789DFCDAA6}" srcOrd="3" destOrd="0" presId="urn:microsoft.com/office/officeart/2005/8/layout/vList2"/>
    <dgm:cxn modelId="{BC488402-F288-D84C-A14D-9EB4D3FAB5C5}" type="presParOf" srcId="{9CA2DA3A-B873-EC42-87A0-5FB727E744FA}" destId="{0A2A964F-0856-CA4B-90FE-3E955EC1E0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72AD67-5E80-1640-9EFB-A4CB0A6FD99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7C5C00-C20D-1641-9932-35F66C5F8BC6}">
      <dgm:prSet phldrT="[Text]"/>
      <dgm:spPr/>
      <dgm:t>
        <a:bodyPr/>
        <a:lstStyle/>
        <a:p>
          <a:r>
            <a:rPr lang="en-US" dirty="0" smtClean="0"/>
            <a:t>Christians tried to convert non-Christians</a:t>
          </a:r>
          <a:endParaRPr lang="en-US" dirty="0"/>
        </a:p>
      </dgm:t>
    </dgm:pt>
    <dgm:pt modelId="{3DB5D1EA-D56D-E344-A693-C91C47DEC1E9}" type="parTrans" cxnId="{B125233E-43EB-3A4E-B6CA-B9E5B085FFED}">
      <dgm:prSet/>
      <dgm:spPr/>
      <dgm:t>
        <a:bodyPr/>
        <a:lstStyle/>
        <a:p>
          <a:endParaRPr lang="en-US"/>
        </a:p>
      </dgm:t>
    </dgm:pt>
    <dgm:pt modelId="{600F51EC-2D9C-2546-8B09-10633C237653}" type="sibTrans" cxnId="{B125233E-43EB-3A4E-B6CA-B9E5B085FFED}">
      <dgm:prSet/>
      <dgm:spPr/>
      <dgm:t>
        <a:bodyPr/>
        <a:lstStyle/>
        <a:p>
          <a:endParaRPr lang="en-US"/>
        </a:p>
      </dgm:t>
    </dgm:pt>
    <dgm:pt modelId="{90632C6E-D091-8645-9D7B-0AED373C0CC5}">
      <dgm:prSet phldrT="[Text]"/>
      <dgm:spPr/>
      <dgm:t>
        <a:bodyPr/>
        <a:lstStyle/>
        <a:p>
          <a:r>
            <a:rPr lang="en-US" dirty="0" smtClean="0"/>
            <a:t>Christianity had a comforting message of life after death and reunion with loved ones</a:t>
          </a:r>
          <a:endParaRPr lang="en-US" dirty="0"/>
        </a:p>
      </dgm:t>
    </dgm:pt>
    <dgm:pt modelId="{31FD1ACF-69C3-3A4A-83C9-CC9DB84E7E5C}" type="parTrans" cxnId="{908129CE-EADA-D243-8882-8128FD231334}">
      <dgm:prSet/>
      <dgm:spPr/>
      <dgm:t>
        <a:bodyPr/>
        <a:lstStyle/>
        <a:p>
          <a:endParaRPr lang="en-US"/>
        </a:p>
      </dgm:t>
    </dgm:pt>
    <dgm:pt modelId="{A1607C79-6702-BB4A-BF9B-B2D08BE8639F}" type="sibTrans" cxnId="{908129CE-EADA-D243-8882-8128FD231334}">
      <dgm:prSet/>
      <dgm:spPr/>
      <dgm:t>
        <a:bodyPr/>
        <a:lstStyle/>
        <a:p>
          <a:endParaRPr lang="en-US"/>
        </a:p>
      </dgm:t>
    </dgm:pt>
    <dgm:pt modelId="{30D3CDBA-606E-5A4C-91E5-AAA8B8BC37B7}">
      <dgm:prSet phldrT="[Text]"/>
      <dgm:spPr/>
      <dgm:t>
        <a:bodyPr/>
        <a:lstStyle/>
        <a:p>
          <a:r>
            <a:rPr lang="en-US" dirty="0" smtClean="0"/>
            <a:t>Early martyrs inspired people</a:t>
          </a:r>
          <a:endParaRPr lang="en-US" dirty="0"/>
        </a:p>
      </dgm:t>
    </dgm:pt>
    <dgm:pt modelId="{AAA2363A-1231-094D-BBB0-942DD06FEBEC}" type="parTrans" cxnId="{1FC04969-CD9C-0342-A542-DE46B352AB81}">
      <dgm:prSet/>
      <dgm:spPr/>
      <dgm:t>
        <a:bodyPr/>
        <a:lstStyle/>
        <a:p>
          <a:endParaRPr lang="en-US"/>
        </a:p>
      </dgm:t>
    </dgm:pt>
    <dgm:pt modelId="{835567FF-CA8C-EA41-9442-63319D45C442}" type="sibTrans" cxnId="{1FC04969-CD9C-0342-A542-DE46B352AB81}">
      <dgm:prSet/>
      <dgm:spPr/>
      <dgm:t>
        <a:bodyPr/>
        <a:lstStyle/>
        <a:p>
          <a:endParaRPr lang="en-US"/>
        </a:p>
      </dgm:t>
    </dgm:pt>
    <dgm:pt modelId="{4260BFA4-91EE-5540-B27B-BBDC7C18BBCA}">
      <dgm:prSet phldrT="[Text]"/>
      <dgm:spPr/>
      <dgm:t>
        <a:bodyPr/>
        <a:lstStyle/>
        <a:p>
          <a:r>
            <a:rPr lang="en-US" dirty="0" smtClean="0"/>
            <a:t>Paul worked to expand Christianity</a:t>
          </a:r>
          <a:endParaRPr lang="en-US" dirty="0"/>
        </a:p>
      </dgm:t>
    </dgm:pt>
    <dgm:pt modelId="{C917ECAB-C144-4743-A833-6AF2FB542DFC}" type="parTrans" cxnId="{56280B52-08AC-5646-B979-145B2713F79D}">
      <dgm:prSet/>
      <dgm:spPr/>
      <dgm:t>
        <a:bodyPr/>
        <a:lstStyle/>
        <a:p>
          <a:endParaRPr lang="en-US"/>
        </a:p>
      </dgm:t>
    </dgm:pt>
    <dgm:pt modelId="{F417E1E2-1D9A-E741-A4B7-870592030B7F}" type="sibTrans" cxnId="{56280B52-08AC-5646-B979-145B2713F79D}">
      <dgm:prSet/>
      <dgm:spPr/>
      <dgm:t>
        <a:bodyPr/>
        <a:lstStyle/>
        <a:p>
          <a:endParaRPr lang="en-US"/>
        </a:p>
      </dgm:t>
    </dgm:pt>
    <dgm:pt modelId="{0956C6A0-0698-8B4D-BD66-BDC8F3D5B0BC}" type="pres">
      <dgm:prSet presAssocID="{FA72AD67-5E80-1640-9EFB-A4CB0A6FD99C}" presName="linear" presStyleCnt="0">
        <dgm:presLayoutVars>
          <dgm:animLvl val="lvl"/>
          <dgm:resizeHandles val="exact"/>
        </dgm:presLayoutVars>
      </dgm:prSet>
      <dgm:spPr/>
    </dgm:pt>
    <dgm:pt modelId="{5E555118-80A9-AE49-8D0E-EA843EEEADA4}" type="pres">
      <dgm:prSet presAssocID="{057C5C00-C20D-1641-9932-35F66C5F8BC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64E5A3-7529-FF46-8E04-CF898C8AE1CE}" type="pres">
      <dgm:prSet presAssocID="{600F51EC-2D9C-2546-8B09-10633C237653}" presName="spacer" presStyleCnt="0"/>
      <dgm:spPr/>
    </dgm:pt>
    <dgm:pt modelId="{20F3907C-DDE1-2B42-B90B-08E5FDDA82DF}" type="pres">
      <dgm:prSet presAssocID="{90632C6E-D091-8645-9D7B-0AED373C0C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9C7388-8FEC-B84B-A855-98A1D6A4CC76}" type="pres">
      <dgm:prSet presAssocID="{A1607C79-6702-BB4A-BF9B-B2D08BE8639F}" presName="spacer" presStyleCnt="0"/>
      <dgm:spPr/>
    </dgm:pt>
    <dgm:pt modelId="{F99AB1C5-F07B-A04F-B01B-CD2032164DF9}" type="pres">
      <dgm:prSet presAssocID="{30D3CDBA-606E-5A4C-91E5-AAA8B8BC37B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2C749-BE9C-884E-BA01-D527ABCE64D0}" type="pres">
      <dgm:prSet presAssocID="{835567FF-CA8C-EA41-9442-63319D45C442}" presName="spacer" presStyleCnt="0"/>
      <dgm:spPr/>
    </dgm:pt>
    <dgm:pt modelId="{0A68441B-95BA-8847-8CF3-FE9F4CBFCD43}" type="pres">
      <dgm:prSet presAssocID="{4260BFA4-91EE-5540-B27B-BBDC7C18BBC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B377F4C-302D-6B41-ACA1-D73A07817D74}" type="presOf" srcId="{057C5C00-C20D-1641-9932-35F66C5F8BC6}" destId="{5E555118-80A9-AE49-8D0E-EA843EEEADA4}" srcOrd="0" destOrd="0" presId="urn:microsoft.com/office/officeart/2005/8/layout/vList2"/>
    <dgm:cxn modelId="{95A5D950-C46F-0445-81AC-1F3D99B5DD35}" type="presOf" srcId="{FA72AD67-5E80-1640-9EFB-A4CB0A6FD99C}" destId="{0956C6A0-0698-8B4D-BD66-BDC8F3D5B0BC}" srcOrd="0" destOrd="0" presId="urn:microsoft.com/office/officeart/2005/8/layout/vList2"/>
    <dgm:cxn modelId="{B125233E-43EB-3A4E-B6CA-B9E5B085FFED}" srcId="{FA72AD67-5E80-1640-9EFB-A4CB0A6FD99C}" destId="{057C5C00-C20D-1641-9932-35F66C5F8BC6}" srcOrd="0" destOrd="0" parTransId="{3DB5D1EA-D56D-E344-A693-C91C47DEC1E9}" sibTransId="{600F51EC-2D9C-2546-8B09-10633C237653}"/>
    <dgm:cxn modelId="{1FC04969-CD9C-0342-A542-DE46B352AB81}" srcId="{FA72AD67-5E80-1640-9EFB-A4CB0A6FD99C}" destId="{30D3CDBA-606E-5A4C-91E5-AAA8B8BC37B7}" srcOrd="2" destOrd="0" parTransId="{AAA2363A-1231-094D-BBB0-942DD06FEBEC}" sibTransId="{835567FF-CA8C-EA41-9442-63319D45C442}"/>
    <dgm:cxn modelId="{902CE972-A079-FC42-930F-8BF69826CE3A}" type="presOf" srcId="{90632C6E-D091-8645-9D7B-0AED373C0CC5}" destId="{20F3907C-DDE1-2B42-B90B-08E5FDDA82DF}" srcOrd="0" destOrd="0" presId="urn:microsoft.com/office/officeart/2005/8/layout/vList2"/>
    <dgm:cxn modelId="{E7681784-EE91-0F4B-A7DD-4362673F0226}" type="presOf" srcId="{30D3CDBA-606E-5A4C-91E5-AAA8B8BC37B7}" destId="{F99AB1C5-F07B-A04F-B01B-CD2032164DF9}" srcOrd="0" destOrd="0" presId="urn:microsoft.com/office/officeart/2005/8/layout/vList2"/>
    <dgm:cxn modelId="{56280B52-08AC-5646-B979-145B2713F79D}" srcId="{FA72AD67-5E80-1640-9EFB-A4CB0A6FD99C}" destId="{4260BFA4-91EE-5540-B27B-BBDC7C18BBCA}" srcOrd="3" destOrd="0" parTransId="{C917ECAB-C144-4743-A833-6AF2FB542DFC}" sibTransId="{F417E1E2-1D9A-E741-A4B7-870592030B7F}"/>
    <dgm:cxn modelId="{908129CE-EADA-D243-8882-8128FD231334}" srcId="{FA72AD67-5E80-1640-9EFB-A4CB0A6FD99C}" destId="{90632C6E-D091-8645-9D7B-0AED373C0CC5}" srcOrd="1" destOrd="0" parTransId="{31FD1ACF-69C3-3A4A-83C9-CC9DB84E7E5C}" sibTransId="{A1607C79-6702-BB4A-BF9B-B2D08BE8639F}"/>
    <dgm:cxn modelId="{29D5EB27-CF93-C14B-ADA8-1E6938AC9EB6}" type="presOf" srcId="{4260BFA4-91EE-5540-B27B-BBDC7C18BBCA}" destId="{0A68441B-95BA-8847-8CF3-FE9F4CBFCD43}" srcOrd="0" destOrd="0" presId="urn:microsoft.com/office/officeart/2005/8/layout/vList2"/>
    <dgm:cxn modelId="{1A2C3C62-F8C9-D844-863F-E0AFA14E8751}" type="presParOf" srcId="{0956C6A0-0698-8B4D-BD66-BDC8F3D5B0BC}" destId="{5E555118-80A9-AE49-8D0E-EA843EEEADA4}" srcOrd="0" destOrd="0" presId="urn:microsoft.com/office/officeart/2005/8/layout/vList2"/>
    <dgm:cxn modelId="{4991B8FA-ABBC-FA4B-B73E-506458F51FD0}" type="presParOf" srcId="{0956C6A0-0698-8B4D-BD66-BDC8F3D5B0BC}" destId="{E164E5A3-7529-FF46-8E04-CF898C8AE1CE}" srcOrd="1" destOrd="0" presId="urn:microsoft.com/office/officeart/2005/8/layout/vList2"/>
    <dgm:cxn modelId="{9C9A1A49-9F37-DA4A-B4C8-F0E04BC6F615}" type="presParOf" srcId="{0956C6A0-0698-8B4D-BD66-BDC8F3D5B0BC}" destId="{20F3907C-DDE1-2B42-B90B-08E5FDDA82DF}" srcOrd="2" destOrd="0" presId="urn:microsoft.com/office/officeart/2005/8/layout/vList2"/>
    <dgm:cxn modelId="{BDBC81B9-4F34-384C-9D08-544B936FA6EA}" type="presParOf" srcId="{0956C6A0-0698-8B4D-BD66-BDC8F3D5B0BC}" destId="{579C7388-8FEC-B84B-A855-98A1D6A4CC76}" srcOrd="3" destOrd="0" presId="urn:microsoft.com/office/officeart/2005/8/layout/vList2"/>
    <dgm:cxn modelId="{5293D06E-B6CF-7241-9F9A-4CAB05AB6C3C}" type="presParOf" srcId="{0956C6A0-0698-8B4D-BD66-BDC8F3D5B0BC}" destId="{F99AB1C5-F07B-A04F-B01B-CD2032164DF9}" srcOrd="4" destOrd="0" presId="urn:microsoft.com/office/officeart/2005/8/layout/vList2"/>
    <dgm:cxn modelId="{AA3F278D-E83C-754A-9C6F-1B550D3422F1}" type="presParOf" srcId="{0956C6A0-0698-8B4D-BD66-BDC8F3D5B0BC}" destId="{7A02C749-BE9C-884E-BA01-D527ABCE64D0}" srcOrd="5" destOrd="0" presId="urn:microsoft.com/office/officeart/2005/8/layout/vList2"/>
    <dgm:cxn modelId="{F146FD19-A7D4-DA40-8EE0-8AAED9E417B8}" type="presParOf" srcId="{0956C6A0-0698-8B4D-BD66-BDC8F3D5B0BC}" destId="{0A68441B-95BA-8847-8CF3-FE9F4CBFCD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EAE414-B6B4-C844-860F-0D7F710E163B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5A746582-F547-E74E-AE66-FF4EEED671C8}">
      <dgm:prSet phldrT="[Text]"/>
      <dgm:spPr/>
      <dgm:t>
        <a:bodyPr/>
        <a:lstStyle/>
        <a:p>
          <a:r>
            <a:rPr lang="en-US" dirty="0" smtClean="0"/>
            <a:t>Pope/Patriarch</a:t>
          </a:r>
          <a:endParaRPr lang="en-US" dirty="0"/>
        </a:p>
      </dgm:t>
    </dgm:pt>
    <dgm:pt modelId="{97749A52-09BE-CA46-9BD8-C2E408CF007B}" type="parTrans" cxnId="{5C73BD96-99A8-0344-91D5-7D9432CD071F}">
      <dgm:prSet/>
      <dgm:spPr/>
      <dgm:t>
        <a:bodyPr/>
        <a:lstStyle/>
        <a:p>
          <a:endParaRPr lang="en-US"/>
        </a:p>
      </dgm:t>
    </dgm:pt>
    <dgm:pt modelId="{6F461CCA-A8CA-C54D-A369-5F0DFF2BEB7A}" type="sibTrans" cxnId="{5C73BD96-99A8-0344-91D5-7D9432CD071F}">
      <dgm:prSet/>
      <dgm:spPr/>
      <dgm:t>
        <a:bodyPr/>
        <a:lstStyle/>
        <a:p>
          <a:endParaRPr lang="en-US"/>
        </a:p>
      </dgm:t>
    </dgm:pt>
    <dgm:pt modelId="{EE058A93-EDFE-8041-A4B5-A80EAD6C48D7}">
      <dgm:prSet phldrT="[Text]"/>
      <dgm:spPr/>
      <dgm:t>
        <a:bodyPr/>
        <a:lstStyle/>
        <a:p>
          <a:r>
            <a:rPr lang="en-US" dirty="0" smtClean="0"/>
            <a:t>Bishop</a:t>
          </a:r>
          <a:endParaRPr lang="en-US" dirty="0"/>
        </a:p>
      </dgm:t>
    </dgm:pt>
    <dgm:pt modelId="{ED50C71D-BAAC-F943-89B2-89867C865C16}" type="parTrans" cxnId="{2A9A7826-008A-0A48-9E53-345AE2B57EAC}">
      <dgm:prSet/>
      <dgm:spPr/>
      <dgm:t>
        <a:bodyPr/>
        <a:lstStyle/>
        <a:p>
          <a:endParaRPr lang="en-US"/>
        </a:p>
      </dgm:t>
    </dgm:pt>
    <dgm:pt modelId="{2C924223-2DD2-E347-81A7-8FAD70E20307}" type="sibTrans" cxnId="{2A9A7826-008A-0A48-9E53-345AE2B57EAC}">
      <dgm:prSet/>
      <dgm:spPr/>
      <dgm:t>
        <a:bodyPr/>
        <a:lstStyle/>
        <a:p>
          <a:endParaRPr lang="en-US"/>
        </a:p>
      </dgm:t>
    </dgm:pt>
    <dgm:pt modelId="{367E5773-3D50-1C4C-87EC-392D9195C4F9}">
      <dgm:prSet phldrT="[Text]"/>
      <dgm:spPr/>
      <dgm:t>
        <a:bodyPr/>
        <a:lstStyle/>
        <a:p>
          <a:r>
            <a:rPr lang="en-US" dirty="0" smtClean="0"/>
            <a:t>Priest</a:t>
          </a:r>
          <a:endParaRPr lang="en-US" dirty="0"/>
        </a:p>
      </dgm:t>
    </dgm:pt>
    <dgm:pt modelId="{572ED821-084E-254A-9B22-8B72CEA5FDD2}" type="parTrans" cxnId="{2C5EEFAF-1B3B-BA44-9E5C-DDC2187392B0}">
      <dgm:prSet/>
      <dgm:spPr/>
      <dgm:t>
        <a:bodyPr/>
        <a:lstStyle/>
        <a:p>
          <a:endParaRPr lang="en-US"/>
        </a:p>
      </dgm:t>
    </dgm:pt>
    <dgm:pt modelId="{162DE41A-3B59-2C4B-9682-770B94B6ECA4}" type="sibTrans" cxnId="{2C5EEFAF-1B3B-BA44-9E5C-DDC2187392B0}">
      <dgm:prSet/>
      <dgm:spPr/>
      <dgm:t>
        <a:bodyPr/>
        <a:lstStyle/>
        <a:p>
          <a:endParaRPr lang="en-US"/>
        </a:p>
      </dgm:t>
    </dgm:pt>
    <dgm:pt modelId="{140AC734-09DF-B847-A0B8-631200EB088B}">
      <dgm:prSet phldrT="[Text]"/>
      <dgm:spPr/>
      <dgm:t>
        <a:bodyPr/>
        <a:lstStyle/>
        <a:p>
          <a:r>
            <a:rPr lang="en-US" dirty="0" smtClean="0"/>
            <a:t>Cardinal</a:t>
          </a:r>
          <a:endParaRPr lang="en-US" dirty="0"/>
        </a:p>
      </dgm:t>
    </dgm:pt>
    <dgm:pt modelId="{5D31207F-6C88-6D48-A11E-7C88DA588D16}" type="parTrans" cxnId="{89BB406B-24F4-2B4A-A5AC-F4A0E6E3428D}">
      <dgm:prSet/>
      <dgm:spPr/>
      <dgm:t>
        <a:bodyPr/>
        <a:lstStyle/>
        <a:p>
          <a:endParaRPr lang="en-US"/>
        </a:p>
      </dgm:t>
    </dgm:pt>
    <dgm:pt modelId="{9D03D318-DE2E-B042-9CED-4FC7165A4350}" type="sibTrans" cxnId="{89BB406B-24F4-2B4A-A5AC-F4A0E6E3428D}">
      <dgm:prSet/>
      <dgm:spPr/>
      <dgm:t>
        <a:bodyPr/>
        <a:lstStyle/>
        <a:p>
          <a:endParaRPr lang="en-US"/>
        </a:p>
      </dgm:t>
    </dgm:pt>
    <dgm:pt modelId="{DCFE0CE8-33B3-E840-83CB-A21BF474506A}">
      <dgm:prSet phldrT="[Text]"/>
      <dgm:spPr/>
      <dgm:t>
        <a:bodyPr/>
        <a:lstStyle/>
        <a:p>
          <a:r>
            <a:rPr lang="en-US" dirty="0" smtClean="0"/>
            <a:t>Arch-Bishop</a:t>
          </a:r>
          <a:endParaRPr lang="en-US" dirty="0"/>
        </a:p>
      </dgm:t>
    </dgm:pt>
    <dgm:pt modelId="{7F6D6481-FA1B-5843-9E88-51F170AAABA9}" type="parTrans" cxnId="{D47C4E72-D006-114A-82B0-2BD39A1F5928}">
      <dgm:prSet/>
      <dgm:spPr/>
      <dgm:t>
        <a:bodyPr/>
        <a:lstStyle/>
        <a:p>
          <a:endParaRPr lang="en-US"/>
        </a:p>
      </dgm:t>
    </dgm:pt>
    <dgm:pt modelId="{503A51CB-1270-E54D-9FF5-C6E552C9A213}" type="sibTrans" cxnId="{D47C4E72-D006-114A-82B0-2BD39A1F5928}">
      <dgm:prSet/>
      <dgm:spPr/>
      <dgm:t>
        <a:bodyPr/>
        <a:lstStyle/>
        <a:p>
          <a:endParaRPr lang="en-US"/>
        </a:p>
      </dgm:t>
    </dgm:pt>
    <dgm:pt modelId="{B26C344B-0770-0C41-9623-8BD3A8DE603D}" type="pres">
      <dgm:prSet presAssocID="{0AEAE414-B6B4-C844-860F-0D7F710E163B}" presName="compositeShape" presStyleCnt="0">
        <dgm:presLayoutVars>
          <dgm:dir/>
          <dgm:resizeHandles/>
        </dgm:presLayoutVars>
      </dgm:prSet>
      <dgm:spPr/>
    </dgm:pt>
    <dgm:pt modelId="{6B8F8662-6F28-4745-AA25-67F439B10548}" type="pres">
      <dgm:prSet presAssocID="{0AEAE414-B6B4-C844-860F-0D7F710E163B}" presName="pyramid" presStyleLbl="node1" presStyleIdx="0" presStyleCnt="1"/>
      <dgm:spPr/>
    </dgm:pt>
    <dgm:pt modelId="{6EA53FFC-72D0-5945-9221-7BC833717082}" type="pres">
      <dgm:prSet presAssocID="{0AEAE414-B6B4-C844-860F-0D7F710E163B}" presName="theList" presStyleCnt="0"/>
      <dgm:spPr/>
    </dgm:pt>
    <dgm:pt modelId="{8E8EAE29-1F6E-1B40-8C73-443FAEE954A2}" type="pres">
      <dgm:prSet presAssocID="{5A746582-F547-E74E-AE66-FF4EEED671C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A5F5E-35BD-054D-B08B-7E282FBC5F3A}" type="pres">
      <dgm:prSet presAssocID="{5A746582-F547-E74E-AE66-FF4EEED671C8}" presName="aSpace" presStyleCnt="0"/>
      <dgm:spPr/>
    </dgm:pt>
    <dgm:pt modelId="{02B96C39-58B8-0B47-B3D6-BF029CC1B3F3}" type="pres">
      <dgm:prSet presAssocID="{140AC734-09DF-B847-A0B8-631200EB088B}" presName="aNode" presStyleLbl="fgAcc1" presStyleIdx="1" presStyleCnt="5">
        <dgm:presLayoutVars>
          <dgm:bulletEnabled val="1"/>
        </dgm:presLayoutVars>
      </dgm:prSet>
      <dgm:spPr/>
    </dgm:pt>
    <dgm:pt modelId="{46733838-FA91-0242-99A7-835FCA1BD937}" type="pres">
      <dgm:prSet presAssocID="{140AC734-09DF-B847-A0B8-631200EB088B}" presName="aSpace" presStyleCnt="0"/>
      <dgm:spPr/>
    </dgm:pt>
    <dgm:pt modelId="{17DAA4A8-802C-5E47-B960-039BC46BDBA2}" type="pres">
      <dgm:prSet presAssocID="{DCFE0CE8-33B3-E840-83CB-A21BF474506A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BAD23-5981-9844-9D81-2B0D2B77FC98}" type="pres">
      <dgm:prSet presAssocID="{DCFE0CE8-33B3-E840-83CB-A21BF474506A}" presName="aSpace" presStyleCnt="0"/>
      <dgm:spPr/>
    </dgm:pt>
    <dgm:pt modelId="{A1135117-05E6-1347-8167-8E6A6D58E030}" type="pres">
      <dgm:prSet presAssocID="{EE058A93-EDFE-8041-A4B5-A80EAD6C48D7}" presName="aNode" presStyleLbl="fgAcc1" presStyleIdx="3" presStyleCnt="5">
        <dgm:presLayoutVars>
          <dgm:bulletEnabled val="1"/>
        </dgm:presLayoutVars>
      </dgm:prSet>
      <dgm:spPr/>
    </dgm:pt>
    <dgm:pt modelId="{CD2FD18A-3DF5-A045-A190-E96794774383}" type="pres">
      <dgm:prSet presAssocID="{EE058A93-EDFE-8041-A4B5-A80EAD6C48D7}" presName="aSpace" presStyleCnt="0"/>
      <dgm:spPr/>
    </dgm:pt>
    <dgm:pt modelId="{3CA4F541-910E-E24B-AB01-2D09A9A56F01}" type="pres">
      <dgm:prSet presAssocID="{367E5773-3D50-1C4C-87EC-392D9195C4F9}" presName="aNode" presStyleLbl="fgAcc1" presStyleIdx="4" presStyleCnt="5">
        <dgm:presLayoutVars>
          <dgm:bulletEnabled val="1"/>
        </dgm:presLayoutVars>
      </dgm:prSet>
      <dgm:spPr/>
    </dgm:pt>
    <dgm:pt modelId="{B344AD32-9187-CC42-A604-146D58183BFA}" type="pres">
      <dgm:prSet presAssocID="{367E5773-3D50-1C4C-87EC-392D9195C4F9}" presName="aSpace" presStyleCnt="0"/>
      <dgm:spPr/>
    </dgm:pt>
  </dgm:ptLst>
  <dgm:cxnLst>
    <dgm:cxn modelId="{89BB406B-24F4-2B4A-A5AC-F4A0E6E3428D}" srcId="{0AEAE414-B6B4-C844-860F-0D7F710E163B}" destId="{140AC734-09DF-B847-A0B8-631200EB088B}" srcOrd="1" destOrd="0" parTransId="{5D31207F-6C88-6D48-A11E-7C88DA588D16}" sibTransId="{9D03D318-DE2E-B042-9CED-4FC7165A4350}"/>
    <dgm:cxn modelId="{B5790B58-9E45-244B-AA21-A19FC50AFDD8}" type="presOf" srcId="{5A746582-F547-E74E-AE66-FF4EEED671C8}" destId="{8E8EAE29-1F6E-1B40-8C73-443FAEE954A2}" srcOrd="0" destOrd="0" presId="urn:microsoft.com/office/officeart/2005/8/layout/pyramid2"/>
    <dgm:cxn modelId="{5C73BD96-99A8-0344-91D5-7D9432CD071F}" srcId="{0AEAE414-B6B4-C844-860F-0D7F710E163B}" destId="{5A746582-F547-E74E-AE66-FF4EEED671C8}" srcOrd="0" destOrd="0" parTransId="{97749A52-09BE-CA46-9BD8-C2E408CF007B}" sibTransId="{6F461CCA-A8CA-C54D-A369-5F0DFF2BEB7A}"/>
    <dgm:cxn modelId="{E9640570-6DFB-3945-A923-ED42265272FA}" type="presOf" srcId="{140AC734-09DF-B847-A0B8-631200EB088B}" destId="{02B96C39-58B8-0B47-B3D6-BF029CC1B3F3}" srcOrd="0" destOrd="0" presId="urn:microsoft.com/office/officeart/2005/8/layout/pyramid2"/>
    <dgm:cxn modelId="{2C5EEFAF-1B3B-BA44-9E5C-DDC2187392B0}" srcId="{0AEAE414-B6B4-C844-860F-0D7F710E163B}" destId="{367E5773-3D50-1C4C-87EC-392D9195C4F9}" srcOrd="4" destOrd="0" parTransId="{572ED821-084E-254A-9B22-8B72CEA5FDD2}" sibTransId="{162DE41A-3B59-2C4B-9682-770B94B6ECA4}"/>
    <dgm:cxn modelId="{4A3ADE56-0617-844E-A36D-1866A0078FB9}" type="presOf" srcId="{367E5773-3D50-1C4C-87EC-392D9195C4F9}" destId="{3CA4F541-910E-E24B-AB01-2D09A9A56F01}" srcOrd="0" destOrd="0" presId="urn:microsoft.com/office/officeart/2005/8/layout/pyramid2"/>
    <dgm:cxn modelId="{1F51A065-C439-DA4B-A718-7AB5CF61F228}" type="presOf" srcId="{DCFE0CE8-33B3-E840-83CB-A21BF474506A}" destId="{17DAA4A8-802C-5E47-B960-039BC46BDBA2}" srcOrd="0" destOrd="0" presId="urn:microsoft.com/office/officeart/2005/8/layout/pyramid2"/>
    <dgm:cxn modelId="{D47C4E72-D006-114A-82B0-2BD39A1F5928}" srcId="{0AEAE414-B6B4-C844-860F-0D7F710E163B}" destId="{DCFE0CE8-33B3-E840-83CB-A21BF474506A}" srcOrd="2" destOrd="0" parTransId="{7F6D6481-FA1B-5843-9E88-51F170AAABA9}" sibTransId="{503A51CB-1270-E54D-9FF5-C6E552C9A213}"/>
    <dgm:cxn modelId="{A82E9C48-B2DE-5E4F-9889-1FCEA0B062ED}" type="presOf" srcId="{EE058A93-EDFE-8041-A4B5-A80EAD6C48D7}" destId="{A1135117-05E6-1347-8167-8E6A6D58E030}" srcOrd="0" destOrd="0" presId="urn:microsoft.com/office/officeart/2005/8/layout/pyramid2"/>
    <dgm:cxn modelId="{2A9A7826-008A-0A48-9E53-345AE2B57EAC}" srcId="{0AEAE414-B6B4-C844-860F-0D7F710E163B}" destId="{EE058A93-EDFE-8041-A4B5-A80EAD6C48D7}" srcOrd="3" destOrd="0" parTransId="{ED50C71D-BAAC-F943-89B2-89867C865C16}" sibTransId="{2C924223-2DD2-E347-81A7-8FAD70E20307}"/>
    <dgm:cxn modelId="{F6E11B80-643D-B049-90A3-715CBFD49D7D}" type="presOf" srcId="{0AEAE414-B6B4-C844-860F-0D7F710E163B}" destId="{B26C344B-0770-0C41-9623-8BD3A8DE603D}" srcOrd="0" destOrd="0" presId="urn:microsoft.com/office/officeart/2005/8/layout/pyramid2"/>
    <dgm:cxn modelId="{E0E70091-F2E9-7A41-8A3D-B7B19D5AAD9A}" type="presParOf" srcId="{B26C344B-0770-0C41-9623-8BD3A8DE603D}" destId="{6B8F8662-6F28-4745-AA25-67F439B10548}" srcOrd="0" destOrd="0" presId="urn:microsoft.com/office/officeart/2005/8/layout/pyramid2"/>
    <dgm:cxn modelId="{EC789BA3-5AB1-E04D-A1ED-F79AF48E80F8}" type="presParOf" srcId="{B26C344B-0770-0C41-9623-8BD3A8DE603D}" destId="{6EA53FFC-72D0-5945-9221-7BC833717082}" srcOrd="1" destOrd="0" presId="urn:microsoft.com/office/officeart/2005/8/layout/pyramid2"/>
    <dgm:cxn modelId="{045EC34D-62F5-3944-B823-8E1C136CE12C}" type="presParOf" srcId="{6EA53FFC-72D0-5945-9221-7BC833717082}" destId="{8E8EAE29-1F6E-1B40-8C73-443FAEE954A2}" srcOrd="0" destOrd="0" presId="urn:microsoft.com/office/officeart/2005/8/layout/pyramid2"/>
    <dgm:cxn modelId="{8CCF9303-1047-444F-A225-4A3B6E6367B7}" type="presParOf" srcId="{6EA53FFC-72D0-5945-9221-7BC833717082}" destId="{3BCA5F5E-35BD-054D-B08B-7E282FBC5F3A}" srcOrd="1" destOrd="0" presId="urn:microsoft.com/office/officeart/2005/8/layout/pyramid2"/>
    <dgm:cxn modelId="{B55C0916-D83B-3941-8B94-36C200F7AF2A}" type="presParOf" srcId="{6EA53FFC-72D0-5945-9221-7BC833717082}" destId="{02B96C39-58B8-0B47-B3D6-BF029CC1B3F3}" srcOrd="2" destOrd="0" presId="urn:microsoft.com/office/officeart/2005/8/layout/pyramid2"/>
    <dgm:cxn modelId="{2A02DD72-2C31-DC40-80F1-1E184A2D967E}" type="presParOf" srcId="{6EA53FFC-72D0-5945-9221-7BC833717082}" destId="{46733838-FA91-0242-99A7-835FCA1BD937}" srcOrd="3" destOrd="0" presId="urn:microsoft.com/office/officeart/2005/8/layout/pyramid2"/>
    <dgm:cxn modelId="{24C6D794-3F4B-8E49-B81E-B6FCD9A716F8}" type="presParOf" srcId="{6EA53FFC-72D0-5945-9221-7BC833717082}" destId="{17DAA4A8-802C-5E47-B960-039BC46BDBA2}" srcOrd="4" destOrd="0" presId="urn:microsoft.com/office/officeart/2005/8/layout/pyramid2"/>
    <dgm:cxn modelId="{F25CE0B0-116C-B54A-B2D3-57161655FD73}" type="presParOf" srcId="{6EA53FFC-72D0-5945-9221-7BC833717082}" destId="{365BAD23-5981-9844-9D81-2B0D2B77FC98}" srcOrd="5" destOrd="0" presId="urn:microsoft.com/office/officeart/2005/8/layout/pyramid2"/>
    <dgm:cxn modelId="{ABE23F90-919D-DE49-A537-BBE577DBB2A8}" type="presParOf" srcId="{6EA53FFC-72D0-5945-9221-7BC833717082}" destId="{A1135117-05E6-1347-8167-8E6A6D58E030}" srcOrd="6" destOrd="0" presId="urn:microsoft.com/office/officeart/2005/8/layout/pyramid2"/>
    <dgm:cxn modelId="{6C41CCB0-E69E-234D-BE4D-E4864581574E}" type="presParOf" srcId="{6EA53FFC-72D0-5945-9221-7BC833717082}" destId="{CD2FD18A-3DF5-A045-A190-E96794774383}" srcOrd="7" destOrd="0" presId="urn:microsoft.com/office/officeart/2005/8/layout/pyramid2"/>
    <dgm:cxn modelId="{2B0A36B1-948D-AC4F-BD4F-64BA7112E0D3}" type="presParOf" srcId="{6EA53FFC-72D0-5945-9221-7BC833717082}" destId="{3CA4F541-910E-E24B-AB01-2D09A9A56F01}" srcOrd="8" destOrd="0" presId="urn:microsoft.com/office/officeart/2005/8/layout/pyramid2"/>
    <dgm:cxn modelId="{3DBC61C7-F927-8740-B4F3-550FC28B8055}" type="presParOf" srcId="{6EA53FFC-72D0-5945-9221-7BC833717082}" destId="{B344AD32-9187-CC42-A604-146D58183BF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BAD222-BF8F-F640-8380-0D2355E043B2}">
      <dsp:nvSpPr>
        <dsp:cNvPr id="0" name=""/>
        <dsp:cNvSpPr/>
      </dsp:nvSpPr>
      <dsp:spPr>
        <a:xfrm>
          <a:off x="0" y="21981"/>
          <a:ext cx="7583488" cy="13525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Monotheistic – There is one god who is all powerful and all knowing</a:t>
          </a:r>
          <a:endParaRPr lang="en-US" sz="3400" kern="1200" dirty="0"/>
        </a:p>
      </dsp:txBody>
      <dsp:txXfrm>
        <a:off x="0" y="21981"/>
        <a:ext cx="7583488" cy="1352520"/>
      </dsp:txXfrm>
    </dsp:sp>
    <dsp:sp modelId="{C48F2132-AE48-0145-B07A-CB7537B7BABE}">
      <dsp:nvSpPr>
        <dsp:cNvPr id="0" name=""/>
        <dsp:cNvSpPr/>
      </dsp:nvSpPr>
      <dsp:spPr>
        <a:xfrm>
          <a:off x="0" y="1472421"/>
          <a:ext cx="7583488" cy="13525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Jesus Christ died for the sins of humankind</a:t>
          </a:r>
          <a:endParaRPr lang="en-US" sz="3400" kern="1200" dirty="0"/>
        </a:p>
      </dsp:txBody>
      <dsp:txXfrm>
        <a:off x="0" y="1472421"/>
        <a:ext cx="7583488" cy="1352520"/>
      </dsp:txXfrm>
    </dsp:sp>
    <dsp:sp modelId="{6755ACE4-1945-244A-837D-1BE2E3177A47}">
      <dsp:nvSpPr>
        <dsp:cNvPr id="0" name=""/>
        <dsp:cNvSpPr/>
      </dsp:nvSpPr>
      <dsp:spPr>
        <a:xfrm>
          <a:off x="0" y="2922861"/>
          <a:ext cx="7583488" cy="135252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Salvation comes from faith in God and is open to everyone</a:t>
          </a:r>
          <a:endParaRPr lang="en-US" sz="3400" kern="1200" dirty="0"/>
        </a:p>
      </dsp:txBody>
      <dsp:txXfrm>
        <a:off x="0" y="2922861"/>
        <a:ext cx="7583488" cy="1352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51449-D699-094E-98F5-7867598C3A0C}">
      <dsp:nvSpPr>
        <dsp:cNvPr id="0" name=""/>
        <dsp:cNvSpPr/>
      </dsp:nvSpPr>
      <dsp:spPr>
        <a:xfrm>
          <a:off x="0" y="24778"/>
          <a:ext cx="7583488" cy="135065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Old and New Testaments</a:t>
          </a:r>
          <a:endParaRPr lang="en-US" sz="3400" kern="1200" dirty="0"/>
        </a:p>
      </dsp:txBody>
      <dsp:txXfrm>
        <a:off x="0" y="24778"/>
        <a:ext cx="7583488" cy="1350655"/>
      </dsp:txXfrm>
    </dsp:sp>
    <dsp:sp modelId="{7C31E037-CA86-F642-975D-76B1B76425B2}">
      <dsp:nvSpPr>
        <dsp:cNvPr id="0" name=""/>
        <dsp:cNvSpPr/>
      </dsp:nvSpPr>
      <dsp:spPr>
        <a:xfrm>
          <a:off x="0" y="1473353"/>
          <a:ext cx="7583488" cy="135065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First 4 books of NT written by followers of Jesus</a:t>
          </a:r>
          <a:endParaRPr lang="en-US" sz="3400" kern="1200" dirty="0"/>
        </a:p>
      </dsp:txBody>
      <dsp:txXfrm>
        <a:off x="0" y="1473353"/>
        <a:ext cx="7583488" cy="1350655"/>
      </dsp:txXfrm>
    </dsp:sp>
    <dsp:sp modelId="{641F0341-08BC-2E40-9212-FBA691AAA5DF}">
      <dsp:nvSpPr>
        <dsp:cNvPr id="0" name=""/>
        <dsp:cNvSpPr/>
      </dsp:nvSpPr>
      <dsp:spPr>
        <a:xfrm>
          <a:off x="0" y="2921929"/>
          <a:ext cx="7583488" cy="135065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Majority of NT written by Paul</a:t>
          </a:r>
          <a:endParaRPr lang="en-US" sz="3400" kern="1200" dirty="0"/>
        </a:p>
      </dsp:txBody>
      <dsp:txXfrm>
        <a:off x="0" y="2921929"/>
        <a:ext cx="7583488" cy="13506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9D6EB9-731E-0448-B75F-6998F41342F9}">
      <dsp:nvSpPr>
        <dsp:cNvPr id="0" name=""/>
        <dsp:cNvSpPr/>
      </dsp:nvSpPr>
      <dsp:spPr>
        <a:xfrm>
          <a:off x="0" y="53853"/>
          <a:ext cx="8382000" cy="17596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Rome was tolerant of other religions but Christians refused to make sacrifices to the Roman Emperor</a:t>
          </a:r>
          <a:endParaRPr lang="en-US" sz="3200" kern="1200" dirty="0"/>
        </a:p>
      </dsp:txBody>
      <dsp:txXfrm>
        <a:off x="0" y="53853"/>
        <a:ext cx="8382000" cy="1759680"/>
      </dsp:txXfrm>
    </dsp:sp>
    <dsp:sp modelId="{009E1B8D-314D-4340-B2CA-704C570DBBE6}">
      <dsp:nvSpPr>
        <dsp:cNvPr id="0" name=""/>
        <dsp:cNvSpPr/>
      </dsp:nvSpPr>
      <dsp:spPr>
        <a:xfrm>
          <a:off x="0" y="1905693"/>
          <a:ext cx="8382000" cy="17596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Rome persecuted Christians because they viewed them as disloyal</a:t>
          </a:r>
          <a:endParaRPr lang="en-US" sz="3200" kern="1200" dirty="0"/>
        </a:p>
      </dsp:txBody>
      <dsp:txXfrm>
        <a:off x="0" y="1905693"/>
        <a:ext cx="8382000" cy="1759680"/>
      </dsp:txXfrm>
    </dsp:sp>
    <dsp:sp modelId="{0A2A964F-0856-CA4B-90FE-3E955EC1E07A}">
      <dsp:nvSpPr>
        <dsp:cNvPr id="0" name=""/>
        <dsp:cNvSpPr/>
      </dsp:nvSpPr>
      <dsp:spPr>
        <a:xfrm>
          <a:off x="0" y="3757533"/>
          <a:ext cx="8382000" cy="17596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Many early Christians became </a:t>
          </a:r>
          <a:r>
            <a:rPr lang="en-US" sz="3200" u="sng" kern="1200" dirty="0" smtClean="0"/>
            <a:t>martyrs</a:t>
          </a:r>
          <a:r>
            <a:rPr lang="en-US" sz="3200" kern="1200" dirty="0" smtClean="0"/>
            <a:t>, people who suffer and die for their beliefs</a:t>
          </a:r>
          <a:endParaRPr lang="en-US" sz="3200" kern="1200" dirty="0"/>
        </a:p>
      </dsp:txBody>
      <dsp:txXfrm>
        <a:off x="0" y="3757533"/>
        <a:ext cx="8382000" cy="1759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555118-80A9-AE49-8D0E-EA843EEEADA4}">
      <dsp:nvSpPr>
        <dsp:cNvPr id="0" name=""/>
        <dsp:cNvSpPr/>
      </dsp:nvSpPr>
      <dsp:spPr>
        <a:xfrm>
          <a:off x="0" y="54423"/>
          <a:ext cx="7583488" cy="99312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Christians tried to convert non-Christians</a:t>
          </a:r>
          <a:endParaRPr lang="en-US" sz="2500" kern="1200" dirty="0"/>
        </a:p>
      </dsp:txBody>
      <dsp:txXfrm>
        <a:off x="0" y="54423"/>
        <a:ext cx="7583488" cy="993128"/>
      </dsp:txXfrm>
    </dsp:sp>
    <dsp:sp modelId="{20F3907C-DDE1-2B42-B90B-08E5FDDA82DF}">
      <dsp:nvSpPr>
        <dsp:cNvPr id="0" name=""/>
        <dsp:cNvSpPr/>
      </dsp:nvSpPr>
      <dsp:spPr>
        <a:xfrm>
          <a:off x="0" y="1119552"/>
          <a:ext cx="7583488" cy="99312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Christianity had a comforting message of life after death and reunion with loved ones</a:t>
          </a:r>
          <a:endParaRPr lang="en-US" sz="2500" kern="1200" dirty="0"/>
        </a:p>
      </dsp:txBody>
      <dsp:txXfrm>
        <a:off x="0" y="1119552"/>
        <a:ext cx="7583488" cy="993128"/>
      </dsp:txXfrm>
    </dsp:sp>
    <dsp:sp modelId="{F99AB1C5-F07B-A04F-B01B-CD2032164DF9}">
      <dsp:nvSpPr>
        <dsp:cNvPr id="0" name=""/>
        <dsp:cNvSpPr/>
      </dsp:nvSpPr>
      <dsp:spPr>
        <a:xfrm>
          <a:off x="0" y="2184681"/>
          <a:ext cx="7583488" cy="99312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Early martyrs inspired people</a:t>
          </a:r>
          <a:endParaRPr lang="en-US" sz="2500" kern="1200" dirty="0"/>
        </a:p>
      </dsp:txBody>
      <dsp:txXfrm>
        <a:off x="0" y="2184681"/>
        <a:ext cx="7583488" cy="993128"/>
      </dsp:txXfrm>
    </dsp:sp>
    <dsp:sp modelId="{0A68441B-95BA-8847-8CF3-FE9F4CBFCD43}">
      <dsp:nvSpPr>
        <dsp:cNvPr id="0" name=""/>
        <dsp:cNvSpPr/>
      </dsp:nvSpPr>
      <dsp:spPr>
        <a:xfrm>
          <a:off x="0" y="3249810"/>
          <a:ext cx="7583488" cy="99312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Paul worked to expand Christianity</a:t>
          </a:r>
          <a:endParaRPr lang="en-US" sz="2500" kern="1200" dirty="0"/>
        </a:p>
      </dsp:txBody>
      <dsp:txXfrm>
        <a:off x="0" y="3249810"/>
        <a:ext cx="7583488" cy="9931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8F8662-6F28-4745-AA25-67F439B10548}">
      <dsp:nvSpPr>
        <dsp:cNvPr id="0" name=""/>
        <dsp:cNvSpPr/>
      </dsp:nvSpPr>
      <dsp:spPr>
        <a:xfrm>
          <a:off x="1336885" y="0"/>
          <a:ext cx="4978400" cy="4978400"/>
        </a:xfrm>
        <a:prstGeom prst="triangl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EAE29-1F6E-1B40-8C73-443FAEE954A2}">
      <dsp:nvSpPr>
        <dsp:cNvPr id="0" name=""/>
        <dsp:cNvSpPr/>
      </dsp:nvSpPr>
      <dsp:spPr>
        <a:xfrm>
          <a:off x="3826086" y="498326"/>
          <a:ext cx="3235960" cy="707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Pope/Patriarch</a:t>
          </a:r>
          <a:endParaRPr lang="en-US" sz="2900" kern="1200" dirty="0"/>
        </a:p>
      </dsp:txBody>
      <dsp:txXfrm>
        <a:off x="3826086" y="498326"/>
        <a:ext cx="3235960" cy="707866"/>
      </dsp:txXfrm>
    </dsp:sp>
    <dsp:sp modelId="{02B96C39-58B8-0B47-B3D6-BF029CC1B3F3}">
      <dsp:nvSpPr>
        <dsp:cNvPr id="0" name=""/>
        <dsp:cNvSpPr/>
      </dsp:nvSpPr>
      <dsp:spPr>
        <a:xfrm>
          <a:off x="3826086" y="1294675"/>
          <a:ext cx="3235960" cy="707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Cardinal</a:t>
          </a:r>
          <a:endParaRPr lang="en-US" sz="2900" kern="1200" dirty="0"/>
        </a:p>
      </dsp:txBody>
      <dsp:txXfrm>
        <a:off x="3826086" y="1294675"/>
        <a:ext cx="3235960" cy="707866"/>
      </dsp:txXfrm>
    </dsp:sp>
    <dsp:sp modelId="{17DAA4A8-802C-5E47-B960-039BC46BDBA2}">
      <dsp:nvSpPr>
        <dsp:cNvPr id="0" name=""/>
        <dsp:cNvSpPr/>
      </dsp:nvSpPr>
      <dsp:spPr>
        <a:xfrm>
          <a:off x="3826086" y="2091025"/>
          <a:ext cx="3235960" cy="707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Arch-Bishop</a:t>
          </a:r>
          <a:endParaRPr lang="en-US" sz="2900" kern="1200" dirty="0"/>
        </a:p>
      </dsp:txBody>
      <dsp:txXfrm>
        <a:off x="3826086" y="2091025"/>
        <a:ext cx="3235960" cy="707866"/>
      </dsp:txXfrm>
    </dsp:sp>
    <dsp:sp modelId="{A1135117-05E6-1347-8167-8E6A6D58E030}">
      <dsp:nvSpPr>
        <dsp:cNvPr id="0" name=""/>
        <dsp:cNvSpPr/>
      </dsp:nvSpPr>
      <dsp:spPr>
        <a:xfrm>
          <a:off x="3826086" y="2887374"/>
          <a:ext cx="3235960" cy="707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Bishop</a:t>
          </a:r>
          <a:endParaRPr lang="en-US" sz="2900" kern="1200" dirty="0"/>
        </a:p>
      </dsp:txBody>
      <dsp:txXfrm>
        <a:off x="3826086" y="2887374"/>
        <a:ext cx="3235960" cy="707866"/>
      </dsp:txXfrm>
    </dsp:sp>
    <dsp:sp modelId="{3CA4F541-910E-E24B-AB01-2D09A9A56F01}">
      <dsp:nvSpPr>
        <dsp:cNvPr id="0" name=""/>
        <dsp:cNvSpPr/>
      </dsp:nvSpPr>
      <dsp:spPr>
        <a:xfrm>
          <a:off x="3826086" y="3683724"/>
          <a:ext cx="3235960" cy="7078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Priest</a:t>
          </a:r>
          <a:endParaRPr lang="en-US" sz="2900" kern="1200" dirty="0"/>
        </a:p>
      </dsp:txBody>
      <dsp:txXfrm>
        <a:off x="3826086" y="3683724"/>
        <a:ext cx="3235960" cy="707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6808ED24-45B3-1C42-94F6-4DCB994588FA}" type="datetimeFigureOut">
              <a:rPr lang="en-US" smtClean="0"/>
              <a:t>10/26/11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5E83915-00BA-F246-8311-42762FC6B6F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World History</a:t>
            </a:r>
          </a:p>
          <a:p>
            <a:r>
              <a:rPr lang="en-US" sz="2400" dirty="0" smtClean="0"/>
              <a:t>SOL WHI 6h, i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tianity_spread.jpg"/>
          <p:cNvPicPr>
            <a:picLocks noChangeAspect="1"/>
          </p:cNvPicPr>
          <p:nvPr/>
        </p:nvPicPr>
        <p:blipFill>
          <a:blip r:embed="rId2"/>
          <a:srcRect r="20264"/>
          <a:stretch>
            <a:fillRect/>
          </a:stretch>
        </p:blipFill>
        <p:spPr>
          <a:xfrm>
            <a:off x="237265" y="406400"/>
            <a:ext cx="8705918" cy="613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Church Structure</a:t>
            </a:r>
            <a:endParaRPr lang="en-US" sz="4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40268" y="1608668"/>
          <a:ext cx="8398932" cy="4978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Christianity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Roman Emperor, Constantine, was the first emperor to convert to Christianity</a:t>
            </a:r>
          </a:p>
          <a:p>
            <a:r>
              <a:rPr lang="en-US" sz="2800" dirty="0" smtClean="0"/>
              <a:t>In 313 CE, he issued the Edict of Milan</a:t>
            </a:r>
          </a:p>
          <a:p>
            <a:r>
              <a:rPr lang="en-US" sz="2800" dirty="0" smtClean="0"/>
              <a:t>The Edict of Milan made Christianity legal</a:t>
            </a:r>
          </a:p>
          <a:p>
            <a:r>
              <a:rPr lang="en-US" sz="2800" dirty="0" smtClean="0"/>
              <a:t>Christianity became the state religion of Rome in 380 CE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Christianity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Christian church became a source of moral authority and loyalty to the church became more important than loyalty to the emperor</a:t>
            </a:r>
          </a:p>
          <a:p>
            <a:r>
              <a:rPr lang="en-US" sz="2800" dirty="0" smtClean="0"/>
              <a:t>When the Western Roman Empire began to fragment and weaken in the late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the Christian Church, became the unifying force in Western Europe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Essential Questions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did Christianity become established within the Roman Empire?</a:t>
            </a:r>
          </a:p>
          <a:p>
            <a:r>
              <a:rPr lang="en-US" sz="2800" dirty="0" smtClean="0"/>
              <a:t>What were the essential beliefs of the early Christian faith?</a:t>
            </a:r>
          </a:p>
          <a:p>
            <a:r>
              <a:rPr lang="en-US" sz="2800" dirty="0" smtClean="0"/>
              <a:t>How and why did Christianity spread?</a:t>
            </a:r>
          </a:p>
          <a:p>
            <a:r>
              <a:rPr lang="en-US" sz="2800" dirty="0" smtClean="0"/>
              <a:t>What was the impact of the early church in the late Roman Empire?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Major Beliefs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8" cy="4297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Jesus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Christianity was founded by Jesus Christ, who was born into a Jewish family in Bethlehem around 4 BCE.  Growing up he studied Jewish law and at the age of 30 he began preaching</a:t>
            </a:r>
          </a:p>
          <a:p>
            <a:r>
              <a:rPr lang="en-US" dirty="0" smtClean="0"/>
              <a:t>He recruited 12 close followers called </a:t>
            </a:r>
            <a:r>
              <a:rPr lang="en-US" u="sng" dirty="0" smtClean="0"/>
              <a:t>disciples</a:t>
            </a:r>
          </a:p>
          <a:p>
            <a:r>
              <a:rPr lang="en-US" dirty="0" smtClean="0"/>
              <a:t>Some thought he challenged the authority of Rome and Jewish leaders and he was arrested and crucified</a:t>
            </a:r>
          </a:p>
          <a:p>
            <a:r>
              <a:rPr lang="en-US" dirty="0" smtClean="0"/>
              <a:t>According to Christians he rose from the dead several days later and ascended to heaven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Bible</a:t>
            </a:r>
            <a:endParaRPr lang="en-US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8" cy="4297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ul_journe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463550"/>
            <a:ext cx="8877300" cy="593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55600" y="778933"/>
          <a:ext cx="8382000" cy="557106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ian_marty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631"/>
            <a:ext cx="9144000" cy="55567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Why did Christianity Spread?</a:t>
            </a:r>
            <a:endParaRPr lang="en-US" sz="4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8" cy="42973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1547</TotalTime>
  <Words>358</Words>
  <Application>Microsoft Macintosh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Precedent</vt:lpstr>
      <vt:lpstr>Christianity</vt:lpstr>
      <vt:lpstr>Essential Questions</vt:lpstr>
      <vt:lpstr>Major Beliefs</vt:lpstr>
      <vt:lpstr>Jesus</vt:lpstr>
      <vt:lpstr>Bible</vt:lpstr>
      <vt:lpstr>Slide 6</vt:lpstr>
      <vt:lpstr>Slide 7</vt:lpstr>
      <vt:lpstr>Slide 8</vt:lpstr>
      <vt:lpstr>Why did Christianity Spread?</vt:lpstr>
      <vt:lpstr>Slide 10</vt:lpstr>
      <vt:lpstr>Church Structure</vt:lpstr>
      <vt:lpstr>Christianity</vt:lpstr>
      <vt:lpstr>Christianity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Arram Dreyer</dc:creator>
  <cp:lastModifiedBy>Arram Dreyer</cp:lastModifiedBy>
  <cp:revision>4</cp:revision>
  <dcterms:created xsi:type="dcterms:W3CDTF">2011-10-26T11:19:27Z</dcterms:created>
  <dcterms:modified xsi:type="dcterms:W3CDTF">2011-10-27T13:06:43Z</dcterms:modified>
</cp:coreProperties>
</file>