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Default Extension="xml" ContentType="application/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diagrams/quickStyle5.xml" ContentType="application/vnd.openxmlformats-officedocument.drawingml.diagramStyle+xml"/>
  <Default Extension="png" ContentType="image/png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diagrams/drawing4.xml" ContentType="application/vnd.ms-office.drawingml.diagramDrawing+xml"/>
  <Override PartName="/ppt/diagrams/data4.xml" ContentType="application/vnd.openxmlformats-officedocument.drawingml.diagramData+xml"/>
  <Default Extension="gif" ContentType="image/gif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5.xml" ContentType="application/vnd.ms-office.drawingml.diagramDrawing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quickStyle3.xml" ContentType="application/vnd.openxmlformats-officedocument.drawingml.diagramStyle+xml"/>
  <Override PartName="/ppt/slideLayouts/slideLayout4.xml" ContentType="application/vnd.openxmlformats-officedocument.presentationml.slideLayout+xml"/>
  <Override PartName="/ppt/diagrams/layout3.xml" ContentType="application/vnd.openxmlformats-officedocument.drawingml.diagram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7A97D0-9D40-4549-84E5-B59C6DC89C1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87BF6A-A37A-6C44-8D6B-728DFC3D48AF}">
      <dgm:prSet phldrT="[Text]" custT="1"/>
      <dgm:spPr/>
      <dgm:t>
        <a:bodyPr/>
        <a:lstStyle/>
        <a:p>
          <a:r>
            <a:rPr lang="en-US" sz="4400" dirty="0" smtClean="0"/>
            <a:t>Why did the Western Roman Empire decline?</a:t>
          </a:r>
          <a:endParaRPr lang="en-US" sz="4400" dirty="0"/>
        </a:p>
      </dgm:t>
    </dgm:pt>
    <dgm:pt modelId="{26A53217-E08C-4841-9AC2-90851DACE967}" type="parTrans" cxnId="{C859366D-BD30-5B43-A7C8-9F8728809E06}">
      <dgm:prSet/>
      <dgm:spPr/>
      <dgm:t>
        <a:bodyPr/>
        <a:lstStyle/>
        <a:p>
          <a:endParaRPr lang="en-US"/>
        </a:p>
      </dgm:t>
    </dgm:pt>
    <dgm:pt modelId="{B9E7283D-3208-8444-9ADF-3988365C2705}" type="sibTrans" cxnId="{C859366D-BD30-5B43-A7C8-9F8728809E06}">
      <dgm:prSet/>
      <dgm:spPr/>
      <dgm:t>
        <a:bodyPr/>
        <a:lstStyle/>
        <a:p>
          <a:endParaRPr lang="en-US"/>
        </a:p>
      </dgm:t>
    </dgm:pt>
    <dgm:pt modelId="{E3ABD6D6-D709-1A42-89E8-80D4F48A0037}" type="pres">
      <dgm:prSet presAssocID="{317A97D0-9D40-4549-84E5-B59C6DC89C17}" presName="linear" presStyleCnt="0">
        <dgm:presLayoutVars>
          <dgm:animLvl val="lvl"/>
          <dgm:resizeHandles val="exact"/>
        </dgm:presLayoutVars>
      </dgm:prSet>
      <dgm:spPr/>
    </dgm:pt>
    <dgm:pt modelId="{C4D95EF7-4646-174C-93CF-3F44428A8BC3}" type="pres">
      <dgm:prSet presAssocID="{2787BF6A-A37A-6C44-8D6B-728DFC3D48A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45182E-D354-9248-B02F-E6464EA1A1AE}" type="presOf" srcId="{2787BF6A-A37A-6C44-8D6B-728DFC3D48AF}" destId="{C4D95EF7-4646-174C-93CF-3F44428A8BC3}" srcOrd="0" destOrd="0" presId="urn:microsoft.com/office/officeart/2005/8/layout/vList2"/>
    <dgm:cxn modelId="{C859366D-BD30-5B43-A7C8-9F8728809E06}" srcId="{317A97D0-9D40-4549-84E5-B59C6DC89C17}" destId="{2787BF6A-A37A-6C44-8D6B-728DFC3D48AF}" srcOrd="0" destOrd="0" parTransId="{26A53217-E08C-4841-9AC2-90851DACE967}" sibTransId="{B9E7283D-3208-8444-9ADF-3988365C2705}"/>
    <dgm:cxn modelId="{2663D6F1-0C4D-2C45-B69B-240BE5F4344A}" type="presOf" srcId="{317A97D0-9D40-4549-84E5-B59C6DC89C17}" destId="{E3ABD6D6-D709-1A42-89E8-80D4F48A0037}" srcOrd="0" destOrd="0" presId="urn:microsoft.com/office/officeart/2005/8/layout/vList2"/>
    <dgm:cxn modelId="{D69E2521-4321-DC4C-806C-62058390EA2B}" type="presParOf" srcId="{E3ABD6D6-D709-1A42-89E8-80D4F48A0037}" destId="{C4D95EF7-4646-174C-93CF-3F44428A8BC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7EBF32-8DDE-7348-908B-7790F090D55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0C376D-B16B-D546-8A34-1D07D3CFE2E5}">
      <dgm:prSet phldrT="[Text]"/>
      <dgm:spPr/>
      <dgm:t>
        <a:bodyPr/>
        <a:lstStyle/>
        <a:p>
          <a:r>
            <a:rPr lang="en-US" u="sng" dirty="0" smtClean="0"/>
            <a:t>Geographic size </a:t>
          </a:r>
          <a:r>
            <a:rPr lang="en-US" dirty="0" smtClean="0"/>
            <a:t>– difficult to defend and administer</a:t>
          </a:r>
          <a:endParaRPr lang="en-US" dirty="0"/>
        </a:p>
      </dgm:t>
    </dgm:pt>
    <dgm:pt modelId="{7035A7EE-BCD0-7549-9EAA-4925A5CEBCA9}" type="parTrans" cxnId="{33E8BDA9-7C17-A14E-A091-4BB015B79954}">
      <dgm:prSet/>
      <dgm:spPr/>
      <dgm:t>
        <a:bodyPr/>
        <a:lstStyle/>
        <a:p>
          <a:endParaRPr lang="en-US"/>
        </a:p>
      </dgm:t>
    </dgm:pt>
    <dgm:pt modelId="{B9FDE5E9-1B30-DE42-B67C-7F514A83CA8F}" type="sibTrans" cxnId="{33E8BDA9-7C17-A14E-A091-4BB015B79954}">
      <dgm:prSet/>
      <dgm:spPr/>
      <dgm:t>
        <a:bodyPr/>
        <a:lstStyle/>
        <a:p>
          <a:endParaRPr lang="en-US"/>
        </a:p>
      </dgm:t>
    </dgm:pt>
    <dgm:pt modelId="{D13F5AF7-37C4-A440-8AE1-577AC840C73C}">
      <dgm:prSet phldrT="[Text]"/>
      <dgm:spPr/>
      <dgm:t>
        <a:bodyPr/>
        <a:lstStyle/>
        <a:p>
          <a:r>
            <a:rPr lang="en-US" u="sng" dirty="0" smtClean="0"/>
            <a:t>Economy</a:t>
          </a:r>
          <a:r>
            <a:rPr lang="en-US" dirty="0" smtClean="0"/>
            <a:t> – cost of defense and devaluation of currency</a:t>
          </a:r>
          <a:endParaRPr lang="en-US" dirty="0"/>
        </a:p>
      </dgm:t>
    </dgm:pt>
    <dgm:pt modelId="{AE381B14-EAB4-AB41-AB55-6B373D1D0700}" type="parTrans" cxnId="{FEEF5525-E95D-964A-A42C-4B8AD94CF99B}">
      <dgm:prSet/>
      <dgm:spPr/>
      <dgm:t>
        <a:bodyPr/>
        <a:lstStyle/>
        <a:p>
          <a:endParaRPr lang="en-US"/>
        </a:p>
      </dgm:t>
    </dgm:pt>
    <dgm:pt modelId="{5E2A906C-316F-5145-8D87-5A401ED16D90}" type="sibTrans" cxnId="{FEEF5525-E95D-964A-A42C-4B8AD94CF99B}">
      <dgm:prSet/>
      <dgm:spPr/>
      <dgm:t>
        <a:bodyPr/>
        <a:lstStyle/>
        <a:p>
          <a:endParaRPr lang="en-US"/>
        </a:p>
      </dgm:t>
    </dgm:pt>
    <dgm:pt modelId="{E92B412D-74FD-4046-94D6-4CC0549FFB8B}">
      <dgm:prSet phldrT="[Text]"/>
      <dgm:spPr/>
      <dgm:t>
        <a:bodyPr/>
        <a:lstStyle/>
        <a:p>
          <a:r>
            <a:rPr lang="en-US" u="sng" dirty="0" smtClean="0"/>
            <a:t>Military</a:t>
          </a:r>
          <a:r>
            <a:rPr lang="en-US" dirty="0" smtClean="0"/>
            <a:t> – army membership, decline of discipline</a:t>
          </a:r>
          <a:endParaRPr lang="en-US" dirty="0"/>
        </a:p>
      </dgm:t>
    </dgm:pt>
    <dgm:pt modelId="{92A54863-BEFA-5C4F-B83B-40CA22F377D4}" type="parTrans" cxnId="{ECD18A8F-AB97-6D48-9CB9-01FB33F6A507}">
      <dgm:prSet/>
      <dgm:spPr/>
      <dgm:t>
        <a:bodyPr/>
        <a:lstStyle/>
        <a:p>
          <a:endParaRPr lang="en-US"/>
        </a:p>
      </dgm:t>
    </dgm:pt>
    <dgm:pt modelId="{2E132B8A-8EF0-D643-BB55-79A20589BABD}" type="sibTrans" cxnId="{ECD18A8F-AB97-6D48-9CB9-01FB33F6A507}">
      <dgm:prSet/>
      <dgm:spPr/>
      <dgm:t>
        <a:bodyPr/>
        <a:lstStyle/>
        <a:p>
          <a:endParaRPr lang="en-US"/>
        </a:p>
      </dgm:t>
    </dgm:pt>
    <dgm:pt modelId="{00E4ABFA-608A-6444-AB46-53FCAAAEA45E}" type="pres">
      <dgm:prSet presAssocID="{6F7EBF32-8DDE-7348-908B-7790F090D558}" presName="linear" presStyleCnt="0">
        <dgm:presLayoutVars>
          <dgm:animLvl val="lvl"/>
          <dgm:resizeHandles val="exact"/>
        </dgm:presLayoutVars>
      </dgm:prSet>
      <dgm:spPr/>
    </dgm:pt>
    <dgm:pt modelId="{4DDBB1AE-17F6-914C-8D40-D060A9FA681C}" type="pres">
      <dgm:prSet presAssocID="{5B0C376D-B16B-D546-8A34-1D07D3CFE2E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696230-73AA-F140-B2EB-9EB309E26212}" type="pres">
      <dgm:prSet presAssocID="{B9FDE5E9-1B30-DE42-B67C-7F514A83CA8F}" presName="spacer" presStyleCnt="0"/>
      <dgm:spPr/>
    </dgm:pt>
    <dgm:pt modelId="{F911F218-7B06-FE4E-8856-2AB588EEF902}" type="pres">
      <dgm:prSet presAssocID="{D13F5AF7-37C4-A440-8AE1-577AC840C73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F63994-2E51-3F47-A2A0-644E360AEA9D}" type="pres">
      <dgm:prSet presAssocID="{5E2A906C-316F-5145-8D87-5A401ED16D90}" presName="spacer" presStyleCnt="0"/>
      <dgm:spPr/>
    </dgm:pt>
    <dgm:pt modelId="{C26339ED-54BF-D345-9B4E-5675C109205B}" type="pres">
      <dgm:prSet presAssocID="{E92B412D-74FD-4046-94D6-4CC0549FFB8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D18A8F-AB97-6D48-9CB9-01FB33F6A507}" srcId="{6F7EBF32-8DDE-7348-908B-7790F090D558}" destId="{E92B412D-74FD-4046-94D6-4CC0549FFB8B}" srcOrd="2" destOrd="0" parTransId="{92A54863-BEFA-5C4F-B83B-40CA22F377D4}" sibTransId="{2E132B8A-8EF0-D643-BB55-79A20589BABD}"/>
    <dgm:cxn modelId="{ACB24311-833D-B544-BACE-324E2E31F977}" type="presOf" srcId="{6F7EBF32-8DDE-7348-908B-7790F090D558}" destId="{00E4ABFA-608A-6444-AB46-53FCAAAEA45E}" srcOrd="0" destOrd="0" presId="urn:microsoft.com/office/officeart/2005/8/layout/vList2"/>
    <dgm:cxn modelId="{A592A573-A541-B449-A3EC-63C4066D1567}" type="presOf" srcId="{E92B412D-74FD-4046-94D6-4CC0549FFB8B}" destId="{C26339ED-54BF-D345-9B4E-5675C109205B}" srcOrd="0" destOrd="0" presId="urn:microsoft.com/office/officeart/2005/8/layout/vList2"/>
    <dgm:cxn modelId="{FEEF5525-E95D-964A-A42C-4B8AD94CF99B}" srcId="{6F7EBF32-8DDE-7348-908B-7790F090D558}" destId="{D13F5AF7-37C4-A440-8AE1-577AC840C73C}" srcOrd="1" destOrd="0" parTransId="{AE381B14-EAB4-AB41-AB55-6B373D1D0700}" sibTransId="{5E2A906C-316F-5145-8D87-5A401ED16D90}"/>
    <dgm:cxn modelId="{941A7453-5D37-7B4E-8E47-C754B71EBEA9}" type="presOf" srcId="{D13F5AF7-37C4-A440-8AE1-577AC840C73C}" destId="{F911F218-7B06-FE4E-8856-2AB588EEF902}" srcOrd="0" destOrd="0" presId="urn:microsoft.com/office/officeart/2005/8/layout/vList2"/>
    <dgm:cxn modelId="{33E8BDA9-7C17-A14E-A091-4BB015B79954}" srcId="{6F7EBF32-8DDE-7348-908B-7790F090D558}" destId="{5B0C376D-B16B-D546-8A34-1D07D3CFE2E5}" srcOrd="0" destOrd="0" parTransId="{7035A7EE-BCD0-7549-9EAA-4925A5CEBCA9}" sibTransId="{B9FDE5E9-1B30-DE42-B67C-7F514A83CA8F}"/>
    <dgm:cxn modelId="{6550B521-0167-6846-BE17-048A3D4979F0}" type="presOf" srcId="{5B0C376D-B16B-D546-8A34-1D07D3CFE2E5}" destId="{4DDBB1AE-17F6-914C-8D40-D060A9FA681C}" srcOrd="0" destOrd="0" presId="urn:microsoft.com/office/officeart/2005/8/layout/vList2"/>
    <dgm:cxn modelId="{BF5B4881-EF9F-694C-87BB-ED2BA28DF299}" type="presParOf" srcId="{00E4ABFA-608A-6444-AB46-53FCAAAEA45E}" destId="{4DDBB1AE-17F6-914C-8D40-D060A9FA681C}" srcOrd="0" destOrd="0" presId="urn:microsoft.com/office/officeart/2005/8/layout/vList2"/>
    <dgm:cxn modelId="{10DA94E5-DCB0-F04C-B031-A11F8B70B6A8}" type="presParOf" srcId="{00E4ABFA-608A-6444-AB46-53FCAAAEA45E}" destId="{52696230-73AA-F140-B2EB-9EB309E26212}" srcOrd="1" destOrd="0" presId="urn:microsoft.com/office/officeart/2005/8/layout/vList2"/>
    <dgm:cxn modelId="{D7C451F6-C712-1E43-847F-F695F86B28B2}" type="presParOf" srcId="{00E4ABFA-608A-6444-AB46-53FCAAAEA45E}" destId="{F911F218-7B06-FE4E-8856-2AB588EEF902}" srcOrd="2" destOrd="0" presId="urn:microsoft.com/office/officeart/2005/8/layout/vList2"/>
    <dgm:cxn modelId="{DD14B7C0-A473-A84D-A88F-3C085458EAC8}" type="presParOf" srcId="{00E4ABFA-608A-6444-AB46-53FCAAAEA45E}" destId="{ECF63994-2E51-3F47-A2A0-644E360AEA9D}" srcOrd="3" destOrd="0" presId="urn:microsoft.com/office/officeart/2005/8/layout/vList2"/>
    <dgm:cxn modelId="{F4B6A9DD-A877-B34B-8DFF-FA99C0A67478}" type="presParOf" srcId="{00E4ABFA-608A-6444-AB46-53FCAAAEA45E}" destId="{C26339ED-54BF-D345-9B4E-5675C109205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80FB9D-B579-D844-88C9-79F99328118F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C99658-08EB-7449-8DFB-EF3B875CFD4A}">
      <dgm:prSet phldrT="[Text]"/>
      <dgm:spPr/>
      <dgm:t>
        <a:bodyPr/>
        <a:lstStyle/>
        <a:p>
          <a:r>
            <a:rPr lang="en-US" u="sng" dirty="0" smtClean="0"/>
            <a:t>Moral decay </a:t>
          </a:r>
          <a:r>
            <a:rPr lang="en-US" dirty="0" smtClean="0"/>
            <a:t>– people’s loss of faith in Rome and the family</a:t>
          </a:r>
          <a:endParaRPr lang="en-US" dirty="0"/>
        </a:p>
      </dgm:t>
    </dgm:pt>
    <dgm:pt modelId="{A6ED7576-4F63-5C49-A873-1F09423BEE91}" type="parTrans" cxnId="{ABABE0DD-0E2D-7946-AF59-333A74601942}">
      <dgm:prSet/>
      <dgm:spPr/>
      <dgm:t>
        <a:bodyPr/>
        <a:lstStyle/>
        <a:p>
          <a:endParaRPr lang="en-US"/>
        </a:p>
      </dgm:t>
    </dgm:pt>
    <dgm:pt modelId="{A5F8F7BB-B46E-5D47-884D-26CAB5860FB7}" type="sibTrans" cxnId="{ABABE0DD-0E2D-7946-AF59-333A74601942}">
      <dgm:prSet/>
      <dgm:spPr/>
      <dgm:t>
        <a:bodyPr/>
        <a:lstStyle/>
        <a:p>
          <a:endParaRPr lang="en-US"/>
        </a:p>
      </dgm:t>
    </dgm:pt>
    <dgm:pt modelId="{0D291F71-4641-0C40-9F5A-9600DF24046D}">
      <dgm:prSet phldrT="[Text]"/>
      <dgm:spPr/>
      <dgm:t>
        <a:bodyPr/>
        <a:lstStyle/>
        <a:p>
          <a:r>
            <a:rPr lang="en-US" u="sng" dirty="0" smtClean="0"/>
            <a:t>Political problems </a:t>
          </a:r>
          <a:r>
            <a:rPr lang="en-US" dirty="0" smtClean="0"/>
            <a:t>– weak administration</a:t>
          </a:r>
          <a:endParaRPr lang="en-US" dirty="0"/>
        </a:p>
      </dgm:t>
    </dgm:pt>
    <dgm:pt modelId="{E31C9764-ACE8-E44F-80CA-A93922D1176E}" type="parTrans" cxnId="{6C688668-1618-5143-9153-C612F6DF3A88}">
      <dgm:prSet/>
      <dgm:spPr/>
      <dgm:t>
        <a:bodyPr/>
        <a:lstStyle/>
        <a:p>
          <a:endParaRPr lang="en-US"/>
        </a:p>
      </dgm:t>
    </dgm:pt>
    <dgm:pt modelId="{6458EB97-C41E-3546-B05B-85A40D193ABB}" type="sibTrans" cxnId="{6C688668-1618-5143-9153-C612F6DF3A88}">
      <dgm:prSet/>
      <dgm:spPr/>
      <dgm:t>
        <a:bodyPr/>
        <a:lstStyle/>
        <a:p>
          <a:endParaRPr lang="en-US"/>
        </a:p>
      </dgm:t>
    </dgm:pt>
    <dgm:pt modelId="{D4A3EB64-7F17-E94F-B853-C9E3987F57D5}">
      <dgm:prSet phldrT="[Text]"/>
      <dgm:spPr/>
      <dgm:t>
        <a:bodyPr/>
        <a:lstStyle/>
        <a:p>
          <a:r>
            <a:rPr lang="en-US" u="sng" dirty="0" smtClean="0"/>
            <a:t>Invasion</a:t>
          </a:r>
          <a:r>
            <a:rPr lang="en-US" dirty="0" smtClean="0"/>
            <a:t> – attacks on the border</a:t>
          </a:r>
          <a:endParaRPr lang="en-US" dirty="0"/>
        </a:p>
      </dgm:t>
    </dgm:pt>
    <dgm:pt modelId="{697F3078-1C04-DB49-9A5E-660C4B8648C0}" type="parTrans" cxnId="{508A6797-A680-3E40-A4A4-A29A246BAF8D}">
      <dgm:prSet/>
      <dgm:spPr/>
      <dgm:t>
        <a:bodyPr/>
        <a:lstStyle/>
        <a:p>
          <a:endParaRPr lang="en-US"/>
        </a:p>
      </dgm:t>
    </dgm:pt>
    <dgm:pt modelId="{84F12DD6-B563-8245-8F51-0CAA91AD4809}" type="sibTrans" cxnId="{508A6797-A680-3E40-A4A4-A29A246BAF8D}">
      <dgm:prSet/>
      <dgm:spPr/>
      <dgm:t>
        <a:bodyPr/>
        <a:lstStyle/>
        <a:p>
          <a:endParaRPr lang="en-US"/>
        </a:p>
      </dgm:t>
    </dgm:pt>
    <dgm:pt modelId="{EB340A64-B502-454D-9689-13BF5218B36D}" type="pres">
      <dgm:prSet presAssocID="{2E80FB9D-B579-D844-88C9-79F99328118F}" presName="linear" presStyleCnt="0">
        <dgm:presLayoutVars>
          <dgm:animLvl val="lvl"/>
          <dgm:resizeHandles val="exact"/>
        </dgm:presLayoutVars>
      </dgm:prSet>
      <dgm:spPr/>
    </dgm:pt>
    <dgm:pt modelId="{F27929E8-87B7-4C44-AA88-8325D7B25C5E}" type="pres">
      <dgm:prSet presAssocID="{F7C99658-08EB-7449-8DFB-EF3B875CFD4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8560E1-90CB-8C48-B133-F77A48975DD0}" type="pres">
      <dgm:prSet presAssocID="{A5F8F7BB-B46E-5D47-884D-26CAB5860FB7}" presName="spacer" presStyleCnt="0"/>
      <dgm:spPr/>
    </dgm:pt>
    <dgm:pt modelId="{9EDD0ECC-C2B6-4D43-8465-A1B8336AF2DF}" type="pres">
      <dgm:prSet presAssocID="{0D291F71-4641-0C40-9F5A-9600DF24046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6C40077-3757-9A4B-B12B-BA5D8EE9497D}" type="pres">
      <dgm:prSet presAssocID="{6458EB97-C41E-3546-B05B-85A40D193ABB}" presName="spacer" presStyleCnt="0"/>
      <dgm:spPr/>
    </dgm:pt>
    <dgm:pt modelId="{BA49C875-DF37-2448-BCFF-A0AA55B018DB}" type="pres">
      <dgm:prSet presAssocID="{D4A3EB64-7F17-E94F-B853-C9E3987F57D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8D16F99-CF72-8D47-8EAA-A7A7A2BBEFD1}" type="presOf" srcId="{2E80FB9D-B579-D844-88C9-79F99328118F}" destId="{EB340A64-B502-454D-9689-13BF5218B36D}" srcOrd="0" destOrd="0" presId="urn:microsoft.com/office/officeart/2005/8/layout/vList2"/>
    <dgm:cxn modelId="{00EC119A-57A8-304C-AF04-0018A885800C}" type="presOf" srcId="{F7C99658-08EB-7449-8DFB-EF3B875CFD4A}" destId="{F27929E8-87B7-4C44-AA88-8325D7B25C5E}" srcOrd="0" destOrd="0" presId="urn:microsoft.com/office/officeart/2005/8/layout/vList2"/>
    <dgm:cxn modelId="{3AA0D35E-6C69-E941-8464-1344A2CC2E57}" type="presOf" srcId="{D4A3EB64-7F17-E94F-B853-C9E3987F57D5}" destId="{BA49C875-DF37-2448-BCFF-A0AA55B018DB}" srcOrd="0" destOrd="0" presId="urn:microsoft.com/office/officeart/2005/8/layout/vList2"/>
    <dgm:cxn modelId="{29BCE332-AD1E-E84E-837E-ACF1DE4721F7}" type="presOf" srcId="{0D291F71-4641-0C40-9F5A-9600DF24046D}" destId="{9EDD0ECC-C2B6-4D43-8465-A1B8336AF2DF}" srcOrd="0" destOrd="0" presId="urn:microsoft.com/office/officeart/2005/8/layout/vList2"/>
    <dgm:cxn modelId="{ABABE0DD-0E2D-7946-AF59-333A74601942}" srcId="{2E80FB9D-B579-D844-88C9-79F99328118F}" destId="{F7C99658-08EB-7449-8DFB-EF3B875CFD4A}" srcOrd="0" destOrd="0" parTransId="{A6ED7576-4F63-5C49-A873-1F09423BEE91}" sibTransId="{A5F8F7BB-B46E-5D47-884D-26CAB5860FB7}"/>
    <dgm:cxn modelId="{6C688668-1618-5143-9153-C612F6DF3A88}" srcId="{2E80FB9D-B579-D844-88C9-79F99328118F}" destId="{0D291F71-4641-0C40-9F5A-9600DF24046D}" srcOrd="1" destOrd="0" parTransId="{E31C9764-ACE8-E44F-80CA-A93922D1176E}" sibTransId="{6458EB97-C41E-3546-B05B-85A40D193ABB}"/>
    <dgm:cxn modelId="{508A6797-A680-3E40-A4A4-A29A246BAF8D}" srcId="{2E80FB9D-B579-D844-88C9-79F99328118F}" destId="{D4A3EB64-7F17-E94F-B853-C9E3987F57D5}" srcOrd="2" destOrd="0" parTransId="{697F3078-1C04-DB49-9A5E-660C4B8648C0}" sibTransId="{84F12DD6-B563-8245-8F51-0CAA91AD4809}"/>
    <dgm:cxn modelId="{09B9D3AF-8597-0941-9D34-2F9E0BF62976}" type="presParOf" srcId="{EB340A64-B502-454D-9689-13BF5218B36D}" destId="{F27929E8-87B7-4C44-AA88-8325D7B25C5E}" srcOrd="0" destOrd="0" presId="urn:microsoft.com/office/officeart/2005/8/layout/vList2"/>
    <dgm:cxn modelId="{F7E72BF8-B00B-FC4C-8E84-38F1E1D45C45}" type="presParOf" srcId="{EB340A64-B502-454D-9689-13BF5218B36D}" destId="{B68560E1-90CB-8C48-B133-F77A48975DD0}" srcOrd="1" destOrd="0" presId="urn:microsoft.com/office/officeart/2005/8/layout/vList2"/>
    <dgm:cxn modelId="{D8220407-F13C-9F47-A1C3-783A2FFB9F7F}" type="presParOf" srcId="{EB340A64-B502-454D-9689-13BF5218B36D}" destId="{9EDD0ECC-C2B6-4D43-8465-A1B8336AF2DF}" srcOrd="2" destOrd="0" presId="urn:microsoft.com/office/officeart/2005/8/layout/vList2"/>
    <dgm:cxn modelId="{226002D6-EDD0-E64F-BD0D-53575D4083E8}" type="presParOf" srcId="{EB340A64-B502-454D-9689-13BF5218B36D}" destId="{A6C40077-3757-9A4B-B12B-BA5D8EE9497D}" srcOrd="3" destOrd="0" presId="urn:microsoft.com/office/officeart/2005/8/layout/vList2"/>
    <dgm:cxn modelId="{3A59CC2C-F5F1-1547-9505-84780B4A4667}" type="presParOf" srcId="{EB340A64-B502-454D-9689-13BF5218B36D}" destId="{BA49C875-DF37-2448-BCFF-A0AA55B018D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24B793-0A85-8A4D-90DE-6A74796D7547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54FF69-4D2D-094A-89B0-65A4D2AC12E6}">
      <dgm:prSet phldrT="[Text]"/>
      <dgm:spPr/>
      <dgm:t>
        <a:bodyPr/>
        <a:lstStyle/>
        <a:p>
          <a:r>
            <a:rPr lang="en-US" dirty="0" smtClean="0"/>
            <a:t>Geographic Size</a:t>
          </a:r>
          <a:endParaRPr lang="en-US" dirty="0"/>
        </a:p>
      </dgm:t>
    </dgm:pt>
    <dgm:pt modelId="{9E5DE261-D425-EA4B-BC29-0F3FB9271D28}" type="parTrans" cxnId="{82E8E868-864B-7441-BDEB-70FB80BB5F71}">
      <dgm:prSet/>
      <dgm:spPr/>
      <dgm:t>
        <a:bodyPr/>
        <a:lstStyle/>
        <a:p>
          <a:endParaRPr lang="en-US"/>
        </a:p>
      </dgm:t>
    </dgm:pt>
    <dgm:pt modelId="{E1F30346-FB71-8747-9E10-2FA2E2D1E8C5}" type="sibTrans" cxnId="{82E8E868-864B-7441-BDEB-70FB80BB5F71}">
      <dgm:prSet/>
      <dgm:spPr/>
      <dgm:t>
        <a:bodyPr/>
        <a:lstStyle/>
        <a:p>
          <a:endParaRPr lang="en-US"/>
        </a:p>
      </dgm:t>
    </dgm:pt>
    <dgm:pt modelId="{0973A75D-02C3-3E4A-90F5-EA617ED77E12}">
      <dgm:prSet phldrT="[Text]"/>
      <dgm:spPr/>
      <dgm:t>
        <a:bodyPr/>
        <a:lstStyle/>
        <a:p>
          <a:r>
            <a:rPr lang="en-US" dirty="0" smtClean="0"/>
            <a:t>Difficult to defend</a:t>
          </a:r>
          <a:endParaRPr lang="en-US" dirty="0"/>
        </a:p>
      </dgm:t>
    </dgm:pt>
    <dgm:pt modelId="{03C3F93E-CABF-D443-BC38-5466161C931D}" type="parTrans" cxnId="{7E00DA18-04DD-A940-AE40-FEFCBA09157B}">
      <dgm:prSet/>
      <dgm:spPr/>
      <dgm:t>
        <a:bodyPr/>
        <a:lstStyle/>
        <a:p>
          <a:endParaRPr lang="en-US"/>
        </a:p>
      </dgm:t>
    </dgm:pt>
    <dgm:pt modelId="{4BF9C410-AC40-2C4C-98C4-D88517C4B94B}" type="sibTrans" cxnId="{7E00DA18-04DD-A940-AE40-FEFCBA09157B}">
      <dgm:prSet/>
      <dgm:spPr/>
      <dgm:t>
        <a:bodyPr/>
        <a:lstStyle/>
        <a:p>
          <a:endParaRPr lang="en-US"/>
        </a:p>
      </dgm:t>
    </dgm:pt>
    <dgm:pt modelId="{990A6832-426C-914E-8814-18C658D91DE9}">
      <dgm:prSet phldrT="[Text]"/>
      <dgm:spPr/>
      <dgm:t>
        <a:bodyPr/>
        <a:lstStyle/>
        <a:p>
          <a:r>
            <a:rPr lang="en-US" dirty="0" smtClean="0"/>
            <a:t>Difficult to administer</a:t>
          </a:r>
          <a:endParaRPr lang="en-US" dirty="0"/>
        </a:p>
      </dgm:t>
    </dgm:pt>
    <dgm:pt modelId="{8E1B2F31-7EB9-434A-B59C-C9263DAF498B}" type="parTrans" cxnId="{B36D4C96-D2E9-6543-8C66-400CEA0BED09}">
      <dgm:prSet/>
      <dgm:spPr/>
      <dgm:t>
        <a:bodyPr/>
        <a:lstStyle/>
        <a:p>
          <a:endParaRPr lang="en-US"/>
        </a:p>
      </dgm:t>
    </dgm:pt>
    <dgm:pt modelId="{6538A231-3735-424C-8591-A11DAD6BA20B}" type="sibTrans" cxnId="{B36D4C96-D2E9-6543-8C66-400CEA0BED09}">
      <dgm:prSet/>
      <dgm:spPr/>
      <dgm:t>
        <a:bodyPr/>
        <a:lstStyle/>
        <a:p>
          <a:endParaRPr lang="en-US"/>
        </a:p>
      </dgm:t>
    </dgm:pt>
    <dgm:pt modelId="{0762F8ED-3CC2-A544-9D3C-A7E57C7726F0}" type="pres">
      <dgm:prSet presAssocID="{EF24B793-0A85-8A4D-90DE-6A74796D7547}" presName="Name0" presStyleCnt="0">
        <dgm:presLayoutVars>
          <dgm:dir/>
          <dgm:animLvl val="lvl"/>
          <dgm:resizeHandles val="exact"/>
        </dgm:presLayoutVars>
      </dgm:prSet>
      <dgm:spPr/>
    </dgm:pt>
    <dgm:pt modelId="{E2E53B86-5649-294B-BB14-A2FC7C025ABC}" type="pres">
      <dgm:prSet presAssocID="{990A6832-426C-914E-8814-18C658D91DE9}" presName="boxAndChildren" presStyleCnt="0"/>
      <dgm:spPr/>
    </dgm:pt>
    <dgm:pt modelId="{503CB8BD-AAD3-9141-AC6D-3027F127DABD}" type="pres">
      <dgm:prSet presAssocID="{990A6832-426C-914E-8814-18C658D91DE9}" presName="parentTextBox" presStyleLbl="node1" presStyleIdx="0" presStyleCnt="3"/>
      <dgm:spPr/>
    </dgm:pt>
    <dgm:pt modelId="{849188D7-FD85-CC4E-B02B-2FC8DE9813C6}" type="pres">
      <dgm:prSet presAssocID="{4BF9C410-AC40-2C4C-98C4-D88517C4B94B}" presName="sp" presStyleCnt="0"/>
      <dgm:spPr/>
    </dgm:pt>
    <dgm:pt modelId="{730ED99E-13FE-064A-84F7-F67E75CD406D}" type="pres">
      <dgm:prSet presAssocID="{0973A75D-02C3-3E4A-90F5-EA617ED77E12}" presName="arrowAndChildren" presStyleCnt="0"/>
      <dgm:spPr/>
    </dgm:pt>
    <dgm:pt modelId="{16ECA6D3-34F7-4644-8B21-9A2CA1C52F08}" type="pres">
      <dgm:prSet presAssocID="{0973A75D-02C3-3E4A-90F5-EA617ED77E12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FA23E0B3-78B7-AE41-B413-4A0A6B8D36EA}" type="pres">
      <dgm:prSet presAssocID="{E1F30346-FB71-8747-9E10-2FA2E2D1E8C5}" presName="sp" presStyleCnt="0"/>
      <dgm:spPr/>
    </dgm:pt>
    <dgm:pt modelId="{A362FD50-158A-E94D-9513-5471116667C8}" type="pres">
      <dgm:prSet presAssocID="{CA54FF69-4D2D-094A-89B0-65A4D2AC12E6}" presName="arrowAndChildren" presStyleCnt="0"/>
      <dgm:spPr/>
    </dgm:pt>
    <dgm:pt modelId="{F0182F77-5C1A-9946-BC56-72591FCA6384}" type="pres">
      <dgm:prSet presAssocID="{CA54FF69-4D2D-094A-89B0-65A4D2AC12E6}" presName="parentTextArrow" presStyleLbl="node1" presStyleIdx="2" presStyleCnt="3"/>
      <dgm:spPr/>
    </dgm:pt>
  </dgm:ptLst>
  <dgm:cxnLst>
    <dgm:cxn modelId="{7E00DA18-04DD-A940-AE40-FEFCBA09157B}" srcId="{EF24B793-0A85-8A4D-90DE-6A74796D7547}" destId="{0973A75D-02C3-3E4A-90F5-EA617ED77E12}" srcOrd="1" destOrd="0" parTransId="{03C3F93E-CABF-D443-BC38-5466161C931D}" sibTransId="{4BF9C410-AC40-2C4C-98C4-D88517C4B94B}"/>
    <dgm:cxn modelId="{82E8E868-864B-7441-BDEB-70FB80BB5F71}" srcId="{EF24B793-0A85-8A4D-90DE-6A74796D7547}" destId="{CA54FF69-4D2D-094A-89B0-65A4D2AC12E6}" srcOrd="0" destOrd="0" parTransId="{9E5DE261-D425-EA4B-BC29-0F3FB9271D28}" sibTransId="{E1F30346-FB71-8747-9E10-2FA2E2D1E8C5}"/>
    <dgm:cxn modelId="{391CAAB1-C388-2B42-AE9E-A262CC224C59}" type="presOf" srcId="{CA54FF69-4D2D-094A-89B0-65A4D2AC12E6}" destId="{F0182F77-5C1A-9946-BC56-72591FCA6384}" srcOrd="0" destOrd="0" presId="urn:microsoft.com/office/officeart/2005/8/layout/process4"/>
    <dgm:cxn modelId="{45792847-9B1E-B44A-A89C-08356591BF34}" type="presOf" srcId="{0973A75D-02C3-3E4A-90F5-EA617ED77E12}" destId="{16ECA6D3-34F7-4644-8B21-9A2CA1C52F08}" srcOrd="0" destOrd="0" presId="urn:microsoft.com/office/officeart/2005/8/layout/process4"/>
    <dgm:cxn modelId="{B36D4C96-D2E9-6543-8C66-400CEA0BED09}" srcId="{EF24B793-0A85-8A4D-90DE-6A74796D7547}" destId="{990A6832-426C-914E-8814-18C658D91DE9}" srcOrd="2" destOrd="0" parTransId="{8E1B2F31-7EB9-434A-B59C-C9263DAF498B}" sibTransId="{6538A231-3735-424C-8591-A11DAD6BA20B}"/>
    <dgm:cxn modelId="{15E62874-A26E-B447-83C8-BD92A65D4F68}" type="presOf" srcId="{990A6832-426C-914E-8814-18C658D91DE9}" destId="{503CB8BD-AAD3-9141-AC6D-3027F127DABD}" srcOrd="0" destOrd="0" presId="urn:microsoft.com/office/officeart/2005/8/layout/process4"/>
    <dgm:cxn modelId="{1DDE7A2F-8C20-964B-B9DF-83AA7BA07570}" type="presOf" srcId="{EF24B793-0A85-8A4D-90DE-6A74796D7547}" destId="{0762F8ED-3CC2-A544-9D3C-A7E57C7726F0}" srcOrd="0" destOrd="0" presId="urn:microsoft.com/office/officeart/2005/8/layout/process4"/>
    <dgm:cxn modelId="{6FB56A57-4C72-6D4F-A9CC-5239913A4B22}" type="presParOf" srcId="{0762F8ED-3CC2-A544-9D3C-A7E57C7726F0}" destId="{E2E53B86-5649-294B-BB14-A2FC7C025ABC}" srcOrd="0" destOrd="0" presId="urn:microsoft.com/office/officeart/2005/8/layout/process4"/>
    <dgm:cxn modelId="{9DCF10DD-7645-6C43-B25A-352696025DD7}" type="presParOf" srcId="{E2E53B86-5649-294B-BB14-A2FC7C025ABC}" destId="{503CB8BD-AAD3-9141-AC6D-3027F127DABD}" srcOrd="0" destOrd="0" presId="urn:microsoft.com/office/officeart/2005/8/layout/process4"/>
    <dgm:cxn modelId="{8F40932E-3585-FA4F-A94F-A5569856DD03}" type="presParOf" srcId="{0762F8ED-3CC2-A544-9D3C-A7E57C7726F0}" destId="{849188D7-FD85-CC4E-B02B-2FC8DE9813C6}" srcOrd="1" destOrd="0" presId="urn:microsoft.com/office/officeart/2005/8/layout/process4"/>
    <dgm:cxn modelId="{5D431311-F571-6D45-8C3E-3BF4EC4A2A62}" type="presParOf" srcId="{0762F8ED-3CC2-A544-9D3C-A7E57C7726F0}" destId="{730ED99E-13FE-064A-84F7-F67E75CD406D}" srcOrd="2" destOrd="0" presId="urn:microsoft.com/office/officeart/2005/8/layout/process4"/>
    <dgm:cxn modelId="{908BE5DF-56BE-AA4E-9DEA-1BD84AE9960B}" type="presParOf" srcId="{730ED99E-13FE-064A-84F7-F67E75CD406D}" destId="{16ECA6D3-34F7-4644-8B21-9A2CA1C52F08}" srcOrd="0" destOrd="0" presId="urn:microsoft.com/office/officeart/2005/8/layout/process4"/>
    <dgm:cxn modelId="{7E348B56-D167-9946-A0B5-B9A52E7CCB12}" type="presParOf" srcId="{0762F8ED-3CC2-A544-9D3C-A7E57C7726F0}" destId="{FA23E0B3-78B7-AE41-B413-4A0A6B8D36EA}" srcOrd="3" destOrd="0" presId="urn:microsoft.com/office/officeart/2005/8/layout/process4"/>
    <dgm:cxn modelId="{51D5B924-D602-1243-83F8-1547801ABEE1}" type="presParOf" srcId="{0762F8ED-3CC2-A544-9D3C-A7E57C7726F0}" destId="{A362FD50-158A-E94D-9513-5471116667C8}" srcOrd="4" destOrd="0" presId="urn:microsoft.com/office/officeart/2005/8/layout/process4"/>
    <dgm:cxn modelId="{2D96A31C-94FE-644C-8668-203545BECACB}" type="presParOf" srcId="{A362FD50-158A-E94D-9513-5471116667C8}" destId="{F0182F77-5C1A-9946-BC56-72591FCA638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C7EF5B-9433-D543-965A-BF50FA94D4B3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2B336E-51D0-3C45-BCFA-C747263D4B69}">
      <dgm:prSet phldrT="[Text]"/>
      <dgm:spPr/>
      <dgm:t>
        <a:bodyPr/>
        <a:lstStyle/>
        <a:p>
          <a:r>
            <a:rPr lang="en-US" dirty="0" smtClean="0"/>
            <a:t>Heavy taxes to support military and government</a:t>
          </a:r>
          <a:endParaRPr lang="en-US" dirty="0"/>
        </a:p>
      </dgm:t>
    </dgm:pt>
    <dgm:pt modelId="{E83486AD-FDB4-B047-88E7-3F5CA5FDF76A}" type="parTrans" cxnId="{87698109-28A7-A848-8BFB-5FA38238D0D0}">
      <dgm:prSet/>
      <dgm:spPr/>
      <dgm:t>
        <a:bodyPr/>
        <a:lstStyle/>
        <a:p>
          <a:endParaRPr lang="en-US"/>
        </a:p>
      </dgm:t>
    </dgm:pt>
    <dgm:pt modelId="{98B204BB-56C3-6442-9E02-BE9524DBA49A}" type="sibTrans" cxnId="{87698109-28A7-A848-8BFB-5FA38238D0D0}">
      <dgm:prSet/>
      <dgm:spPr/>
      <dgm:t>
        <a:bodyPr/>
        <a:lstStyle/>
        <a:p>
          <a:endParaRPr lang="en-US"/>
        </a:p>
      </dgm:t>
    </dgm:pt>
    <dgm:pt modelId="{DE4EC8B2-5340-E44B-84CB-47E6CC2F3A85}">
      <dgm:prSet phldrT="[Text]"/>
      <dgm:spPr/>
      <dgm:t>
        <a:bodyPr/>
        <a:lstStyle/>
        <a:p>
          <a:r>
            <a:rPr lang="en-US" dirty="0" smtClean="0"/>
            <a:t>Farms with slaves replaced small farms</a:t>
          </a:r>
          <a:endParaRPr lang="en-US" dirty="0"/>
        </a:p>
      </dgm:t>
    </dgm:pt>
    <dgm:pt modelId="{0A2F1028-3AF4-BB43-AD63-3016486459A5}" type="parTrans" cxnId="{0549A7A4-616B-DF41-B23E-D63365900143}">
      <dgm:prSet/>
      <dgm:spPr/>
      <dgm:t>
        <a:bodyPr/>
        <a:lstStyle/>
        <a:p>
          <a:endParaRPr lang="en-US"/>
        </a:p>
      </dgm:t>
    </dgm:pt>
    <dgm:pt modelId="{EDF90FFA-5A3D-8649-BF3D-FF117F459A5C}" type="sibTrans" cxnId="{0549A7A4-616B-DF41-B23E-D63365900143}">
      <dgm:prSet/>
      <dgm:spPr/>
      <dgm:t>
        <a:bodyPr/>
        <a:lstStyle/>
        <a:p>
          <a:endParaRPr lang="en-US"/>
        </a:p>
      </dgm:t>
    </dgm:pt>
    <dgm:pt modelId="{C04AA26D-1A17-BC4C-9EF4-84211EB5D0FA}">
      <dgm:prSet phldrT="[Text]"/>
      <dgm:spPr/>
      <dgm:t>
        <a:bodyPr/>
        <a:lstStyle/>
        <a:p>
          <a:r>
            <a:rPr lang="en-US" dirty="0" smtClean="0"/>
            <a:t>Romans migrated to cities looking for jobs</a:t>
          </a:r>
          <a:endParaRPr lang="en-US" dirty="0"/>
        </a:p>
      </dgm:t>
    </dgm:pt>
    <dgm:pt modelId="{4E79EF0B-50BD-824F-AE06-9CBB7D1020BF}" type="parTrans" cxnId="{A693C93C-656B-A94E-AFC9-5FC0A3413E56}">
      <dgm:prSet/>
      <dgm:spPr/>
      <dgm:t>
        <a:bodyPr/>
        <a:lstStyle/>
        <a:p>
          <a:endParaRPr lang="en-US"/>
        </a:p>
      </dgm:t>
    </dgm:pt>
    <dgm:pt modelId="{A9728090-5F2A-BD4D-AF5B-AB1F973E65AE}" type="sibTrans" cxnId="{A693C93C-656B-A94E-AFC9-5FC0A3413E56}">
      <dgm:prSet/>
      <dgm:spPr/>
      <dgm:t>
        <a:bodyPr/>
        <a:lstStyle/>
        <a:p>
          <a:endParaRPr lang="en-US"/>
        </a:p>
      </dgm:t>
    </dgm:pt>
    <dgm:pt modelId="{1B0ECF38-19F5-7E49-AF19-EAC391B9BD07}">
      <dgm:prSet phldrT="[Text]"/>
      <dgm:spPr/>
      <dgm:t>
        <a:bodyPr/>
        <a:lstStyle/>
        <a:p>
          <a:r>
            <a:rPr lang="en-US" dirty="0" smtClean="0"/>
            <a:t>Roman currency devalued due to inflation</a:t>
          </a:r>
          <a:endParaRPr lang="en-US" dirty="0"/>
        </a:p>
      </dgm:t>
    </dgm:pt>
    <dgm:pt modelId="{C7F2EBF0-F12E-E14A-A1EF-019CACF4DD16}" type="parTrans" cxnId="{FB58879E-9958-C04D-A48C-800ED4B6F768}">
      <dgm:prSet/>
      <dgm:spPr/>
    </dgm:pt>
    <dgm:pt modelId="{BC66638D-CF2A-1F44-B861-90A6648FC1EB}" type="sibTrans" cxnId="{FB58879E-9958-C04D-A48C-800ED4B6F768}">
      <dgm:prSet/>
      <dgm:spPr/>
    </dgm:pt>
    <dgm:pt modelId="{ED53882C-B841-D241-AA1A-F53FA6D31F2B}" type="pres">
      <dgm:prSet presAssocID="{D8C7EF5B-9433-D543-965A-BF50FA94D4B3}" presName="linear" presStyleCnt="0">
        <dgm:presLayoutVars>
          <dgm:animLvl val="lvl"/>
          <dgm:resizeHandles val="exact"/>
        </dgm:presLayoutVars>
      </dgm:prSet>
      <dgm:spPr/>
    </dgm:pt>
    <dgm:pt modelId="{6E54CCAB-C832-DB40-9840-246514101E7B}" type="pres">
      <dgm:prSet presAssocID="{0F2B336E-51D0-3C45-BCFA-C747263D4B6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973AFF-B294-8247-AA41-5118E0AE523A}" type="pres">
      <dgm:prSet presAssocID="{98B204BB-56C3-6442-9E02-BE9524DBA49A}" presName="spacer" presStyleCnt="0"/>
      <dgm:spPr/>
    </dgm:pt>
    <dgm:pt modelId="{594E8968-C3A5-9547-A328-D4D5CDCA0E6C}" type="pres">
      <dgm:prSet presAssocID="{DE4EC8B2-5340-E44B-84CB-47E6CC2F3A8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B22347-3816-8040-85D5-5B64113BE0A7}" type="pres">
      <dgm:prSet presAssocID="{EDF90FFA-5A3D-8649-BF3D-FF117F459A5C}" presName="spacer" presStyleCnt="0"/>
      <dgm:spPr/>
    </dgm:pt>
    <dgm:pt modelId="{0DFA6BA8-D95D-294C-8CD8-EB2DD3B89B5C}" type="pres">
      <dgm:prSet presAssocID="{C04AA26D-1A17-BC4C-9EF4-84211EB5D0F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D31D050-B04A-C14F-8890-D8F87D16057C}" type="pres">
      <dgm:prSet presAssocID="{A9728090-5F2A-BD4D-AF5B-AB1F973E65AE}" presName="spacer" presStyleCnt="0"/>
      <dgm:spPr/>
    </dgm:pt>
    <dgm:pt modelId="{7BE20269-F3FF-C847-83B1-7C3C4E7EF0C3}" type="pres">
      <dgm:prSet presAssocID="{1B0ECF38-19F5-7E49-AF19-EAC391B9BD0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E1DA59B-EC22-3942-B00D-BB92B4689718}" type="presOf" srcId="{D8C7EF5B-9433-D543-965A-BF50FA94D4B3}" destId="{ED53882C-B841-D241-AA1A-F53FA6D31F2B}" srcOrd="0" destOrd="0" presId="urn:microsoft.com/office/officeart/2005/8/layout/vList2"/>
    <dgm:cxn modelId="{A693C93C-656B-A94E-AFC9-5FC0A3413E56}" srcId="{D8C7EF5B-9433-D543-965A-BF50FA94D4B3}" destId="{C04AA26D-1A17-BC4C-9EF4-84211EB5D0FA}" srcOrd="2" destOrd="0" parTransId="{4E79EF0B-50BD-824F-AE06-9CBB7D1020BF}" sibTransId="{A9728090-5F2A-BD4D-AF5B-AB1F973E65AE}"/>
    <dgm:cxn modelId="{D6A6DC7D-8706-FD44-A29B-7C93B33B0A54}" type="presOf" srcId="{DE4EC8B2-5340-E44B-84CB-47E6CC2F3A85}" destId="{594E8968-C3A5-9547-A328-D4D5CDCA0E6C}" srcOrd="0" destOrd="0" presId="urn:microsoft.com/office/officeart/2005/8/layout/vList2"/>
    <dgm:cxn modelId="{0549A7A4-616B-DF41-B23E-D63365900143}" srcId="{D8C7EF5B-9433-D543-965A-BF50FA94D4B3}" destId="{DE4EC8B2-5340-E44B-84CB-47E6CC2F3A85}" srcOrd="1" destOrd="0" parTransId="{0A2F1028-3AF4-BB43-AD63-3016486459A5}" sibTransId="{EDF90FFA-5A3D-8649-BF3D-FF117F459A5C}"/>
    <dgm:cxn modelId="{0CEA7AA1-216F-6A48-BC7C-198C2E54F2AC}" type="presOf" srcId="{C04AA26D-1A17-BC4C-9EF4-84211EB5D0FA}" destId="{0DFA6BA8-D95D-294C-8CD8-EB2DD3B89B5C}" srcOrd="0" destOrd="0" presId="urn:microsoft.com/office/officeart/2005/8/layout/vList2"/>
    <dgm:cxn modelId="{FB58879E-9958-C04D-A48C-800ED4B6F768}" srcId="{D8C7EF5B-9433-D543-965A-BF50FA94D4B3}" destId="{1B0ECF38-19F5-7E49-AF19-EAC391B9BD07}" srcOrd="3" destOrd="0" parTransId="{C7F2EBF0-F12E-E14A-A1EF-019CACF4DD16}" sibTransId="{BC66638D-CF2A-1F44-B861-90A6648FC1EB}"/>
    <dgm:cxn modelId="{87698109-28A7-A848-8BFB-5FA38238D0D0}" srcId="{D8C7EF5B-9433-D543-965A-BF50FA94D4B3}" destId="{0F2B336E-51D0-3C45-BCFA-C747263D4B69}" srcOrd="0" destOrd="0" parTransId="{E83486AD-FDB4-B047-88E7-3F5CA5FDF76A}" sibTransId="{98B204BB-56C3-6442-9E02-BE9524DBA49A}"/>
    <dgm:cxn modelId="{78AE8D68-A165-1A48-8751-1D2C9957022D}" type="presOf" srcId="{0F2B336E-51D0-3C45-BCFA-C747263D4B69}" destId="{6E54CCAB-C832-DB40-9840-246514101E7B}" srcOrd="0" destOrd="0" presId="urn:microsoft.com/office/officeart/2005/8/layout/vList2"/>
    <dgm:cxn modelId="{F082616B-6141-E446-999B-565040ABC69E}" type="presOf" srcId="{1B0ECF38-19F5-7E49-AF19-EAC391B9BD07}" destId="{7BE20269-F3FF-C847-83B1-7C3C4E7EF0C3}" srcOrd="0" destOrd="0" presId="urn:microsoft.com/office/officeart/2005/8/layout/vList2"/>
    <dgm:cxn modelId="{EBC1D9AA-080B-2B4E-9199-7C7099521AC7}" type="presParOf" srcId="{ED53882C-B841-D241-AA1A-F53FA6D31F2B}" destId="{6E54CCAB-C832-DB40-9840-246514101E7B}" srcOrd="0" destOrd="0" presId="urn:microsoft.com/office/officeart/2005/8/layout/vList2"/>
    <dgm:cxn modelId="{23921898-4022-E94E-819B-870E781C81D4}" type="presParOf" srcId="{ED53882C-B841-D241-AA1A-F53FA6D31F2B}" destId="{1B973AFF-B294-8247-AA41-5118E0AE523A}" srcOrd="1" destOrd="0" presId="urn:microsoft.com/office/officeart/2005/8/layout/vList2"/>
    <dgm:cxn modelId="{74DD06DB-45DB-6A4A-82F1-E2481EE326F6}" type="presParOf" srcId="{ED53882C-B841-D241-AA1A-F53FA6D31F2B}" destId="{594E8968-C3A5-9547-A328-D4D5CDCA0E6C}" srcOrd="2" destOrd="0" presId="urn:microsoft.com/office/officeart/2005/8/layout/vList2"/>
    <dgm:cxn modelId="{5CD00ACF-A77F-BF45-AF40-594A1B267179}" type="presParOf" srcId="{ED53882C-B841-D241-AA1A-F53FA6D31F2B}" destId="{A4B22347-3816-8040-85D5-5B64113BE0A7}" srcOrd="3" destOrd="0" presId="urn:microsoft.com/office/officeart/2005/8/layout/vList2"/>
    <dgm:cxn modelId="{84C82781-804C-7848-8B52-3837E59070F3}" type="presParOf" srcId="{ED53882C-B841-D241-AA1A-F53FA6D31F2B}" destId="{0DFA6BA8-D95D-294C-8CD8-EB2DD3B89B5C}" srcOrd="4" destOrd="0" presId="urn:microsoft.com/office/officeart/2005/8/layout/vList2"/>
    <dgm:cxn modelId="{52A3BDAE-1202-E846-A0FA-FA13B04C819C}" type="presParOf" srcId="{ED53882C-B841-D241-AA1A-F53FA6D31F2B}" destId="{9D31D050-B04A-C14F-8890-D8F87D16057C}" srcOrd="5" destOrd="0" presId="urn:microsoft.com/office/officeart/2005/8/layout/vList2"/>
    <dgm:cxn modelId="{D2FF626A-6147-B14D-9769-1B40A1AB7713}" type="presParOf" srcId="{ED53882C-B841-D241-AA1A-F53FA6D31F2B}" destId="{7BE20269-F3FF-C847-83B1-7C3C4E7EF0C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D95EF7-4646-174C-93CF-3F44428A8BC3}">
      <dsp:nvSpPr>
        <dsp:cNvPr id="0" name=""/>
        <dsp:cNvSpPr/>
      </dsp:nvSpPr>
      <dsp:spPr>
        <a:xfrm>
          <a:off x="0" y="1274106"/>
          <a:ext cx="7583488" cy="174915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Why did the Western Roman Empire decline?</a:t>
          </a:r>
          <a:endParaRPr lang="en-US" sz="4400" kern="1200" dirty="0"/>
        </a:p>
      </dsp:txBody>
      <dsp:txXfrm>
        <a:off x="0" y="1274106"/>
        <a:ext cx="7583488" cy="17491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DBB1AE-17F6-914C-8D40-D060A9FA681C}">
      <dsp:nvSpPr>
        <dsp:cNvPr id="0" name=""/>
        <dsp:cNvSpPr/>
      </dsp:nvSpPr>
      <dsp:spPr>
        <a:xfrm>
          <a:off x="0" y="2198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u="sng" kern="1200" dirty="0" smtClean="0"/>
            <a:t>Geographic size </a:t>
          </a:r>
          <a:r>
            <a:rPr lang="en-US" sz="3400" kern="1200" dirty="0" smtClean="0"/>
            <a:t>– difficult to defend and administer</a:t>
          </a:r>
          <a:endParaRPr lang="en-US" sz="3400" kern="1200" dirty="0"/>
        </a:p>
      </dsp:txBody>
      <dsp:txXfrm>
        <a:off x="0" y="21981"/>
        <a:ext cx="7583488" cy="1352520"/>
      </dsp:txXfrm>
    </dsp:sp>
    <dsp:sp modelId="{F911F218-7B06-FE4E-8856-2AB588EEF902}">
      <dsp:nvSpPr>
        <dsp:cNvPr id="0" name=""/>
        <dsp:cNvSpPr/>
      </dsp:nvSpPr>
      <dsp:spPr>
        <a:xfrm>
          <a:off x="0" y="147242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u="sng" kern="1200" dirty="0" smtClean="0"/>
            <a:t>Economy</a:t>
          </a:r>
          <a:r>
            <a:rPr lang="en-US" sz="3400" kern="1200" dirty="0" smtClean="0"/>
            <a:t> – cost of defense and devaluation of currency</a:t>
          </a:r>
          <a:endParaRPr lang="en-US" sz="3400" kern="1200" dirty="0"/>
        </a:p>
      </dsp:txBody>
      <dsp:txXfrm>
        <a:off x="0" y="1472421"/>
        <a:ext cx="7583488" cy="1352520"/>
      </dsp:txXfrm>
    </dsp:sp>
    <dsp:sp modelId="{C26339ED-54BF-D345-9B4E-5675C109205B}">
      <dsp:nvSpPr>
        <dsp:cNvPr id="0" name=""/>
        <dsp:cNvSpPr/>
      </dsp:nvSpPr>
      <dsp:spPr>
        <a:xfrm>
          <a:off x="0" y="292286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u="sng" kern="1200" dirty="0" smtClean="0"/>
            <a:t>Military</a:t>
          </a:r>
          <a:r>
            <a:rPr lang="en-US" sz="3400" kern="1200" dirty="0" smtClean="0"/>
            <a:t> – army membership, decline of discipline</a:t>
          </a:r>
          <a:endParaRPr lang="en-US" sz="3400" kern="1200" dirty="0"/>
        </a:p>
      </dsp:txBody>
      <dsp:txXfrm>
        <a:off x="0" y="2922861"/>
        <a:ext cx="7583488" cy="13525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7929E8-87B7-4C44-AA88-8325D7B25C5E}">
      <dsp:nvSpPr>
        <dsp:cNvPr id="0" name=""/>
        <dsp:cNvSpPr/>
      </dsp:nvSpPr>
      <dsp:spPr>
        <a:xfrm>
          <a:off x="0" y="2198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u="sng" kern="1200" dirty="0" smtClean="0"/>
            <a:t>Moral decay </a:t>
          </a:r>
          <a:r>
            <a:rPr lang="en-US" sz="3400" kern="1200" dirty="0" smtClean="0"/>
            <a:t>– people’s loss of faith in Rome and the family</a:t>
          </a:r>
          <a:endParaRPr lang="en-US" sz="3400" kern="1200" dirty="0"/>
        </a:p>
      </dsp:txBody>
      <dsp:txXfrm>
        <a:off x="0" y="21981"/>
        <a:ext cx="7583488" cy="1352520"/>
      </dsp:txXfrm>
    </dsp:sp>
    <dsp:sp modelId="{9EDD0ECC-C2B6-4D43-8465-A1B8336AF2DF}">
      <dsp:nvSpPr>
        <dsp:cNvPr id="0" name=""/>
        <dsp:cNvSpPr/>
      </dsp:nvSpPr>
      <dsp:spPr>
        <a:xfrm>
          <a:off x="0" y="147242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u="sng" kern="1200" dirty="0" smtClean="0"/>
            <a:t>Political problems </a:t>
          </a:r>
          <a:r>
            <a:rPr lang="en-US" sz="3400" kern="1200" dirty="0" smtClean="0"/>
            <a:t>– weak administration</a:t>
          </a:r>
          <a:endParaRPr lang="en-US" sz="3400" kern="1200" dirty="0"/>
        </a:p>
      </dsp:txBody>
      <dsp:txXfrm>
        <a:off x="0" y="1472421"/>
        <a:ext cx="7583488" cy="1352520"/>
      </dsp:txXfrm>
    </dsp:sp>
    <dsp:sp modelId="{BA49C875-DF37-2448-BCFF-A0AA55B018DB}">
      <dsp:nvSpPr>
        <dsp:cNvPr id="0" name=""/>
        <dsp:cNvSpPr/>
      </dsp:nvSpPr>
      <dsp:spPr>
        <a:xfrm>
          <a:off x="0" y="2922861"/>
          <a:ext cx="7583488" cy="1352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u="sng" kern="1200" dirty="0" smtClean="0"/>
            <a:t>Invasion</a:t>
          </a:r>
          <a:r>
            <a:rPr lang="en-US" sz="3400" kern="1200" dirty="0" smtClean="0"/>
            <a:t> – attacks on the border</a:t>
          </a:r>
          <a:endParaRPr lang="en-US" sz="3400" kern="1200" dirty="0"/>
        </a:p>
      </dsp:txBody>
      <dsp:txXfrm>
        <a:off x="0" y="2922861"/>
        <a:ext cx="7583488" cy="13525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3CB8BD-AAD3-9141-AC6D-3027F127DABD}">
      <dsp:nvSpPr>
        <dsp:cNvPr id="0" name=""/>
        <dsp:cNvSpPr/>
      </dsp:nvSpPr>
      <dsp:spPr>
        <a:xfrm>
          <a:off x="0" y="3234852"/>
          <a:ext cx="7583488" cy="106175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Difficult to administer</a:t>
          </a:r>
          <a:endParaRPr lang="en-US" sz="3700" kern="1200" dirty="0"/>
        </a:p>
      </dsp:txBody>
      <dsp:txXfrm>
        <a:off x="0" y="3234852"/>
        <a:ext cx="7583488" cy="1061750"/>
      </dsp:txXfrm>
    </dsp:sp>
    <dsp:sp modelId="{16ECA6D3-34F7-4644-8B21-9A2CA1C52F08}">
      <dsp:nvSpPr>
        <dsp:cNvPr id="0" name=""/>
        <dsp:cNvSpPr/>
      </dsp:nvSpPr>
      <dsp:spPr>
        <a:xfrm rot="10800000">
          <a:off x="0" y="1617806"/>
          <a:ext cx="7583488" cy="1632972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Difficult to defend</a:t>
          </a:r>
          <a:endParaRPr lang="en-US" sz="3700" kern="1200" dirty="0"/>
        </a:p>
      </dsp:txBody>
      <dsp:txXfrm rot="10800000">
        <a:off x="0" y="1617806"/>
        <a:ext cx="7583488" cy="1632972"/>
      </dsp:txXfrm>
    </dsp:sp>
    <dsp:sp modelId="{F0182F77-5C1A-9946-BC56-72591FCA6384}">
      <dsp:nvSpPr>
        <dsp:cNvPr id="0" name=""/>
        <dsp:cNvSpPr/>
      </dsp:nvSpPr>
      <dsp:spPr>
        <a:xfrm rot="10800000">
          <a:off x="0" y="759"/>
          <a:ext cx="7583488" cy="1632972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Geographic Size</a:t>
          </a:r>
          <a:endParaRPr lang="en-US" sz="3700" kern="1200" dirty="0"/>
        </a:p>
      </dsp:txBody>
      <dsp:txXfrm rot="10800000">
        <a:off x="0" y="759"/>
        <a:ext cx="7583488" cy="163297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54CCAB-C832-DB40-9840-246514101E7B}">
      <dsp:nvSpPr>
        <dsp:cNvPr id="0" name=""/>
        <dsp:cNvSpPr/>
      </dsp:nvSpPr>
      <dsp:spPr>
        <a:xfrm>
          <a:off x="0" y="684561"/>
          <a:ext cx="7583488" cy="67158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Heavy taxes to support military and government</a:t>
          </a:r>
          <a:endParaRPr lang="en-US" sz="2800" kern="1200" dirty="0"/>
        </a:p>
      </dsp:txBody>
      <dsp:txXfrm>
        <a:off x="0" y="684561"/>
        <a:ext cx="7583488" cy="671580"/>
      </dsp:txXfrm>
    </dsp:sp>
    <dsp:sp modelId="{594E8968-C3A5-9547-A328-D4D5CDCA0E6C}">
      <dsp:nvSpPr>
        <dsp:cNvPr id="0" name=""/>
        <dsp:cNvSpPr/>
      </dsp:nvSpPr>
      <dsp:spPr>
        <a:xfrm>
          <a:off x="0" y="1436781"/>
          <a:ext cx="7583488" cy="67158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Farms with slaves replaced small farms</a:t>
          </a:r>
          <a:endParaRPr lang="en-US" sz="2800" kern="1200" dirty="0"/>
        </a:p>
      </dsp:txBody>
      <dsp:txXfrm>
        <a:off x="0" y="1436781"/>
        <a:ext cx="7583488" cy="671580"/>
      </dsp:txXfrm>
    </dsp:sp>
    <dsp:sp modelId="{0DFA6BA8-D95D-294C-8CD8-EB2DD3B89B5C}">
      <dsp:nvSpPr>
        <dsp:cNvPr id="0" name=""/>
        <dsp:cNvSpPr/>
      </dsp:nvSpPr>
      <dsp:spPr>
        <a:xfrm>
          <a:off x="0" y="2189001"/>
          <a:ext cx="7583488" cy="67158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Romans migrated to cities looking for jobs</a:t>
          </a:r>
          <a:endParaRPr lang="en-US" sz="2800" kern="1200" dirty="0"/>
        </a:p>
      </dsp:txBody>
      <dsp:txXfrm>
        <a:off x="0" y="2189001"/>
        <a:ext cx="7583488" cy="671580"/>
      </dsp:txXfrm>
    </dsp:sp>
    <dsp:sp modelId="{7BE20269-F3FF-C847-83B1-7C3C4E7EF0C3}">
      <dsp:nvSpPr>
        <dsp:cNvPr id="0" name=""/>
        <dsp:cNvSpPr/>
      </dsp:nvSpPr>
      <dsp:spPr>
        <a:xfrm>
          <a:off x="0" y="2941221"/>
          <a:ext cx="7583488" cy="67158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Roman currency devalued due to inflation</a:t>
          </a:r>
          <a:endParaRPr lang="en-US" sz="2800" kern="1200" dirty="0"/>
        </a:p>
      </dsp:txBody>
      <dsp:txXfrm>
        <a:off x="0" y="2941221"/>
        <a:ext cx="7583488" cy="67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8C88E554-7F87-0340-9E52-4F4F2086569F}" type="datetimeFigureOut">
              <a:rPr lang="en-US" smtClean="0"/>
              <a:t>10/27/11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6B32516C-511A-7949-BB29-8FE1DCE34389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Decline and Division of the Roman Empire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SOL WHI 6k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rbarian_migration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7734"/>
            <a:ext cx="9144000" cy="616253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Division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Several strong emperors after 200 CE tried to reverse the decline of Rome</a:t>
            </a:r>
          </a:p>
          <a:p>
            <a:r>
              <a:rPr lang="en-US" sz="2800" dirty="0" smtClean="0"/>
              <a:t>Diocletian (284 – 305) – divided the empire into two parts to make it easier to govern</a:t>
            </a:r>
          </a:p>
          <a:p>
            <a:r>
              <a:rPr lang="en-US" sz="2800" dirty="0" smtClean="0"/>
              <a:t>Constantine (306 – 337) moved the capital of Rome to Constantinople on the Bosporus near the Black Sea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astern_wester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877" y="429027"/>
            <a:ext cx="8318359" cy="59892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Essential Questions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Decline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The Roman Empire created a widespread civilization and expanded over a period of about 500 years</a:t>
            </a:r>
          </a:p>
          <a:p>
            <a:r>
              <a:rPr lang="en-US" sz="2600" dirty="0" smtClean="0"/>
              <a:t>The Roman Empire had some bad emperors but it had many more good emperors until 200 CE</a:t>
            </a:r>
          </a:p>
          <a:p>
            <a:r>
              <a:rPr lang="en-US" sz="2600" dirty="0" smtClean="0"/>
              <a:t>After 200 CE a series of poor emperors and other problems caused the Western Roman Empire to eventually collapse and cease to exist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Causes for Decline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Causes for Decline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Size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man_empire_legio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079" y="190299"/>
            <a:ext cx="8143393" cy="631375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Economy</a:t>
            </a:r>
            <a:endParaRPr lang="en-US" sz="4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Political Problems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As the government became more authoritarian and oppressive it lost the support of the people</a:t>
            </a:r>
          </a:p>
          <a:p>
            <a:r>
              <a:rPr lang="en-US" sz="2600" dirty="0" smtClean="0"/>
              <a:t>Growing numbers of corrupt officials undermined loyalty</a:t>
            </a:r>
          </a:p>
          <a:p>
            <a:r>
              <a:rPr lang="en-US" sz="2600" dirty="0" smtClean="0"/>
              <a:t>Civil wars over the succession of emperors weakened the military </a:t>
            </a:r>
            <a:endParaRPr lang="en-US" sz="2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1545</TotalTime>
  <Words>254</Words>
  <Application>Microsoft Macintosh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Precedent</vt:lpstr>
      <vt:lpstr>Decline and Division of the Roman Empire</vt:lpstr>
      <vt:lpstr>Essential Questions</vt:lpstr>
      <vt:lpstr>Decline</vt:lpstr>
      <vt:lpstr>Causes for Decline</vt:lpstr>
      <vt:lpstr>Causes for Decline</vt:lpstr>
      <vt:lpstr>Size</vt:lpstr>
      <vt:lpstr>Slide 7</vt:lpstr>
      <vt:lpstr>Economy</vt:lpstr>
      <vt:lpstr>Political Problems</vt:lpstr>
      <vt:lpstr>Slide 10</vt:lpstr>
      <vt:lpstr>Division</vt:lpstr>
      <vt:lpstr>Slide 12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Decline and Division of the Roman Empire</dc:title>
  <dc:creator>Arram Dreyer</dc:creator>
  <cp:lastModifiedBy>Arram Dreyer</cp:lastModifiedBy>
  <cp:revision>6</cp:revision>
  <dcterms:created xsi:type="dcterms:W3CDTF">2011-10-27T13:20:31Z</dcterms:created>
  <dcterms:modified xsi:type="dcterms:W3CDTF">2011-10-28T15:06:21Z</dcterms:modified>
</cp:coreProperties>
</file>