
<file path=[Content_Types].xml><?xml version="1.0" encoding="utf-8"?>
<Types xmlns="http://schemas.openxmlformats.org/package/2006/content-types">
  <Override PartName="/ppt/diagrams/layout2.xml" ContentType="application/vnd.openxmlformats-officedocument.drawingml.diagramLayout+xml"/>
  <Default Extension="rels" ContentType="application/vnd.openxmlformats-package.relationships+xml"/>
  <Override PartName="/ppt/slides/slide14.xml" ContentType="application/vnd.openxmlformats-officedocument.presentationml.slide+xml"/>
  <Override PartName="/ppt/diagrams/colors8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.xml" ContentType="application/vnd.openxmlformats-officedocument.drawingml.diagramColors+xml"/>
  <Default Extension="xml" ContentType="application/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diagrams/drawing7.xml" ContentType="application/vnd.ms-office.drawingml.diagramDrawing+xml"/>
  <Override PartName="/ppt/slides/slide5.xml" ContentType="application/vnd.openxmlformats-officedocument.presentationml.slide+xml"/>
  <Override PartName="/ppt/diagrams/layout8.xml" ContentType="application/vnd.openxmlformats-officedocument.drawingml.diagramLayout+xml"/>
  <Override PartName="/ppt/slideLayouts/slideLayout5.xml" ContentType="application/vnd.openxmlformats-officedocument.presentationml.slide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diagrams/colors7.xml" ContentType="application/vnd.openxmlformats-officedocument.drawingml.diagramColors+xml"/>
  <Override PartName="/docProps/core.xml" ContentType="application/vnd.openxmlformats-package.core-properties+xml"/>
  <Override PartName="/ppt/diagrams/quickStyle4.xml" ContentType="application/vnd.openxmlformats-officedocument.drawingml.diagramStyle+xml"/>
  <Override PartName="/ppt/diagrams/drawing6.xml" ContentType="application/vnd.ms-office.drawingml.diagramDrawing+xml"/>
  <Override PartName="/ppt/slides/slide4.xml" ContentType="application/vnd.openxmlformats-officedocument.presentationml.slide+xml"/>
  <Override PartName="/ppt/diagrams/layout7.xml" ContentType="application/vnd.openxmlformats-officedocument.drawingml.diagramLayout+xml"/>
  <Override PartName="/ppt/diagrams/data3.xml" ContentType="application/vnd.openxmlformats-officedocument.drawingml.diagramData+xml"/>
  <Override PartName="/ppt/slideLayouts/slideLayout4.xml" ContentType="application/vnd.openxmlformats-officedocument.presentationml.slideLayout+xml"/>
  <Default Extension="png" ContentType="image/png"/>
  <Override PartName="/ppt/slides/slide12.xml" ContentType="application/vnd.openxmlformats-officedocument.presentationml.slide+xml"/>
  <Override PartName="/ppt/diagrams/colors6.xml" ContentType="application/vnd.openxmlformats-officedocument.drawingml.diagramColors+xml"/>
  <Override PartName="/ppt/diagrams/quickStyle3.xml" ContentType="application/vnd.openxmlformats-officedocument.drawingml.diagramStyle+xml"/>
  <Override PartName="/ppt/presProps.xml" ContentType="application/vnd.openxmlformats-officedocument.presentationml.presProps+xml"/>
  <Override PartName="/ppt/slideLayouts/slideLayout14.xml" ContentType="application/vnd.openxmlformats-officedocument.presentationml.slideLayout+xml"/>
  <Override PartName="/ppt/diagrams/drawing5.xml" ContentType="application/vnd.ms-office.drawingml.diagramDrawing+xml"/>
  <Override PartName="/ppt/diagrams/layout6.xml" ContentType="application/vnd.openxmlformats-officedocument.drawingml.diagramLayout+xml"/>
  <Override PartName="/ppt/slides/slide3.xml" ContentType="application/vnd.openxmlformats-officedocument.presentationml.slide+xml"/>
  <Override PartName="/ppt/diagrams/data2.xml" ContentType="application/vnd.openxmlformats-officedocument.drawingml.diagramData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diagrams/colors5.xml" ContentType="application/vnd.openxmlformats-officedocument.drawingml.diagramColors+xml"/>
  <Override PartName="/ppt/diagrams/quickStyle2.xml" ContentType="application/vnd.openxmlformats-officedocument.drawingml.diagramStyle+xml"/>
  <Override PartName="/ppt/slideLayouts/slideLayout13.xml" ContentType="application/vnd.openxmlformats-officedocument.presentationml.slideLayout+xml"/>
  <Override PartName="/ppt/slides/slide9.xml" ContentType="application/vnd.openxmlformats-officedocument.presentationml.slide+xml"/>
  <Override PartName="/ppt/diagrams/drawing4.xml" ContentType="application/vnd.ms-office.drawingml.diagramDrawing+xml"/>
  <Override PartName="/ppt/slideLayouts/slideLayout9.xml" ContentType="application/vnd.openxmlformats-officedocument.presentationml.slideLayout+xml"/>
  <Override PartName="/ppt/diagrams/data8.xml" ContentType="application/vnd.openxmlformats-officedocument.drawingml.diagramData+xml"/>
  <Override PartName="/ppt/diagrams/layout5.xml" ContentType="application/vnd.openxmlformats-officedocument.drawingml.diagramLayout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diagrams/data1.xml" ContentType="application/vnd.openxmlformats-officedocument.drawingml.diagramData+xml"/>
  <Override PartName="/ppt/slides/slide10.xml" ContentType="application/vnd.openxmlformats-officedocument.presentationml.slide+xml"/>
  <Override PartName="/ppt/diagrams/quickStyle8.xml" ContentType="application/vnd.openxmlformats-officedocument.drawingml.diagramStyle+xml"/>
  <Override PartName="/ppt/diagrams/colors4.xml" ContentType="application/vnd.openxmlformats-officedocument.drawingml.diagramColors+xml"/>
  <Override PartName="/docProps/app.xml" ContentType="application/vnd.openxmlformats-officedocument.extended-properties+xml"/>
  <Override PartName="/ppt/diagrams/quickStyle1.xml" ContentType="application/vnd.openxmlformats-officedocument.drawingml.diagramStyle+xml"/>
  <Override PartName="/ppt/slideLayouts/slideLayout12.xml" ContentType="application/vnd.openxmlformats-officedocument.presentationml.slideLayout+xml"/>
  <Override PartName="/ppt/diagrams/drawing3.xml" ContentType="application/vnd.ms-office.drawingml.diagramDrawing+xml"/>
  <Override PartName="/ppt/slides/slide8.xml" ContentType="application/vnd.openxmlformats-officedocument.presentationml.slide+xml"/>
  <Override PartName="/ppt/diagrams/data7.xml" ContentType="application/vnd.openxmlformats-officedocument.drawingml.diagramData+xml"/>
  <Override PartName="/ppt/slideLayouts/slideLayout8.xml" ContentType="application/vnd.openxmlformats-officedocument.presentationml.slideLayout+xml"/>
  <Override PartName="/ppt/slides/slide1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Default Extension="jpeg" ContentType="image/jpeg"/>
  <Override PartName="/ppt/viewProps.xml" ContentType="application/vnd.openxmlformats-officedocument.presentationml.viewProps+xml"/>
  <Override PartName="/ppt/diagrams/quickStyle7.xml" ContentType="application/vnd.openxmlformats-officedocument.drawingml.diagramStyle+xml"/>
  <Override PartName="/ppt/diagrams/colors3.xml" ContentType="application/vnd.openxmlformats-officedocument.drawingml.diagramColors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diagrams/drawing2.xml" ContentType="application/vnd.ms-office.drawingml.diagramDrawing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diagrams/quickStyle6.xml" ContentType="application/vnd.openxmlformats-officedocument.drawingml.diagramStyle+xml"/>
  <Override PartName="/ppt/diagrams/colors2.xml" ContentType="application/vnd.openxmlformats-officedocument.drawingml.diagramColors+xml"/>
  <Override PartName="/ppt/theme/theme1.xml" ContentType="application/vnd.openxmlformats-officedocument.theme+xml"/>
  <Override PartName="/ppt/diagrams/drawing8.xml" ContentType="application/vnd.ms-office.drawingml.diagramDrawing+xml"/>
  <Override PartName="/ppt/slideLayouts/slideLayout10.xml" ContentType="application/vnd.openxmlformats-officedocument.presentationml.slideLayout+xml"/>
  <Default Extension="gif" ContentType="image/gif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diagrams/drawing1.xml" ContentType="application/vnd.ms-office.drawingml.diagramDrawing+xml"/>
  <Override PartName="/ppt/slideLayouts/slideLayout6.xml" ContentType="application/vnd.openxmlformats-officedocument.presentationml.slideLayout+xml"/>
  <Override PartName="/ppt/diagrams/data5.xml" ContentType="application/vnd.openxmlformats-officedocument.drawingml.diagramData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72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68" r:id="rId15"/>
    <p:sldId id="272" r:id="rId16"/>
    <p:sldId id="269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7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6.jpeg"/><Relationship Id="rId3" Type="http://schemas.openxmlformats.org/officeDocument/2006/relationships/image" Target="../media/image7.jpe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image" Target="../media/image9.jpeg"/><Relationship Id="rId3" Type="http://schemas.openxmlformats.org/officeDocument/2006/relationships/image" Target="../media/image10.gif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1" Type="http://schemas.openxmlformats.org/officeDocument/2006/relationships/image" Target="../media/image1.jpeg"/><Relationship Id="rId2" Type="http://schemas.openxmlformats.org/officeDocument/2006/relationships/image" Target="../media/image5.jpe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image" Target="../media/image10.gif"/><Relationship Id="rId1" Type="http://schemas.openxmlformats.org/officeDocument/2006/relationships/image" Target="../media/image1.jpeg"/><Relationship Id="rId2" Type="http://schemas.openxmlformats.org/officeDocument/2006/relationships/image" Target="../media/image8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B2A0DE-7BE2-8748-9C5B-337E97123EF0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3A6B7E-D89E-6B48-9D7F-9FACB0987599}">
      <dgm:prSet phldrT="[Text]"/>
      <dgm:spPr/>
      <dgm:t>
        <a:bodyPr/>
        <a:lstStyle/>
        <a:p>
          <a:r>
            <a:rPr lang="en-US" dirty="0" smtClean="0"/>
            <a:t>Spread of slavery in the agricultural system</a:t>
          </a:r>
          <a:endParaRPr lang="en-US" dirty="0"/>
        </a:p>
      </dgm:t>
    </dgm:pt>
    <dgm:pt modelId="{8F8ABC09-748B-1640-8635-6F8142836FEF}" type="parTrans" cxnId="{A7610C03-D068-2B4A-9F9D-CCB6B06F4896}">
      <dgm:prSet/>
      <dgm:spPr/>
      <dgm:t>
        <a:bodyPr/>
        <a:lstStyle/>
        <a:p>
          <a:endParaRPr lang="en-US"/>
        </a:p>
      </dgm:t>
    </dgm:pt>
    <dgm:pt modelId="{C81C8BAC-B2F3-4744-A542-99B22FCD5E61}" type="sibTrans" cxnId="{A7610C03-D068-2B4A-9F9D-CCB6B06F4896}">
      <dgm:prSet/>
      <dgm:spPr/>
      <dgm:t>
        <a:bodyPr/>
        <a:lstStyle/>
        <a:p>
          <a:endParaRPr lang="en-US"/>
        </a:p>
      </dgm:t>
    </dgm:pt>
    <dgm:pt modelId="{9398ADAE-1CBA-214C-ABC4-6123CE18B0E6}">
      <dgm:prSet phldrT="[Text]"/>
      <dgm:spPr/>
      <dgm:t>
        <a:bodyPr/>
        <a:lstStyle/>
        <a:p>
          <a:r>
            <a:rPr lang="en-US" dirty="0" smtClean="0"/>
            <a:t>Migration of small farmers into cities and unemployment</a:t>
          </a:r>
          <a:endParaRPr lang="en-US" dirty="0"/>
        </a:p>
      </dgm:t>
    </dgm:pt>
    <dgm:pt modelId="{8C3207FE-4C97-754F-8B82-6B458AB68BBC}" type="parTrans" cxnId="{1CD66194-77A5-EB47-863A-0C6B90E85DB9}">
      <dgm:prSet/>
      <dgm:spPr/>
      <dgm:t>
        <a:bodyPr/>
        <a:lstStyle/>
        <a:p>
          <a:endParaRPr lang="en-US"/>
        </a:p>
      </dgm:t>
    </dgm:pt>
    <dgm:pt modelId="{BE46DD6C-18B2-4E4E-958D-A7F192D2E57F}" type="sibTrans" cxnId="{1CD66194-77A5-EB47-863A-0C6B90E85DB9}">
      <dgm:prSet/>
      <dgm:spPr/>
      <dgm:t>
        <a:bodyPr/>
        <a:lstStyle/>
        <a:p>
          <a:endParaRPr lang="en-US"/>
        </a:p>
      </dgm:t>
    </dgm:pt>
    <dgm:pt modelId="{7D865155-6170-4447-ACE3-19C3969ECFEB}">
      <dgm:prSet phldrT="[Text]"/>
      <dgm:spPr/>
      <dgm:t>
        <a:bodyPr/>
        <a:lstStyle/>
        <a:p>
          <a:r>
            <a:rPr lang="en-US" dirty="0" smtClean="0"/>
            <a:t>Civil war over the power of Julius Caesar</a:t>
          </a:r>
          <a:endParaRPr lang="en-US" dirty="0"/>
        </a:p>
      </dgm:t>
    </dgm:pt>
    <dgm:pt modelId="{D1C877B9-EECC-7D4A-B845-771CFB457AB5}" type="parTrans" cxnId="{4169BFC6-B6DE-444E-8E51-A9AD6793A34E}">
      <dgm:prSet/>
      <dgm:spPr/>
      <dgm:t>
        <a:bodyPr/>
        <a:lstStyle/>
        <a:p>
          <a:endParaRPr lang="en-US"/>
        </a:p>
      </dgm:t>
    </dgm:pt>
    <dgm:pt modelId="{85E298F1-03BD-344A-8536-C481E7C15B36}" type="sibTrans" cxnId="{4169BFC6-B6DE-444E-8E51-A9AD6793A34E}">
      <dgm:prSet/>
      <dgm:spPr/>
      <dgm:t>
        <a:bodyPr/>
        <a:lstStyle/>
        <a:p>
          <a:endParaRPr lang="en-US"/>
        </a:p>
      </dgm:t>
    </dgm:pt>
    <dgm:pt modelId="{BA55311E-DBD0-8C41-82A5-6A732778C45B}">
      <dgm:prSet phldrT="[Text]"/>
      <dgm:spPr/>
      <dgm:t>
        <a:bodyPr/>
        <a:lstStyle/>
        <a:p>
          <a:r>
            <a:rPr lang="en-US" dirty="0" smtClean="0"/>
            <a:t>Devaluation of Roman currency and inflation</a:t>
          </a:r>
          <a:endParaRPr lang="en-US" dirty="0"/>
        </a:p>
      </dgm:t>
    </dgm:pt>
    <dgm:pt modelId="{339C578D-51A6-B246-8E1D-5D9D843D0515}" type="parTrans" cxnId="{09140B0F-C35F-4543-89E0-2888599B5D64}">
      <dgm:prSet/>
      <dgm:spPr/>
      <dgm:t>
        <a:bodyPr/>
        <a:lstStyle/>
        <a:p>
          <a:endParaRPr lang="en-US"/>
        </a:p>
      </dgm:t>
    </dgm:pt>
    <dgm:pt modelId="{87359D57-67A7-9C41-87C5-B6C0D4DE5C62}" type="sibTrans" cxnId="{09140B0F-C35F-4543-89E0-2888599B5D64}">
      <dgm:prSet/>
      <dgm:spPr/>
      <dgm:t>
        <a:bodyPr/>
        <a:lstStyle/>
        <a:p>
          <a:endParaRPr lang="en-US"/>
        </a:p>
      </dgm:t>
    </dgm:pt>
    <dgm:pt modelId="{3D177329-7087-434B-ACFA-240CE11BB2A1}" type="pres">
      <dgm:prSet presAssocID="{C9B2A0DE-7BE2-8748-9C5B-337E97123EF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93C9FE7-E961-0C49-B5D2-0CD934ADABEE}" type="pres">
      <dgm:prSet presAssocID="{713A6B7E-D89E-6B48-9D7F-9FACB0987599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370921-2CE0-D043-A96E-2B7C65732787}" type="pres">
      <dgm:prSet presAssocID="{C81C8BAC-B2F3-4744-A542-99B22FCD5E61}" presName="spacer" presStyleCnt="0"/>
      <dgm:spPr/>
    </dgm:pt>
    <dgm:pt modelId="{F38A293C-3A36-824D-AC8D-C8A8165F9EE1}" type="pres">
      <dgm:prSet presAssocID="{9398ADAE-1CBA-214C-ABC4-6123CE18B0E6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D02EE7-D64B-F44B-BD9D-EFAB6A32C521}" type="pres">
      <dgm:prSet presAssocID="{BE46DD6C-18B2-4E4E-958D-A7F192D2E57F}" presName="spacer" presStyleCnt="0"/>
      <dgm:spPr/>
    </dgm:pt>
    <dgm:pt modelId="{E6D6A171-FCCA-B349-9B90-88EF5E7C8D9A}" type="pres">
      <dgm:prSet presAssocID="{7D865155-6170-4447-ACE3-19C3969ECFEB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DEB1C1-5A7C-C14E-ACC4-8EECE1193409}" type="pres">
      <dgm:prSet presAssocID="{85E298F1-03BD-344A-8536-C481E7C15B36}" presName="spacer" presStyleCnt="0"/>
      <dgm:spPr/>
    </dgm:pt>
    <dgm:pt modelId="{620F04A4-89E1-AF4B-9BB4-E561EADD2518}" type="pres">
      <dgm:prSet presAssocID="{BA55311E-DBD0-8C41-82A5-6A732778C45B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5D5FE0-12C8-0D42-B6AC-5FEDEC49D0DF}" type="presOf" srcId="{9398ADAE-1CBA-214C-ABC4-6123CE18B0E6}" destId="{F38A293C-3A36-824D-AC8D-C8A8165F9EE1}" srcOrd="0" destOrd="0" presId="urn:microsoft.com/office/officeart/2005/8/layout/vList2"/>
    <dgm:cxn modelId="{103AC55F-013E-6948-81DC-BF5573AF8124}" type="presOf" srcId="{713A6B7E-D89E-6B48-9D7F-9FACB0987599}" destId="{093C9FE7-E961-0C49-B5D2-0CD934ADABEE}" srcOrd="0" destOrd="0" presId="urn:microsoft.com/office/officeart/2005/8/layout/vList2"/>
    <dgm:cxn modelId="{E6DE53AF-DF36-7647-9BA7-0E64C87E4C50}" type="presOf" srcId="{C9B2A0DE-7BE2-8748-9C5B-337E97123EF0}" destId="{3D177329-7087-434B-ACFA-240CE11BB2A1}" srcOrd="0" destOrd="0" presId="urn:microsoft.com/office/officeart/2005/8/layout/vList2"/>
    <dgm:cxn modelId="{9B2084F7-9098-8D40-8D7F-8C05AFB5A0B9}" type="presOf" srcId="{BA55311E-DBD0-8C41-82A5-6A732778C45B}" destId="{620F04A4-89E1-AF4B-9BB4-E561EADD2518}" srcOrd="0" destOrd="0" presId="urn:microsoft.com/office/officeart/2005/8/layout/vList2"/>
    <dgm:cxn modelId="{09140B0F-C35F-4543-89E0-2888599B5D64}" srcId="{C9B2A0DE-7BE2-8748-9C5B-337E97123EF0}" destId="{BA55311E-DBD0-8C41-82A5-6A732778C45B}" srcOrd="3" destOrd="0" parTransId="{339C578D-51A6-B246-8E1D-5D9D843D0515}" sibTransId="{87359D57-67A7-9C41-87C5-B6C0D4DE5C62}"/>
    <dgm:cxn modelId="{1CD66194-77A5-EB47-863A-0C6B90E85DB9}" srcId="{C9B2A0DE-7BE2-8748-9C5B-337E97123EF0}" destId="{9398ADAE-1CBA-214C-ABC4-6123CE18B0E6}" srcOrd="1" destOrd="0" parTransId="{8C3207FE-4C97-754F-8B82-6B458AB68BBC}" sibTransId="{BE46DD6C-18B2-4E4E-958D-A7F192D2E57F}"/>
    <dgm:cxn modelId="{A7610C03-D068-2B4A-9F9D-CCB6B06F4896}" srcId="{C9B2A0DE-7BE2-8748-9C5B-337E97123EF0}" destId="{713A6B7E-D89E-6B48-9D7F-9FACB0987599}" srcOrd="0" destOrd="0" parTransId="{8F8ABC09-748B-1640-8635-6F8142836FEF}" sibTransId="{C81C8BAC-B2F3-4744-A542-99B22FCD5E61}"/>
    <dgm:cxn modelId="{F0C1425A-9D46-4042-A047-B179FE645579}" type="presOf" srcId="{7D865155-6170-4447-ACE3-19C3969ECFEB}" destId="{E6D6A171-FCCA-B349-9B90-88EF5E7C8D9A}" srcOrd="0" destOrd="0" presId="urn:microsoft.com/office/officeart/2005/8/layout/vList2"/>
    <dgm:cxn modelId="{4169BFC6-B6DE-444E-8E51-A9AD6793A34E}" srcId="{C9B2A0DE-7BE2-8748-9C5B-337E97123EF0}" destId="{7D865155-6170-4447-ACE3-19C3969ECFEB}" srcOrd="2" destOrd="0" parTransId="{D1C877B9-EECC-7D4A-B845-771CFB457AB5}" sibTransId="{85E298F1-03BD-344A-8536-C481E7C15B36}"/>
    <dgm:cxn modelId="{9FEF4836-3199-404D-A929-1ACA32D40F2B}" type="presParOf" srcId="{3D177329-7087-434B-ACFA-240CE11BB2A1}" destId="{093C9FE7-E961-0C49-B5D2-0CD934ADABEE}" srcOrd="0" destOrd="0" presId="urn:microsoft.com/office/officeart/2005/8/layout/vList2"/>
    <dgm:cxn modelId="{9611FD89-CEDB-3F4E-8830-6466D066704A}" type="presParOf" srcId="{3D177329-7087-434B-ACFA-240CE11BB2A1}" destId="{E7370921-2CE0-D043-A96E-2B7C65732787}" srcOrd="1" destOrd="0" presId="urn:microsoft.com/office/officeart/2005/8/layout/vList2"/>
    <dgm:cxn modelId="{F841ECA8-B310-2C4D-8BCA-37879A2E487D}" type="presParOf" srcId="{3D177329-7087-434B-ACFA-240CE11BB2A1}" destId="{F38A293C-3A36-824D-AC8D-C8A8165F9EE1}" srcOrd="2" destOrd="0" presId="urn:microsoft.com/office/officeart/2005/8/layout/vList2"/>
    <dgm:cxn modelId="{6EE6FAC8-8E8D-A347-A424-14F10795746B}" type="presParOf" srcId="{3D177329-7087-434B-ACFA-240CE11BB2A1}" destId="{7ED02EE7-D64B-F44B-BD9D-EFAB6A32C521}" srcOrd="3" destOrd="0" presId="urn:microsoft.com/office/officeart/2005/8/layout/vList2"/>
    <dgm:cxn modelId="{77E7BC27-EC87-544A-A323-1F874DC0D883}" type="presParOf" srcId="{3D177329-7087-434B-ACFA-240CE11BB2A1}" destId="{E6D6A171-FCCA-B349-9B90-88EF5E7C8D9A}" srcOrd="4" destOrd="0" presId="urn:microsoft.com/office/officeart/2005/8/layout/vList2"/>
    <dgm:cxn modelId="{168B0956-D97E-F743-866E-E2A98AECD0B1}" type="presParOf" srcId="{3D177329-7087-434B-ACFA-240CE11BB2A1}" destId="{CADEB1C1-5A7C-C14E-ACC4-8EECE1193409}" srcOrd="5" destOrd="0" presId="urn:microsoft.com/office/officeart/2005/8/layout/vList2"/>
    <dgm:cxn modelId="{A33B7635-8464-D64E-AA87-FEF8A85BE31F}" type="presParOf" srcId="{3D177329-7087-434B-ACFA-240CE11BB2A1}" destId="{620F04A4-89E1-AF4B-9BB4-E561EADD251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C15407-01A5-DA4B-B984-AA969FBEBCD7}" type="doc">
      <dgm:prSet loTypeId="urn:microsoft.com/office/officeart/2005/8/layout/process4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5D8322C-2D1B-EA43-AA70-5294455CF1E3}">
      <dgm:prSet phldrT="[Text]"/>
      <dgm:spPr/>
      <dgm:t>
        <a:bodyPr/>
        <a:lstStyle/>
        <a:p>
          <a:r>
            <a:rPr lang="en-US" dirty="0" err="1" smtClean="0"/>
            <a:t>Latifundia</a:t>
          </a:r>
          <a:r>
            <a:rPr lang="en-US" dirty="0" smtClean="0"/>
            <a:t> </a:t>
          </a:r>
          <a:endParaRPr lang="en-US" dirty="0"/>
        </a:p>
      </dgm:t>
    </dgm:pt>
    <dgm:pt modelId="{19F3A538-8412-AD45-A8F0-19F09946E7CD}" type="parTrans" cxnId="{B9D6D413-B697-1C44-91D0-BD11E463539A}">
      <dgm:prSet/>
      <dgm:spPr/>
      <dgm:t>
        <a:bodyPr/>
        <a:lstStyle/>
        <a:p>
          <a:endParaRPr lang="en-US"/>
        </a:p>
      </dgm:t>
    </dgm:pt>
    <dgm:pt modelId="{37C13F85-189E-2846-ABCA-674BF9BAFCF2}" type="sibTrans" cxnId="{B9D6D413-B697-1C44-91D0-BD11E463539A}">
      <dgm:prSet/>
      <dgm:spPr/>
      <dgm:t>
        <a:bodyPr/>
        <a:lstStyle/>
        <a:p>
          <a:endParaRPr lang="en-US"/>
        </a:p>
      </dgm:t>
    </dgm:pt>
    <dgm:pt modelId="{951E1DBB-A58D-F04C-B344-F31054FF882F}">
      <dgm:prSet phldrT="[Text]"/>
      <dgm:spPr/>
      <dgm:t>
        <a:bodyPr/>
        <a:lstStyle/>
        <a:p>
          <a:r>
            <a:rPr lang="en-US" dirty="0" smtClean="0"/>
            <a:t>Large farms</a:t>
          </a:r>
          <a:endParaRPr lang="en-US" dirty="0"/>
        </a:p>
      </dgm:t>
    </dgm:pt>
    <dgm:pt modelId="{C78B210B-870D-6449-BDAE-3C47AE4F12F1}" type="parTrans" cxnId="{D064342D-DC36-B04E-B2C5-89826EC4B8DC}">
      <dgm:prSet/>
      <dgm:spPr/>
      <dgm:t>
        <a:bodyPr/>
        <a:lstStyle/>
        <a:p>
          <a:endParaRPr lang="en-US"/>
        </a:p>
      </dgm:t>
    </dgm:pt>
    <dgm:pt modelId="{4F9F7FAE-F018-4649-99F0-D8B2F3FDE9C7}" type="sibTrans" cxnId="{D064342D-DC36-B04E-B2C5-89826EC4B8DC}">
      <dgm:prSet/>
      <dgm:spPr/>
      <dgm:t>
        <a:bodyPr/>
        <a:lstStyle/>
        <a:p>
          <a:endParaRPr lang="en-US"/>
        </a:p>
      </dgm:t>
    </dgm:pt>
    <dgm:pt modelId="{50240CE1-C1DF-DF4F-AEDE-F06F0FBB1BEE}">
      <dgm:prSet phldrT="[Text]"/>
      <dgm:spPr/>
      <dgm:t>
        <a:bodyPr/>
        <a:lstStyle/>
        <a:p>
          <a:r>
            <a:rPr lang="en-US" dirty="0" smtClean="0"/>
            <a:t>Slaves</a:t>
          </a:r>
          <a:endParaRPr lang="en-US" dirty="0"/>
        </a:p>
      </dgm:t>
    </dgm:pt>
    <dgm:pt modelId="{083F7170-8B58-084A-A82D-DBBFB8C2393B}" type="parTrans" cxnId="{71616971-73D0-4C43-984E-36167D7E79F3}">
      <dgm:prSet/>
      <dgm:spPr/>
      <dgm:t>
        <a:bodyPr/>
        <a:lstStyle/>
        <a:p>
          <a:endParaRPr lang="en-US"/>
        </a:p>
      </dgm:t>
    </dgm:pt>
    <dgm:pt modelId="{B5E3B4BE-52B0-1248-A55B-4B65418FE265}" type="sibTrans" cxnId="{71616971-73D0-4C43-984E-36167D7E79F3}">
      <dgm:prSet/>
      <dgm:spPr/>
      <dgm:t>
        <a:bodyPr/>
        <a:lstStyle/>
        <a:p>
          <a:endParaRPr lang="en-US"/>
        </a:p>
      </dgm:t>
    </dgm:pt>
    <dgm:pt modelId="{361808B0-08F5-D54E-BD48-7879D86538B2}">
      <dgm:prSet phldrT="[Text]"/>
      <dgm:spPr/>
      <dgm:t>
        <a:bodyPr/>
        <a:lstStyle/>
        <a:p>
          <a:r>
            <a:rPr lang="en-US" dirty="0" smtClean="0"/>
            <a:t>Small land owners out of business</a:t>
          </a:r>
          <a:endParaRPr lang="en-US" dirty="0"/>
        </a:p>
      </dgm:t>
    </dgm:pt>
    <dgm:pt modelId="{AE390263-34B6-3C4C-9041-A91D05AB46E3}" type="parTrans" cxnId="{3BA89B6D-7E74-9441-992A-1B8568853387}">
      <dgm:prSet/>
      <dgm:spPr/>
      <dgm:t>
        <a:bodyPr/>
        <a:lstStyle/>
        <a:p>
          <a:endParaRPr lang="en-US"/>
        </a:p>
      </dgm:t>
    </dgm:pt>
    <dgm:pt modelId="{81D05BBF-712A-4645-A06C-74892E4F9F28}" type="sibTrans" cxnId="{3BA89B6D-7E74-9441-992A-1B8568853387}">
      <dgm:prSet/>
      <dgm:spPr/>
      <dgm:t>
        <a:bodyPr/>
        <a:lstStyle/>
        <a:p>
          <a:endParaRPr lang="en-US"/>
        </a:p>
      </dgm:t>
    </dgm:pt>
    <dgm:pt modelId="{712CDD96-5962-5A47-9EFB-08D366DDB739}">
      <dgm:prSet phldrT="[Text]"/>
      <dgm:spPr/>
      <dgm:t>
        <a:bodyPr/>
        <a:lstStyle/>
        <a:p>
          <a:r>
            <a:rPr lang="en-US" dirty="0" smtClean="0"/>
            <a:t>Move to Rome</a:t>
          </a:r>
          <a:endParaRPr lang="en-US" dirty="0"/>
        </a:p>
      </dgm:t>
    </dgm:pt>
    <dgm:pt modelId="{9BBEB7CF-F768-814E-B845-1BD012377053}" type="parTrans" cxnId="{3130A0C5-B394-DA47-B271-65467830E9F3}">
      <dgm:prSet/>
      <dgm:spPr/>
      <dgm:t>
        <a:bodyPr/>
        <a:lstStyle/>
        <a:p>
          <a:endParaRPr lang="en-US"/>
        </a:p>
      </dgm:t>
    </dgm:pt>
    <dgm:pt modelId="{0C9C54DD-BAF0-B443-A6BD-86B633D26A1E}" type="sibTrans" cxnId="{3130A0C5-B394-DA47-B271-65467830E9F3}">
      <dgm:prSet/>
      <dgm:spPr/>
      <dgm:t>
        <a:bodyPr/>
        <a:lstStyle/>
        <a:p>
          <a:endParaRPr lang="en-US"/>
        </a:p>
      </dgm:t>
    </dgm:pt>
    <dgm:pt modelId="{8DD4E741-9070-284E-974C-1AC1961DAC28}">
      <dgm:prSet phldrT="[Text]"/>
      <dgm:spPr/>
      <dgm:t>
        <a:bodyPr/>
        <a:lstStyle/>
        <a:p>
          <a:r>
            <a:rPr lang="en-US" dirty="0" smtClean="0"/>
            <a:t>Gap between rich and poor increases</a:t>
          </a:r>
          <a:endParaRPr lang="en-US" dirty="0"/>
        </a:p>
      </dgm:t>
    </dgm:pt>
    <dgm:pt modelId="{EE5A471E-1366-7344-A374-1C2E68E07A5B}" type="parTrans" cxnId="{7B91C1D3-BBD3-CC48-B5B3-A8CA30E79219}">
      <dgm:prSet/>
      <dgm:spPr/>
      <dgm:t>
        <a:bodyPr/>
        <a:lstStyle/>
        <a:p>
          <a:endParaRPr lang="en-US"/>
        </a:p>
      </dgm:t>
    </dgm:pt>
    <dgm:pt modelId="{43E6F0B2-54BF-F34A-8B1A-658A08A55A54}" type="sibTrans" cxnId="{7B91C1D3-BBD3-CC48-B5B3-A8CA30E79219}">
      <dgm:prSet/>
      <dgm:spPr/>
      <dgm:t>
        <a:bodyPr/>
        <a:lstStyle/>
        <a:p>
          <a:endParaRPr lang="en-US"/>
        </a:p>
      </dgm:t>
    </dgm:pt>
    <dgm:pt modelId="{9AA19BE1-F52C-0342-8425-173684C68820}" type="pres">
      <dgm:prSet presAssocID="{01C15407-01A5-DA4B-B984-AA969FBEBCD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4976C5-1A67-6944-997D-10E051FBC266}" type="pres">
      <dgm:prSet presAssocID="{8DD4E741-9070-284E-974C-1AC1961DAC28}" presName="boxAndChildren" presStyleCnt="0"/>
      <dgm:spPr/>
    </dgm:pt>
    <dgm:pt modelId="{0489A75C-5EC3-3846-BE15-925F7BC6AEE6}" type="pres">
      <dgm:prSet presAssocID="{8DD4E741-9070-284E-974C-1AC1961DAC28}" presName="parentTextBox" presStyleLbl="node1" presStyleIdx="0" presStyleCnt="3"/>
      <dgm:spPr/>
      <dgm:t>
        <a:bodyPr/>
        <a:lstStyle/>
        <a:p>
          <a:endParaRPr lang="en-US"/>
        </a:p>
      </dgm:t>
    </dgm:pt>
    <dgm:pt modelId="{8783DA27-1313-764A-BA8F-AC99159C1277}" type="pres">
      <dgm:prSet presAssocID="{81D05BBF-712A-4645-A06C-74892E4F9F28}" presName="sp" presStyleCnt="0"/>
      <dgm:spPr/>
    </dgm:pt>
    <dgm:pt modelId="{FCDA274A-EFAF-A64B-8CBE-BFF8AB929FC5}" type="pres">
      <dgm:prSet presAssocID="{361808B0-08F5-D54E-BD48-7879D86538B2}" presName="arrowAndChildren" presStyleCnt="0"/>
      <dgm:spPr/>
    </dgm:pt>
    <dgm:pt modelId="{CE6B694A-E8DC-BD49-BAED-7FF39C234EA4}" type="pres">
      <dgm:prSet presAssocID="{361808B0-08F5-D54E-BD48-7879D86538B2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E27303B0-C2EA-B144-9B1D-59136D1155F5}" type="pres">
      <dgm:prSet presAssocID="{361808B0-08F5-D54E-BD48-7879D86538B2}" presName="arrow" presStyleLbl="node1" presStyleIdx="1" presStyleCnt="3"/>
      <dgm:spPr/>
      <dgm:t>
        <a:bodyPr/>
        <a:lstStyle/>
        <a:p>
          <a:endParaRPr lang="en-US"/>
        </a:p>
      </dgm:t>
    </dgm:pt>
    <dgm:pt modelId="{30408C70-907E-3343-BA02-8F9AB3507D03}" type="pres">
      <dgm:prSet presAssocID="{361808B0-08F5-D54E-BD48-7879D86538B2}" presName="descendantArrow" presStyleCnt="0"/>
      <dgm:spPr/>
    </dgm:pt>
    <dgm:pt modelId="{6D945B5A-3993-8B49-8DBB-76A70449057A}" type="pres">
      <dgm:prSet presAssocID="{712CDD96-5962-5A47-9EFB-08D366DDB739}" presName="childTextArrow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4C57E7-6671-0147-AF94-C19F6600421A}" type="pres">
      <dgm:prSet presAssocID="{37C13F85-189E-2846-ABCA-674BF9BAFCF2}" presName="sp" presStyleCnt="0"/>
      <dgm:spPr/>
    </dgm:pt>
    <dgm:pt modelId="{AD51676B-213B-7540-ACF1-C7F9A49AEB1A}" type="pres">
      <dgm:prSet presAssocID="{35D8322C-2D1B-EA43-AA70-5294455CF1E3}" presName="arrowAndChildren" presStyleCnt="0"/>
      <dgm:spPr/>
    </dgm:pt>
    <dgm:pt modelId="{2597C094-0534-C642-A911-C490E6552B37}" type="pres">
      <dgm:prSet presAssocID="{35D8322C-2D1B-EA43-AA70-5294455CF1E3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D3F2896F-0019-EA44-91A4-402CF272F7BC}" type="pres">
      <dgm:prSet presAssocID="{35D8322C-2D1B-EA43-AA70-5294455CF1E3}" presName="arrow" presStyleLbl="node1" presStyleIdx="2" presStyleCnt="3"/>
      <dgm:spPr/>
      <dgm:t>
        <a:bodyPr/>
        <a:lstStyle/>
        <a:p>
          <a:endParaRPr lang="en-US"/>
        </a:p>
      </dgm:t>
    </dgm:pt>
    <dgm:pt modelId="{862AC734-A6E1-5747-BDCD-BE34C7E43232}" type="pres">
      <dgm:prSet presAssocID="{35D8322C-2D1B-EA43-AA70-5294455CF1E3}" presName="descendantArrow" presStyleCnt="0"/>
      <dgm:spPr/>
    </dgm:pt>
    <dgm:pt modelId="{53996F63-3257-7341-AAA9-079CA520B2EB}" type="pres">
      <dgm:prSet presAssocID="{951E1DBB-A58D-F04C-B344-F31054FF882F}" presName="childTextArrow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25966D-6FA0-C44D-BB77-72DF98D7E5A6}" type="pres">
      <dgm:prSet presAssocID="{50240CE1-C1DF-DF4F-AEDE-F06F0FBB1BEE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30A0C5-B394-DA47-B271-65467830E9F3}" srcId="{361808B0-08F5-D54E-BD48-7879D86538B2}" destId="{712CDD96-5962-5A47-9EFB-08D366DDB739}" srcOrd="0" destOrd="0" parTransId="{9BBEB7CF-F768-814E-B845-1BD012377053}" sibTransId="{0C9C54DD-BAF0-B443-A6BD-86B633D26A1E}"/>
    <dgm:cxn modelId="{71616971-73D0-4C43-984E-36167D7E79F3}" srcId="{35D8322C-2D1B-EA43-AA70-5294455CF1E3}" destId="{50240CE1-C1DF-DF4F-AEDE-F06F0FBB1BEE}" srcOrd="1" destOrd="0" parTransId="{083F7170-8B58-084A-A82D-DBBFB8C2393B}" sibTransId="{B5E3B4BE-52B0-1248-A55B-4B65418FE265}"/>
    <dgm:cxn modelId="{301D82F2-D046-614C-9911-9AB67648EDEA}" type="presOf" srcId="{50240CE1-C1DF-DF4F-AEDE-F06F0FBB1BEE}" destId="{3425966D-6FA0-C44D-BB77-72DF98D7E5A6}" srcOrd="0" destOrd="0" presId="urn:microsoft.com/office/officeart/2005/8/layout/process4"/>
    <dgm:cxn modelId="{22A91A39-C0E7-D349-B9FB-3ADE252EEC8F}" type="presOf" srcId="{01C15407-01A5-DA4B-B984-AA969FBEBCD7}" destId="{9AA19BE1-F52C-0342-8425-173684C68820}" srcOrd="0" destOrd="0" presId="urn:microsoft.com/office/officeart/2005/8/layout/process4"/>
    <dgm:cxn modelId="{81FFA308-959B-C54F-BD45-3E486C9CC500}" type="presOf" srcId="{8DD4E741-9070-284E-974C-1AC1961DAC28}" destId="{0489A75C-5EC3-3846-BE15-925F7BC6AEE6}" srcOrd="0" destOrd="0" presId="urn:microsoft.com/office/officeart/2005/8/layout/process4"/>
    <dgm:cxn modelId="{3BA89B6D-7E74-9441-992A-1B8568853387}" srcId="{01C15407-01A5-DA4B-B984-AA969FBEBCD7}" destId="{361808B0-08F5-D54E-BD48-7879D86538B2}" srcOrd="1" destOrd="0" parTransId="{AE390263-34B6-3C4C-9041-A91D05AB46E3}" sibTransId="{81D05BBF-712A-4645-A06C-74892E4F9F28}"/>
    <dgm:cxn modelId="{B9D6D413-B697-1C44-91D0-BD11E463539A}" srcId="{01C15407-01A5-DA4B-B984-AA969FBEBCD7}" destId="{35D8322C-2D1B-EA43-AA70-5294455CF1E3}" srcOrd="0" destOrd="0" parTransId="{19F3A538-8412-AD45-A8F0-19F09946E7CD}" sibTransId="{37C13F85-189E-2846-ABCA-674BF9BAFCF2}"/>
    <dgm:cxn modelId="{F0C5393F-CF7A-914E-8B3B-B2D8D5415EF2}" type="presOf" srcId="{361808B0-08F5-D54E-BD48-7879D86538B2}" destId="{CE6B694A-E8DC-BD49-BAED-7FF39C234EA4}" srcOrd="0" destOrd="0" presId="urn:microsoft.com/office/officeart/2005/8/layout/process4"/>
    <dgm:cxn modelId="{20776532-DAB3-5442-BF91-FA1C6BEC88F2}" type="presOf" srcId="{951E1DBB-A58D-F04C-B344-F31054FF882F}" destId="{53996F63-3257-7341-AAA9-079CA520B2EB}" srcOrd="0" destOrd="0" presId="urn:microsoft.com/office/officeart/2005/8/layout/process4"/>
    <dgm:cxn modelId="{34892E29-05F3-9A40-A0CD-D6C642F26ECF}" type="presOf" srcId="{361808B0-08F5-D54E-BD48-7879D86538B2}" destId="{E27303B0-C2EA-B144-9B1D-59136D1155F5}" srcOrd="1" destOrd="0" presId="urn:microsoft.com/office/officeart/2005/8/layout/process4"/>
    <dgm:cxn modelId="{A56C25C8-3A00-0B41-8EF5-894D3A081647}" type="presOf" srcId="{35D8322C-2D1B-EA43-AA70-5294455CF1E3}" destId="{2597C094-0534-C642-A911-C490E6552B37}" srcOrd="0" destOrd="0" presId="urn:microsoft.com/office/officeart/2005/8/layout/process4"/>
    <dgm:cxn modelId="{19CF36A3-0119-0B49-B9DC-71D3C8E3C85E}" type="presOf" srcId="{712CDD96-5962-5A47-9EFB-08D366DDB739}" destId="{6D945B5A-3993-8B49-8DBB-76A70449057A}" srcOrd="0" destOrd="0" presId="urn:microsoft.com/office/officeart/2005/8/layout/process4"/>
    <dgm:cxn modelId="{D064342D-DC36-B04E-B2C5-89826EC4B8DC}" srcId="{35D8322C-2D1B-EA43-AA70-5294455CF1E3}" destId="{951E1DBB-A58D-F04C-B344-F31054FF882F}" srcOrd="0" destOrd="0" parTransId="{C78B210B-870D-6449-BDAE-3C47AE4F12F1}" sibTransId="{4F9F7FAE-F018-4649-99F0-D8B2F3FDE9C7}"/>
    <dgm:cxn modelId="{7B91C1D3-BBD3-CC48-B5B3-A8CA30E79219}" srcId="{01C15407-01A5-DA4B-B984-AA969FBEBCD7}" destId="{8DD4E741-9070-284E-974C-1AC1961DAC28}" srcOrd="2" destOrd="0" parTransId="{EE5A471E-1366-7344-A374-1C2E68E07A5B}" sibTransId="{43E6F0B2-54BF-F34A-8B1A-658A08A55A54}"/>
    <dgm:cxn modelId="{62E98F68-3DAD-EE4E-9692-746920928F88}" type="presOf" srcId="{35D8322C-2D1B-EA43-AA70-5294455CF1E3}" destId="{D3F2896F-0019-EA44-91A4-402CF272F7BC}" srcOrd="1" destOrd="0" presId="urn:microsoft.com/office/officeart/2005/8/layout/process4"/>
    <dgm:cxn modelId="{9473C550-3BFF-6C47-A481-FEC7DB329141}" type="presParOf" srcId="{9AA19BE1-F52C-0342-8425-173684C68820}" destId="{1D4976C5-1A67-6944-997D-10E051FBC266}" srcOrd="0" destOrd="0" presId="urn:microsoft.com/office/officeart/2005/8/layout/process4"/>
    <dgm:cxn modelId="{85608503-AC5A-CC4F-BAF1-2A25F1456629}" type="presParOf" srcId="{1D4976C5-1A67-6944-997D-10E051FBC266}" destId="{0489A75C-5EC3-3846-BE15-925F7BC6AEE6}" srcOrd="0" destOrd="0" presId="urn:microsoft.com/office/officeart/2005/8/layout/process4"/>
    <dgm:cxn modelId="{1CCCE957-30CD-7E4C-B6E0-84F128182602}" type="presParOf" srcId="{9AA19BE1-F52C-0342-8425-173684C68820}" destId="{8783DA27-1313-764A-BA8F-AC99159C1277}" srcOrd="1" destOrd="0" presId="urn:microsoft.com/office/officeart/2005/8/layout/process4"/>
    <dgm:cxn modelId="{F44451D6-9CD1-1541-A7B3-38B4ACBE743E}" type="presParOf" srcId="{9AA19BE1-F52C-0342-8425-173684C68820}" destId="{FCDA274A-EFAF-A64B-8CBE-BFF8AB929FC5}" srcOrd="2" destOrd="0" presId="urn:microsoft.com/office/officeart/2005/8/layout/process4"/>
    <dgm:cxn modelId="{67E0F34F-55CD-0048-8F40-283553664FBB}" type="presParOf" srcId="{FCDA274A-EFAF-A64B-8CBE-BFF8AB929FC5}" destId="{CE6B694A-E8DC-BD49-BAED-7FF39C234EA4}" srcOrd="0" destOrd="0" presId="urn:microsoft.com/office/officeart/2005/8/layout/process4"/>
    <dgm:cxn modelId="{BDD2609D-8CD7-DF43-96A3-3170AF78FF9A}" type="presParOf" srcId="{FCDA274A-EFAF-A64B-8CBE-BFF8AB929FC5}" destId="{E27303B0-C2EA-B144-9B1D-59136D1155F5}" srcOrd="1" destOrd="0" presId="urn:microsoft.com/office/officeart/2005/8/layout/process4"/>
    <dgm:cxn modelId="{87DF33B7-5D39-D748-9C30-A56072149C17}" type="presParOf" srcId="{FCDA274A-EFAF-A64B-8CBE-BFF8AB929FC5}" destId="{30408C70-907E-3343-BA02-8F9AB3507D03}" srcOrd="2" destOrd="0" presId="urn:microsoft.com/office/officeart/2005/8/layout/process4"/>
    <dgm:cxn modelId="{3177510C-ECA3-EE42-8DCF-BB3EC715A48B}" type="presParOf" srcId="{30408C70-907E-3343-BA02-8F9AB3507D03}" destId="{6D945B5A-3993-8B49-8DBB-76A70449057A}" srcOrd="0" destOrd="0" presId="urn:microsoft.com/office/officeart/2005/8/layout/process4"/>
    <dgm:cxn modelId="{9748C3B9-CA48-1A45-B298-B22E96538CCE}" type="presParOf" srcId="{9AA19BE1-F52C-0342-8425-173684C68820}" destId="{904C57E7-6671-0147-AF94-C19F6600421A}" srcOrd="3" destOrd="0" presId="urn:microsoft.com/office/officeart/2005/8/layout/process4"/>
    <dgm:cxn modelId="{AAEB4779-8ADF-A948-9C87-948458C01786}" type="presParOf" srcId="{9AA19BE1-F52C-0342-8425-173684C68820}" destId="{AD51676B-213B-7540-ACF1-C7F9A49AEB1A}" srcOrd="4" destOrd="0" presId="urn:microsoft.com/office/officeart/2005/8/layout/process4"/>
    <dgm:cxn modelId="{F59ABB0E-0AC7-7A49-9916-856C883A2136}" type="presParOf" srcId="{AD51676B-213B-7540-ACF1-C7F9A49AEB1A}" destId="{2597C094-0534-C642-A911-C490E6552B37}" srcOrd="0" destOrd="0" presId="urn:microsoft.com/office/officeart/2005/8/layout/process4"/>
    <dgm:cxn modelId="{A4EB84B5-E454-2D4E-99A6-9FFAED5E7C3F}" type="presParOf" srcId="{AD51676B-213B-7540-ACF1-C7F9A49AEB1A}" destId="{D3F2896F-0019-EA44-91A4-402CF272F7BC}" srcOrd="1" destOrd="0" presId="urn:microsoft.com/office/officeart/2005/8/layout/process4"/>
    <dgm:cxn modelId="{F2C91316-D099-0445-892C-4B5968E0E161}" type="presParOf" srcId="{AD51676B-213B-7540-ACF1-C7F9A49AEB1A}" destId="{862AC734-A6E1-5747-BDCD-BE34C7E43232}" srcOrd="2" destOrd="0" presId="urn:microsoft.com/office/officeart/2005/8/layout/process4"/>
    <dgm:cxn modelId="{98A20E6A-0B8E-374E-BB1E-054C583B2D39}" type="presParOf" srcId="{862AC734-A6E1-5747-BDCD-BE34C7E43232}" destId="{53996F63-3257-7341-AAA9-079CA520B2EB}" srcOrd="0" destOrd="0" presId="urn:microsoft.com/office/officeart/2005/8/layout/process4"/>
    <dgm:cxn modelId="{3EC7B245-2024-1542-9C60-5BE9FD369480}" type="presParOf" srcId="{862AC734-A6E1-5747-BDCD-BE34C7E43232}" destId="{3425966D-6FA0-C44D-BB77-72DF98D7E5A6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79B3D2B-3348-6B46-91F2-5256944AA9DB}" type="doc">
      <dgm:prSet loTypeId="urn:microsoft.com/office/officeart/2005/8/layout/vList3" loCatId="list" qsTypeId="urn:microsoft.com/office/officeart/2005/8/quickstyle/simple4" qsCatId="simple" csTypeId="urn:microsoft.com/office/officeart/2005/8/colors/accent1_2" csCatId="accent1" phldr="1"/>
      <dgm:spPr/>
    </dgm:pt>
    <dgm:pt modelId="{5110671C-F28E-5F49-87DD-3BE4B43E0076}">
      <dgm:prSet phldrT="[Text]"/>
      <dgm:spPr/>
      <dgm:t>
        <a:bodyPr/>
        <a:lstStyle/>
        <a:p>
          <a:r>
            <a:rPr lang="en-US" dirty="0" smtClean="0"/>
            <a:t>Julius Caesar</a:t>
          </a:r>
        </a:p>
        <a:p>
          <a:r>
            <a:rPr lang="en-US" smtClean="0"/>
            <a:t> </a:t>
          </a:r>
          <a:r>
            <a:rPr lang="en-US" dirty="0" smtClean="0"/>
            <a:t>(assassinated 44 BCE)</a:t>
          </a:r>
          <a:endParaRPr lang="en-US" dirty="0"/>
        </a:p>
      </dgm:t>
    </dgm:pt>
    <dgm:pt modelId="{683CEDCF-23A5-4B41-8A21-08DC626BF694}" type="parTrans" cxnId="{62ED7464-2408-5F4E-9971-200B2A27E7E1}">
      <dgm:prSet/>
      <dgm:spPr/>
      <dgm:t>
        <a:bodyPr/>
        <a:lstStyle/>
        <a:p>
          <a:endParaRPr lang="en-US"/>
        </a:p>
      </dgm:t>
    </dgm:pt>
    <dgm:pt modelId="{EA98C8A6-EB14-6D4B-A631-9CC3F1DFFA1A}" type="sibTrans" cxnId="{62ED7464-2408-5F4E-9971-200B2A27E7E1}">
      <dgm:prSet/>
      <dgm:spPr/>
      <dgm:t>
        <a:bodyPr/>
        <a:lstStyle/>
        <a:p>
          <a:endParaRPr lang="en-US"/>
        </a:p>
      </dgm:t>
    </dgm:pt>
    <dgm:pt modelId="{25410391-9435-D540-BB3F-99B57D95811B}">
      <dgm:prSet phldrT="[Text]"/>
      <dgm:spPr/>
      <dgm:t>
        <a:bodyPr/>
        <a:lstStyle/>
        <a:p>
          <a:r>
            <a:rPr lang="en-US" dirty="0" smtClean="0"/>
            <a:t>Crassus</a:t>
          </a:r>
        </a:p>
        <a:p>
          <a:r>
            <a:rPr lang="en-US" dirty="0" smtClean="0"/>
            <a:t>(killed by </a:t>
          </a:r>
          <a:r>
            <a:rPr lang="en-US" dirty="0" err="1" smtClean="0"/>
            <a:t>Parthians</a:t>
          </a:r>
          <a:r>
            <a:rPr lang="en-US" dirty="0" smtClean="0"/>
            <a:t> in 53 BCE)</a:t>
          </a:r>
          <a:endParaRPr lang="en-US" dirty="0"/>
        </a:p>
      </dgm:t>
    </dgm:pt>
    <dgm:pt modelId="{AFCF2197-BDA4-1C41-A4FB-3BAE88F821DD}" type="parTrans" cxnId="{F63D4588-4FF7-AC47-AD74-C04EEC6C9107}">
      <dgm:prSet/>
      <dgm:spPr/>
      <dgm:t>
        <a:bodyPr/>
        <a:lstStyle/>
        <a:p>
          <a:endParaRPr lang="en-US"/>
        </a:p>
      </dgm:t>
    </dgm:pt>
    <dgm:pt modelId="{50C54CC5-10F3-A346-9806-6ACC8FE724A0}" type="sibTrans" cxnId="{F63D4588-4FF7-AC47-AD74-C04EEC6C9107}">
      <dgm:prSet/>
      <dgm:spPr/>
      <dgm:t>
        <a:bodyPr/>
        <a:lstStyle/>
        <a:p>
          <a:endParaRPr lang="en-US"/>
        </a:p>
      </dgm:t>
    </dgm:pt>
    <dgm:pt modelId="{34437DA3-4248-FD42-B38C-CF5DA9F2C9C2}">
      <dgm:prSet phldrT="[Text]"/>
      <dgm:spPr/>
      <dgm:t>
        <a:bodyPr/>
        <a:lstStyle/>
        <a:p>
          <a:r>
            <a:rPr lang="en-US" dirty="0" smtClean="0"/>
            <a:t>Pompey</a:t>
          </a:r>
        </a:p>
        <a:p>
          <a:r>
            <a:rPr lang="en-US" dirty="0" smtClean="0"/>
            <a:t>(assassinated </a:t>
          </a:r>
          <a:r>
            <a:rPr lang="en-US" dirty="0" smtClean="0"/>
            <a:t>48 </a:t>
          </a:r>
          <a:r>
            <a:rPr lang="en-US" dirty="0" smtClean="0"/>
            <a:t>BCE)</a:t>
          </a:r>
          <a:endParaRPr lang="en-US" dirty="0"/>
        </a:p>
      </dgm:t>
    </dgm:pt>
    <dgm:pt modelId="{0DDB0573-8ECC-3E47-B907-D96D9E7AEC8A}" type="parTrans" cxnId="{494E3F4B-A61C-5543-AC5D-FD69C8ABBBF1}">
      <dgm:prSet/>
      <dgm:spPr/>
      <dgm:t>
        <a:bodyPr/>
        <a:lstStyle/>
        <a:p>
          <a:endParaRPr lang="en-US"/>
        </a:p>
      </dgm:t>
    </dgm:pt>
    <dgm:pt modelId="{AB89772C-47FC-184D-9D9F-7392830E1D1B}" type="sibTrans" cxnId="{494E3F4B-A61C-5543-AC5D-FD69C8ABBBF1}">
      <dgm:prSet/>
      <dgm:spPr/>
      <dgm:t>
        <a:bodyPr/>
        <a:lstStyle/>
        <a:p>
          <a:endParaRPr lang="en-US"/>
        </a:p>
      </dgm:t>
    </dgm:pt>
    <dgm:pt modelId="{90877EE7-5346-7449-BA18-2147D04CC53C}" type="pres">
      <dgm:prSet presAssocID="{F79B3D2B-3348-6B46-91F2-5256944AA9DB}" presName="linearFlow" presStyleCnt="0">
        <dgm:presLayoutVars>
          <dgm:dir/>
          <dgm:resizeHandles val="exact"/>
        </dgm:presLayoutVars>
      </dgm:prSet>
      <dgm:spPr/>
    </dgm:pt>
    <dgm:pt modelId="{62EF45BA-644B-9343-915B-B1C361FCA5EC}" type="pres">
      <dgm:prSet presAssocID="{5110671C-F28E-5F49-87DD-3BE4B43E0076}" presName="composite" presStyleCnt="0"/>
      <dgm:spPr/>
    </dgm:pt>
    <dgm:pt modelId="{14CB2E15-E5EE-0B48-B057-762AE012C72C}" type="pres">
      <dgm:prSet presAssocID="{5110671C-F28E-5F49-87DD-3BE4B43E0076}" presName="imgShp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16E11FAA-37E2-544A-AC6C-15D63F84F06B}" type="pres">
      <dgm:prSet presAssocID="{5110671C-F28E-5F49-87DD-3BE4B43E0076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07B0C7-1AA4-9544-9C29-331868CF8A7B}" type="pres">
      <dgm:prSet presAssocID="{EA98C8A6-EB14-6D4B-A631-9CC3F1DFFA1A}" presName="spacing" presStyleCnt="0"/>
      <dgm:spPr/>
    </dgm:pt>
    <dgm:pt modelId="{111D5BD0-7B0F-9D4E-837C-72DEC5C97A89}" type="pres">
      <dgm:prSet presAssocID="{25410391-9435-D540-BB3F-99B57D95811B}" presName="composite" presStyleCnt="0"/>
      <dgm:spPr/>
    </dgm:pt>
    <dgm:pt modelId="{9CC756B7-CC61-DD43-9AEC-E73D0204C6BB}" type="pres">
      <dgm:prSet presAssocID="{25410391-9435-D540-BB3F-99B57D95811B}" presName="imgShp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8B434DD4-4D9A-DF4B-A1D7-CF8DF802F999}" type="pres">
      <dgm:prSet presAssocID="{25410391-9435-D540-BB3F-99B57D95811B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CD6640-FFC1-7542-AE81-8C2D7174B36B}" type="pres">
      <dgm:prSet presAssocID="{50C54CC5-10F3-A346-9806-6ACC8FE724A0}" presName="spacing" presStyleCnt="0"/>
      <dgm:spPr/>
    </dgm:pt>
    <dgm:pt modelId="{0A6ACCB9-DC01-2546-A889-594E68FCC9EF}" type="pres">
      <dgm:prSet presAssocID="{34437DA3-4248-FD42-B38C-CF5DA9F2C9C2}" presName="composite" presStyleCnt="0"/>
      <dgm:spPr/>
    </dgm:pt>
    <dgm:pt modelId="{B5824D84-07DE-B94E-A435-9856FA722E85}" type="pres">
      <dgm:prSet presAssocID="{34437DA3-4248-FD42-B38C-CF5DA9F2C9C2}" presName="imgShp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79B9A1DA-1C47-B84E-BE53-839BEAEE0F80}" type="pres">
      <dgm:prSet presAssocID="{34437DA3-4248-FD42-B38C-CF5DA9F2C9C2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ED7464-2408-5F4E-9971-200B2A27E7E1}" srcId="{F79B3D2B-3348-6B46-91F2-5256944AA9DB}" destId="{5110671C-F28E-5F49-87DD-3BE4B43E0076}" srcOrd="0" destOrd="0" parTransId="{683CEDCF-23A5-4B41-8A21-08DC626BF694}" sibTransId="{EA98C8A6-EB14-6D4B-A631-9CC3F1DFFA1A}"/>
    <dgm:cxn modelId="{36DB30A4-B6FF-404B-9A37-FF92DD822128}" type="presOf" srcId="{25410391-9435-D540-BB3F-99B57D95811B}" destId="{8B434DD4-4D9A-DF4B-A1D7-CF8DF802F999}" srcOrd="0" destOrd="0" presId="urn:microsoft.com/office/officeart/2005/8/layout/vList3"/>
    <dgm:cxn modelId="{E1B0CA04-3648-8D40-8D62-FE4008554535}" type="presOf" srcId="{F79B3D2B-3348-6B46-91F2-5256944AA9DB}" destId="{90877EE7-5346-7449-BA18-2147D04CC53C}" srcOrd="0" destOrd="0" presId="urn:microsoft.com/office/officeart/2005/8/layout/vList3"/>
    <dgm:cxn modelId="{F63D4588-4FF7-AC47-AD74-C04EEC6C9107}" srcId="{F79B3D2B-3348-6B46-91F2-5256944AA9DB}" destId="{25410391-9435-D540-BB3F-99B57D95811B}" srcOrd="1" destOrd="0" parTransId="{AFCF2197-BDA4-1C41-A4FB-3BAE88F821DD}" sibTransId="{50C54CC5-10F3-A346-9806-6ACC8FE724A0}"/>
    <dgm:cxn modelId="{19F77FE8-AA3B-504A-AB47-92F448386E5F}" type="presOf" srcId="{5110671C-F28E-5F49-87DD-3BE4B43E0076}" destId="{16E11FAA-37E2-544A-AC6C-15D63F84F06B}" srcOrd="0" destOrd="0" presId="urn:microsoft.com/office/officeart/2005/8/layout/vList3"/>
    <dgm:cxn modelId="{494E3F4B-A61C-5543-AC5D-FD69C8ABBBF1}" srcId="{F79B3D2B-3348-6B46-91F2-5256944AA9DB}" destId="{34437DA3-4248-FD42-B38C-CF5DA9F2C9C2}" srcOrd="2" destOrd="0" parTransId="{0DDB0573-8ECC-3E47-B907-D96D9E7AEC8A}" sibTransId="{AB89772C-47FC-184D-9D9F-7392830E1D1B}"/>
    <dgm:cxn modelId="{97DD84B4-68B2-5942-B0A5-C25A9D3880E2}" type="presOf" srcId="{34437DA3-4248-FD42-B38C-CF5DA9F2C9C2}" destId="{79B9A1DA-1C47-B84E-BE53-839BEAEE0F80}" srcOrd="0" destOrd="0" presId="urn:microsoft.com/office/officeart/2005/8/layout/vList3"/>
    <dgm:cxn modelId="{60A0BDCD-1692-F849-8548-FD549A197D66}" type="presParOf" srcId="{90877EE7-5346-7449-BA18-2147D04CC53C}" destId="{62EF45BA-644B-9343-915B-B1C361FCA5EC}" srcOrd="0" destOrd="0" presId="urn:microsoft.com/office/officeart/2005/8/layout/vList3"/>
    <dgm:cxn modelId="{7A6BC09A-E95B-BF46-B360-FB0FD519D1D2}" type="presParOf" srcId="{62EF45BA-644B-9343-915B-B1C361FCA5EC}" destId="{14CB2E15-E5EE-0B48-B057-762AE012C72C}" srcOrd="0" destOrd="0" presId="urn:microsoft.com/office/officeart/2005/8/layout/vList3"/>
    <dgm:cxn modelId="{BC58E596-B1E7-DE44-B642-D51145E63B31}" type="presParOf" srcId="{62EF45BA-644B-9343-915B-B1C361FCA5EC}" destId="{16E11FAA-37E2-544A-AC6C-15D63F84F06B}" srcOrd="1" destOrd="0" presId="urn:microsoft.com/office/officeart/2005/8/layout/vList3"/>
    <dgm:cxn modelId="{AF23B50C-37E5-8840-8B13-3814DCCC107C}" type="presParOf" srcId="{90877EE7-5346-7449-BA18-2147D04CC53C}" destId="{6207B0C7-1AA4-9544-9C29-331868CF8A7B}" srcOrd="1" destOrd="0" presId="urn:microsoft.com/office/officeart/2005/8/layout/vList3"/>
    <dgm:cxn modelId="{B2EFB83A-5B81-5B43-914C-81AB975F1C67}" type="presParOf" srcId="{90877EE7-5346-7449-BA18-2147D04CC53C}" destId="{111D5BD0-7B0F-9D4E-837C-72DEC5C97A89}" srcOrd="2" destOrd="0" presId="urn:microsoft.com/office/officeart/2005/8/layout/vList3"/>
    <dgm:cxn modelId="{2B46F2D0-88AE-6E45-97ED-7B46E0BEA9A3}" type="presParOf" srcId="{111D5BD0-7B0F-9D4E-837C-72DEC5C97A89}" destId="{9CC756B7-CC61-DD43-9AEC-E73D0204C6BB}" srcOrd="0" destOrd="0" presId="urn:microsoft.com/office/officeart/2005/8/layout/vList3"/>
    <dgm:cxn modelId="{DBD1335E-6D54-C740-BF9E-B07191FF72B4}" type="presParOf" srcId="{111D5BD0-7B0F-9D4E-837C-72DEC5C97A89}" destId="{8B434DD4-4D9A-DF4B-A1D7-CF8DF802F999}" srcOrd="1" destOrd="0" presId="urn:microsoft.com/office/officeart/2005/8/layout/vList3"/>
    <dgm:cxn modelId="{B475BD77-2CC7-B743-A146-E1D75CA4AFD3}" type="presParOf" srcId="{90877EE7-5346-7449-BA18-2147D04CC53C}" destId="{81CD6640-FFC1-7542-AE81-8C2D7174B36B}" srcOrd="3" destOrd="0" presId="urn:microsoft.com/office/officeart/2005/8/layout/vList3"/>
    <dgm:cxn modelId="{70C4CFB7-C854-7E4B-AB7B-044DE63945FB}" type="presParOf" srcId="{90877EE7-5346-7449-BA18-2147D04CC53C}" destId="{0A6ACCB9-DC01-2546-A889-594E68FCC9EF}" srcOrd="4" destOrd="0" presId="urn:microsoft.com/office/officeart/2005/8/layout/vList3"/>
    <dgm:cxn modelId="{389466AF-0943-7948-A476-8DA365124AEB}" type="presParOf" srcId="{0A6ACCB9-DC01-2546-A889-594E68FCC9EF}" destId="{B5824D84-07DE-B94E-A435-9856FA722E85}" srcOrd="0" destOrd="0" presId="urn:microsoft.com/office/officeart/2005/8/layout/vList3"/>
    <dgm:cxn modelId="{8AD54893-3B72-1E4E-8129-EB8306E3CD38}" type="presParOf" srcId="{0A6ACCB9-DC01-2546-A889-594E68FCC9EF}" destId="{79B9A1DA-1C47-B84E-BE53-839BEAEE0F80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99A887-7A22-6A49-A779-5D75B440602D}" type="doc">
      <dgm:prSet loTypeId="urn:microsoft.com/office/officeart/2005/8/layout/vList3" loCatId="list" qsTypeId="urn:microsoft.com/office/officeart/2005/8/quickstyle/simple4" qsCatId="simple" csTypeId="urn:microsoft.com/office/officeart/2005/8/colors/accent1_2" csCatId="accent1" phldr="1"/>
      <dgm:spPr/>
    </dgm:pt>
    <dgm:pt modelId="{12F9F90F-A7C2-6E47-BF6C-AE2C4906FAB5}">
      <dgm:prSet phldrT="[Text]"/>
      <dgm:spPr/>
      <dgm:t>
        <a:bodyPr/>
        <a:lstStyle/>
        <a:p>
          <a:r>
            <a:rPr lang="en-US" dirty="0" smtClean="0"/>
            <a:t>Octavian</a:t>
          </a:r>
        </a:p>
        <a:p>
          <a:r>
            <a:rPr lang="en-US" dirty="0" smtClean="0"/>
            <a:t>(died 14 AD </a:t>
          </a:r>
          <a:r>
            <a:rPr lang="en-US" smtClean="0"/>
            <a:t>of old age) </a:t>
          </a:r>
          <a:endParaRPr lang="en-US" dirty="0"/>
        </a:p>
      </dgm:t>
    </dgm:pt>
    <dgm:pt modelId="{7CBA69B4-D75B-2C4A-BBC0-693838D27324}" type="parTrans" cxnId="{47741AAD-D804-644B-BAD9-C744885F0363}">
      <dgm:prSet/>
      <dgm:spPr/>
      <dgm:t>
        <a:bodyPr/>
        <a:lstStyle/>
        <a:p>
          <a:endParaRPr lang="en-US"/>
        </a:p>
      </dgm:t>
    </dgm:pt>
    <dgm:pt modelId="{7420AF50-4F05-9342-BC31-816B356993D2}" type="sibTrans" cxnId="{47741AAD-D804-644B-BAD9-C744885F0363}">
      <dgm:prSet/>
      <dgm:spPr/>
      <dgm:t>
        <a:bodyPr/>
        <a:lstStyle/>
        <a:p>
          <a:endParaRPr lang="en-US"/>
        </a:p>
      </dgm:t>
    </dgm:pt>
    <dgm:pt modelId="{E12AD2AC-92F5-6349-B1B9-4862744037DF}">
      <dgm:prSet phldrT="[Text]"/>
      <dgm:spPr/>
      <dgm:t>
        <a:bodyPr/>
        <a:lstStyle/>
        <a:p>
          <a:r>
            <a:rPr lang="en-US" dirty="0" smtClean="0"/>
            <a:t>Marc </a:t>
          </a:r>
          <a:r>
            <a:rPr lang="en-US" dirty="0" smtClean="0"/>
            <a:t>Antony</a:t>
          </a:r>
        </a:p>
        <a:p>
          <a:r>
            <a:rPr lang="en-US" dirty="0" smtClean="0"/>
            <a:t>(suicide 30 BC)</a:t>
          </a:r>
          <a:endParaRPr lang="en-US" dirty="0"/>
        </a:p>
      </dgm:t>
    </dgm:pt>
    <dgm:pt modelId="{6C351CA9-61FF-4A46-953E-5AE4CE97A65F}" type="parTrans" cxnId="{67C3E7CB-FDD3-0046-B105-D49F0944336C}">
      <dgm:prSet/>
      <dgm:spPr/>
      <dgm:t>
        <a:bodyPr/>
        <a:lstStyle/>
        <a:p>
          <a:endParaRPr lang="en-US"/>
        </a:p>
      </dgm:t>
    </dgm:pt>
    <dgm:pt modelId="{DD1A6E3C-7D80-0B4C-99AA-4AEE8FB303DE}" type="sibTrans" cxnId="{67C3E7CB-FDD3-0046-B105-D49F0944336C}">
      <dgm:prSet/>
      <dgm:spPr/>
      <dgm:t>
        <a:bodyPr/>
        <a:lstStyle/>
        <a:p>
          <a:endParaRPr lang="en-US"/>
        </a:p>
      </dgm:t>
    </dgm:pt>
    <dgm:pt modelId="{7FEFCA99-AF7A-0446-BD03-24886486510A}">
      <dgm:prSet phldrT="[Text]"/>
      <dgm:spPr/>
      <dgm:t>
        <a:bodyPr/>
        <a:lstStyle/>
        <a:p>
          <a:r>
            <a:rPr lang="en-US" dirty="0" smtClean="0"/>
            <a:t>Lepidus</a:t>
          </a:r>
        </a:p>
        <a:p>
          <a:r>
            <a:rPr lang="en-US" dirty="0" smtClean="0"/>
            <a:t>(died 13 BC of old age)</a:t>
          </a:r>
          <a:endParaRPr lang="en-US" dirty="0"/>
        </a:p>
      </dgm:t>
    </dgm:pt>
    <dgm:pt modelId="{17001E0A-C80D-FC4E-BCE1-EF7A7AD0B963}" type="parTrans" cxnId="{8350B0F5-4D2E-5D4F-9F80-89C7DB2B4AAF}">
      <dgm:prSet/>
      <dgm:spPr/>
      <dgm:t>
        <a:bodyPr/>
        <a:lstStyle/>
        <a:p>
          <a:endParaRPr lang="en-US"/>
        </a:p>
      </dgm:t>
    </dgm:pt>
    <dgm:pt modelId="{5F558A72-96EB-234D-8329-3A8EC17EBDF7}" type="sibTrans" cxnId="{8350B0F5-4D2E-5D4F-9F80-89C7DB2B4AAF}">
      <dgm:prSet/>
      <dgm:spPr/>
      <dgm:t>
        <a:bodyPr/>
        <a:lstStyle/>
        <a:p>
          <a:endParaRPr lang="en-US"/>
        </a:p>
      </dgm:t>
    </dgm:pt>
    <dgm:pt modelId="{2B50EE4B-28B5-2146-A199-4B99077DE03D}" type="pres">
      <dgm:prSet presAssocID="{C099A887-7A22-6A49-A779-5D75B440602D}" presName="linearFlow" presStyleCnt="0">
        <dgm:presLayoutVars>
          <dgm:dir/>
          <dgm:resizeHandles val="exact"/>
        </dgm:presLayoutVars>
      </dgm:prSet>
      <dgm:spPr/>
    </dgm:pt>
    <dgm:pt modelId="{36AF0A26-3B95-2B49-869F-2ECFF219BEE8}" type="pres">
      <dgm:prSet presAssocID="{12F9F90F-A7C2-6E47-BF6C-AE2C4906FAB5}" presName="composite" presStyleCnt="0"/>
      <dgm:spPr/>
    </dgm:pt>
    <dgm:pt modelId="{14F6B125-8F5A-EC48-8310-41C93E58B2D4}" type="pres">
      <dgm:prSet presAssocID="{12F9F90F-A7C2-6E47-BF6C-AE2C4906FAB5}" presName="imgShp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3B376F1A-0E21-934E-9B1F-F619EF392961}" type="pres">
      <dgm:prSet presAssocID="{12F9F90F-A7C2-6E47-BF6C-AE2C4906FAB5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D1DAD4-5BDE-0F47-9788-4C6123D860BC}" type="pres">
      <dgm:prSet presAssocID="{7420AF50-4F05-9342-BC31-816B356993D2}" presName="spacing" presStyleCnt="0"/>
      <dgm:spPr/>
    </dgm:pt>
    <dgm:pt modelId="{A6E7396F-ECB6-EA41-A61C-BDB67D600B3E}" type="pres">
      <dgm:prSet presAssocID="{E12AD2AC-92F5-6349-B1B9-4862744037DF}" presName="composite" presStyleCnt="0"/>
      <dgm:spPr/>
    </dgm:pt>
    <dgm:pt modelId="{29E42D48-5DD8-3C43-BFDA-9B9DAE2DEBC4}" type="pres">
      <dgm:prSet presAssocID="{E12AD2AC-92F5-6349-B1B9-4862744037DF}" presName="imgShp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3C75C941-F9A0-804C-A56C-8A7378D47B35}" type="pres">
      <dgm:prSet presAssocID="{E12AD2AC-92F5-6349-B1B9-4862744037DF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22A150-C826-D64E-8FE4-3FAE5A9A3286}" type="pres">
      <dgm:prSet presAssocID="{DD1A6E3C-7D80-0B4C-99AA-4AEE8FB303DE}" presName="spacing" presStyleCnt="0"/>
      <dgm:spPr/>
    </dgm:pt>
    <dgm:pt modelId="{9E63C6CF-96BB-6B4A-B413-160F515215CF}" type="pres">
      <dgm:prSet presAssocID="{7FEFCA99-AF7A-0446-BD03-24886486510A}" presName="composite" presStyleCnt="0"/>
      <dgm:spPr/>
    </dgm:pt>
    <dgm:pt modelId="{352AA51A-7295-4649-A036-BD1945084815}" type="pres">
      <dgm:prSet presAssocID="{7FEFCA99-AF7A-0446-BD03-24886486510A}" presName="imgShp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E98F1F3A-2C4B-054B-889C-809048A47074}" type="pres">
      <dgm:prSet presAssocID="{7FEFCA99-AF7A-0446-BD03-24886486510A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9CD3801-D43C-3443-9956-9835A010657F}" type="presOf" srcId="{E12AD2AC-92F5-6349-B1B9-4862744037DF}" destId="{3C75C941-F9A0-804C-A56C-8A7378D47B35}" srcOrd="0" destOrd="0" presId="urn:microsoft.com/office/officeart/2005/8/layout/vList3"/>
    <dgm:cxn modelId="{3D834506-0C57-BC45-8BDA-11C436D46F3C}" type="presOf" srcId="{C099A887-7A22-6A49-A779-5D75B440602D}" destId="{2B50EE4B-28B5-2146-A199-4B99077DE03D}" srcOrd="0" destOrd="0" presId="urn:microsoft.com/office/officeart/2005/8/layout/vList3"/>
    <dgm:cxn modelId="{67C3E7CB-FDD3-0046-B105-D49F0944336C}" srcId="{C099A887-7A22-6A49-A779-5D75B440602D}" destId="{E12AD2AC-92F5-6349-B1B9-4862744037DF}" srcOrd="1" destOrd="0" parTransId="{6C351CA9-61FF-4A46-953E-5AE4CE97A65F}" sibTransId="{DD1A6E3C-7D80-0B4C-99AA-4AEE8FB303DE}"/>
    <dgm:cxn modelId="{98AC1106-FF30-D34A-9B22-75591507F8F6}" type="presOf" srcId="{12F9F90F-A7C2-6E47-BF6C-AE2C4906FAB5}" destId="{3B376F1A-0E21-934E-9B1F-F619EF392961}" srcOrd="0" destOrd="0" presId="urn:microsoft.com/office/officeart/2005/8/layout/vList3"/>
    <dgm:cxn modelId="{465FB26F-493C-234F-95EF-FEEC7FB1298A}" type="presOf" srcId="{7FEFCA99-AF7A-0446-BD03-24886486510A}" destId="{E98F1F3A-2C4B-054B-889C-809048A47074}" srcOrd="0" destOrd="0" presId="urn:microsoft.com/office/officeart/2005/8/layout/vList3"/>
    <dgm:cxn modelId="{47741AAD-D804-644B-BAD9-C744885F0363}" srcId="{C099A887-7A22-6A49-A779-5D75B440602D}" destId="{12F9F90F-A7C2-6E47-BF6C-AE2C4906FAB5}" srcOrd="0" destOrd="0" parTransId="{7CBA69B4-D75B-2C4A-BBC0-693838D27324}" sibTransId="{7420AF50-4F05-9342-BC31-816B356993D2}"/>
    <dgm:cxn modelId="{8350B0F5-4D2E-5D4F-9F80-89C7DB2B4AAF}" srcId="{C099A887-7A22-6A49-A779-5D75B440602D}" destId="{7FEFCA99-AF7A-0446-BD03-24886486510A}" srcOrd="2" destOrd="0" parTransId="{17001E0A-C80D-FC4E-BCE1-EF7A7AD0B963}" sibTransId="{5F558A72-96EB-234D-8329-3A8EC17EBDF7}"/>
    <dgm:cxn modelId="{DEC41417-62E8-774D-B4F2-852B84462BA9}" type="presParOf" srcId="{2B50EE4B-28B5-2146-A199-4B99077DE03D}" destId="{36AF0A26-3B95-2B49-869F-2ECFF219BEE8}" srcOrd="0" destOrd="0" presId="urn:microsoft.com/office/officeart/2005/8/layout/vList3"/>
    <dgm:cxn modelId="{B45ECD77-D9EA-9A4B-9CD9-077D44183362}" type="presParOf" srcId="{36AF0A26-3B95-2B49-869F-2ECFF219BEE8}" destId="{14F6B125-8F5A-EC48-8310-41C93E58B2D4}" srcOrd="0" destOrd="0" presId="urn:microsoft.com/office/officeart/2005/8/layout/vList3"/>
    <dgm:cxn modelId="{53821CFB-3C9C-714B-8C5C-D5E3BF69A387}" type="presParOf" srcId="{36AF0A26-3B95-2B49-869F-2ECFF219BEE8}" destId="{3B376F1A-0E21-934E-9B1F-F619EF392961}" srcOrd="1" destOrd="0" presId="urn:microsoft.com/office/officeart/2005/8/layout/vList3"/>
    <dgm:cxn modelId="{F2F7CD42-F17C-4F48-8426-CEFB31D0909E}" type="presParOf" srcId="{2B50EE4B-28B5-2146-A199-4B99077DE03D}" destId="{53D1DAD4-5BDE-0F47-9788-4C6123D860BC}" srcOrd="1" destOrd="0" presId="urn:microsoft.com/office/officeart/2005/8/layout/vList3"/>
    <dgm:cxn modelId="{DD403462-5820-6847-A55D-3D8CDBB1B99D}" type="presParOf" srcId="{2B50EE4B-28B5-2146-A199-4B99077DE03D}" destId="{A6E7396F-ECB6-EA41-A61C-BDB67D600B3E}" srcOrd="2" destOrd="0" presId="urn:microsoft.com/office/officeart/2005/8/layout/vList3"/>
    <dgm:cxn modelId="{6D1D18E7-EA37-334A-9F9A-3164E727782D}" type="presParOf" srcId="{A6E7396F-ECB6-EA41-A61C-BDB67D600B3E}" destId="{29E42D48-5DD8-3C43-BFDA-9B9DAE2DEBC4}" srcOrd="0" destOrd="0" presId="urn:microsoft.com/office/officeart/2005/8/layout/vList3"/>
    <dgm:cxn modelId="{A9F9B19F-B8AE-E045-88F0-6D52548E8CA5}" type="presParOf" srcId="{A6E7396F-ECB6-EA41-A61C-BDB67D600B3E}" destId="{3C75C941-F9A0-804C-A56C-8A7378D47B35}" srcOrd="1" destOrd="0" presId="urn:microsoft.com/office/officeart/2005/8/layout/vList3"/>
    <dgm:cxn modelId="{D0152F7E-5758-9D48-A858-379DD855DC3E}" type="presParOf" srcId="{2B50EE4B-28B5-2146-A199-4B99077DE03D}" destId="{E722A150-C826-D64E-8FE4-3FAE5A9A3286}" srcOrd="3" destOrd="0" presId="urn:microsoft.com/office/officeart/2005/8/layout/vList3"/>
    <dgm:cxn modelId="{377579DA-8AD3-0F42-B0BB-24B7C55E5A2E}" type="presParOf" srcId="{2B50EE4B-28B5-2146-A199-4B99077DE03D}" destId="{9E63C6CF-96BB-6B4A-B413-160F515215CF}" srcOrd="4" destOrd="0" presId="urn:microsoft.com/office/officeart/2005/8/layout/vList3"/>
    <dgm:cxn modelId="{F7F5187B-EBF2-454D-9691-7C00B41BC3FA}" type="presParOf" srcId="{9E63C6CF-96BB-6B4A-B413-160F515215CF}" destId="{352AA51A-7295-4649-A036-BD1945084815}" srcOrd="0" destOrd="0" presId="urn:microsoft.com/office/officeart/2005/8/layout/vList3"/>
    <dgm:cxn modelId="{69CF2A65-9C0A-4842-A52F-C10DDCC3C290}" type="presParOf" srcId="{9E63C6CF-96BB-6B4A-B413-160F515215CF}" destId="{E98F1F3A-2C4B-054B-889C-809048A47074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E4A208D-021E-5B4A-8D89-E92E5E550069}" type="doc">
      <dgm:prSet loTypeId="urn:microsoft.com/office/officeart/2005/8/layout/process4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33A5226-9B0F-2748-8983-72E7505F51AE}">
      <dgm:prSet phldrT="[Text]"/>
      <dgm:spPr/>
      <dgm:t>
        <a:bodyPr/>
        <a:lstStyle/>
        <a:p>
          <a:r>
            <a:rPr lang="en-US" dirty="0" smtClean="0"/>
            <a:t>1</a:t>
          </a:r>
          <a:r>
            <a:rPr lang="en-US" baseline="30000" dirty="0" smtClean="0"/>
            <a:t>st</a:t>
          </a:r>
          <a:r>
            <a:rPr lang="en-US" dirty="0" smtClean="0"/>
            <a:t> Triumvirate  </a:t>
          </a:r>
          <a:endParaRPr lang="en-US" dirty="0"/>
        </a:p>
      </dgm:t>
    </dgm:pt>
    <dgm:pt modelId="{54B7BACB-DFA2-774A-B9D0-ED54D0FA601F}" type="parTrans" cxnId="{711D9EED-9B2D-AF41-A1CE-2A0FF5D2F2B3}">
      <dgm:prSet/>
      <dgm:spPr/>
      <dgm:t>
        <a:bodyPr/>
        <a:lstStyle/>
        <a:p>
          <a:endParaRPr lang="en-US"/>
        </a:p>
      </dgm:t>
    </dgm:pt>
    <dgm:pt modelId="{3C6095C7-7172-DB4D-B449-85217FDFE081}" type="sibTrans" cxnId="{711D9EED-9B2D-AF41-A1CE-2A0FF5D2F2B3}">
      <dgm:prSet/>
      <dgm:spPr/>
      <dgm:t>
        <a:bodyPr/>
        <a:lstStyle/>
        <a:p>
          <a:endParaRPr lang="en-US"/>
        </a:p>
      </dgm:t>
    </dgm:pt>
    <dgm:pt modelId="{F9306A4C-48CF-F241-A8B2-372DA84AC2AA}">
      <dgm:prSet phldrT="[Text]"/>
      <dgm:spPr/>
      <dgm:t>
        <a:bodyPr/>
        <a:lstStyle/>
        <a:p>
          <a:r>
            <a:rPr lang="en-US" dirty="0" smtClean="0"/>
            <a:t>Julius Caesar 48 – 44 BCE</a:t>
          </a:r>
          <a:endParaRPr lang="en-US" dirty="0"/>
        </a:p>
      </dgm:t>
    </dgm:pt>
    <dgm:pt modelId="{A517634B-51B4-074B-BA70-3EAB525C794E}" type="parTrans" cxnId="{6ECF848D-E6F6-5C4A-BD53-A15BB22B0742}">
      <dgm:prSet/>
      <dgm:spPr/>
      <dgm:t>
        <a:bodyPr/>
        <a:lstStyle/>
        <a:p>
          <a:endParaRPr lang="en-US"/>
        </a:p>
      </dgm:t>
    </dgm:pt>
    <dgm:pt modelId="{0BA21D23-D01F-D543-85E9-4AEA90642013}" type="sibTrans" cxnId="{6ECF848D-E6F6-5C4A-BD53-A15BB22B0742}">
      <dgm:prSet/>
      <dgm:spPr/>
      <dgm:t>
        <a:bodyPr/>
        <a:lstStyle/>
        <a:p>
          <a:endParaRPr lang="en-US"/>
        </a:p>
      </dgm:t>
    </dgm:pt>
    <dgm:pt modelId="{DCC19EED-4AFE-154B-8E45-500FC1FFBDC9}">
      <dgm:prSet phldrT="[Text]"/>
      <dgm:spPr/>
      <dgm:t>
        <a:bodyPr/>
        <a:lstStyle/>
        <a:p>
          <a:r>
            <a:rPr lang="en-US" dirty="0" smtClean="0"/>
            <a:t>2</a:t>
          </a:r>
          <a:r>
            <a:rPr lang="en-US" baseline="30000" dirty="0" smtClean="0"/>
            <a:t>nd</a:t>
          </a:r>
          <a:r>
            <a:rPr lang="en-US" dirty="0" smtClean="0"/>
            <a:t> Triumvirate</a:t>
          </a:r>
          <a:endParaRPr lang="en-US" dirty="0"/>
        </a:p>
      </dgm:t>
    </dgm:pt>
    <dgm:pt modelId="{F7F7FEF3-E792-D84B-8AD5-311146671266}" type="parTrans" cxnId="{319A9632-9D55-034E-A994-34AE43FE0FC5}">
      <dgm:prSet/>
      <dgm:spPr/>
      <dgm:t>
        <a:bodyPr/>
        <a:lstStyle/>
        <a:p>
          <a:endParaRPr lang="en-US"/>
        </a:p>
      </dgm:t>
    </dgm:pt>
    <dgm:pt modelId="{1FBFCA0E-63E3-F247-A91F-DEC684C9F9F2}" type="sibTrans" cxnId="{319A9632-9D55-034E-A994-34AE43FE0FC5}">
      <dgm:prSet/>
      <dgm:spPr/>
      <dgm:t>
        <a:bodyPr/>
        <a:lstStyle/>
        <a:p>
          <a:endParaRPr lang="en-US"/>
        </a:p>
      </dgm:t>
    </dgm:pt>
    <dgm:pt modelId="{58C26766-5592-D743-81B2-2DC7B6BA340B}">
      <dgm:prSet phldrT="[Text]"/>
      <dgm:spPr/>
      <dgm:t>
        <a:bodyPr/>
        <a:lstStyle/>
        <a:p>
          <a:r>
            <a:rPr lang="en-US" dirty="0" smtClean="0"/>
            <a:t>Civil </a:t>
          </a:r>
          <a:r>
            <a:rPr lang="en-US" dirty="0" smtClean="0"/>
            <a:t>War (Octavian vs. Antony)</a:t>
          </a:r>
          <a:endParaRPr lang="en-US" dirty="0"/>
        </a:p>
      </dgm:t>
    </dgm:pt>
    <dgm:pt modelId="{F772504A-5CDB-FF40-AF50-25701ABF6954}" type="parTrans" cxnId="{4877367B-128E-1E4D-8A41-57C1FAD37479}">
      <dgm:prSet/>
      <dgm:spPr/>
      <dgm:t>
        <a:bodyPr/>
        <a:lstStyle/>
        <a:p>
          <a:endParaRPr lang="en-US"/>
        </a:p>
      </dgm:t>
    </dgm:pt>
    <dgm:pt modelId="{74BBE7C1-F22F-1C45-BA7C-3232011B8CF9}" type="sibTrans" cxnId="{4877367B-128E-1E4D-8A41-57C1FAD37479}">
      <dgm:prSet/>
      <dgm:spPr/>
      <dgm:t>
        <a:bodyPr/>
        <a:lstStyle/>
        <a:p>
          <a:endParaRPr lang="en-US"/>
        </a:p>
      </dgm:t>
    </dgm:pt>
    <dgm:pt modelId="{25BBA184-6EDA-684D-894F-3BF038AA7C2B}">
      <dgm:prSet phldrT="[Text]"/>
      <dgm:spPr/>
      <dgm:t>
        <a:bodyPr/>
        <a:lstStyle/>
        <a:p>
          <a:r>
            <a:rPr lang="en-US" dirty="0" smtClean="0"/>
            <a:t>Augustus </a:t>
          </a:r>
          <a:r>
            <a:rPr lang="en-US" dirty="0" smtClean="0"/>
            <a:t>Caesar 27 BCE – 14 AD</a:t>
          </a:r>
          <a:endParaRPr lang="en-US" dirty="0"/>
        </a:p>
      </dgm:t>
    </dgm:pt>
    <dgm:pt modelId="{96D086A1-4604-F544-936B-285A92EFB8CA}" type="parTrans" cxnId="{351DA24F-0495-3A4A-8546-72A331148157}">
      <dgm:prSet/>
      <dgm:spPr/>
      <dgm:t>
        <a:bodyPr/>
        <a:lstStyle/>
        <a:p>
          <a:endParaRPr lang="en-US"/>
        </a:p>
      </dgm:t>
    </dgm:pt>
    <dgm:pt modelId="{35D4C12D-B7D4-F64C-A5E9-A0BC181B2F4D}" type="sibTrans" cxnId="{351DA24F-0495-3A4A-8546-72A331148157}">
      <dgm:prSet/>
      <dgm:spPr/>
      <dgm:t>
        <a:bodyPr/>
        <a:lstStyle/>
        <a:p>
          <a:endParaRPr lang="en-US"/>
        </a:p>
      </dgm:t>
    </dgm:pt>
    <dgm:pt modelId="{31A7F2AD-6243-EF43-BF54-3D571842434E}">
      <dgm:prSet phldrT="[Text]"/>
      <dgm:spPr/>
      <dgm:t>
        <a:bodyPr/>
        <a:lstStyle/>
        <a:p>
          <a:r>
            <a:rPr lang="en-US" dirty="0" err="1" smtClean="0"/>
            <a:t>Pax</a:t>
          </a:r>
          <a:r>
            <a:rPr lang="en-US" dirty="0" smtClean="0"/>
            <a:t> </a:t>
          </a:r>
          <a:r>
            <a:rPr lang="en-US" dirty="0" err="1" smtClean="0"/>
            <a:t>Romana</a:t>
          </a:r>
          <a:endParaRPr lang="en-US" dirty="0"/>
        </a:p>
      </dgm:t>
    </dgm:pt>
    <dgm:pt modelId="{33C27228-95C9-1B43-A222-52361B56E805}" type="parTrans" cxnId="{6DB9D19D-57F2-3A4F-8C9D-E27B352AAE21}">
      <dgm:prSet/>
      <dgm:spPr/>
      <dgm:t>
        <a:bodyPr/>
        <a:lstStyle/>
        <a:p>
          <a:endParaRPr lang="en-US"/>
        </a:p>
      </dgm:t>
    </dgm:pt>
    <dgm:pt modelId="{6AF83444-3028-3249-88F9-9B22F8B1045C}" type="sibTrans" cxnId="{6DB9D19D-57F2-3A4F-8C9D-E27B352AAE21}">
      <dgm:prSet/>
      <dgm:spPr/>
      <dgm:t>
        <a:bodyPr/>
        <a:lstStyle/>
        <a:p>
          <a:endParaRPr lang="en-US"/>
        </a:p>
      </dgm:t>
    </dgm:pt>
    <dgm:pt modelId="{43046628-837C-3B41-9EC5-E5F3D27C53C9}" type="pres">
      <dgm:prSet presAssocID="{DE4A208D-021E-5B4A-8D89-E92E5E55006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2026A9C-2F75-234F-B993-71486418E044}" type="pres">
      <dgm:prSet presAssocID="{25BBA184-6EDA-684D-894F-3BF038AA7C2B}" presName="boxAndChildren" presStyleCnt="0"/>
      <dgm:spPr/>
    </dgm:pt>
    <dgm:pt modelId="{B8627702-2FBD-7B4E-9760-E87F4F9609B5}" type="pres">
      <dgm:prSet presAssocID="{25BBA184-6EDA-684D-894F-3BF038AA7C2B}" presName="parentTextBox" presStyleLbl="node1" presStyleIdx="0" presStyleCnt="3"/>
      <dgm:spPr/>
      <dgm:t>
        <a:bodyPr/>
        <a:lstStyle/>
        <a:p>
          <a:endParaRPr lang="en-US"/>
        </a:p>
      </dgm:t>
    </dgm:pt>
    <dgm:pt modelId="{C9C7DECD-0A4C-EC49-84DE-EE8AAD2E0C72}" type="pres">
      <dgm:prSet presAssocID="{25BBA184-6EDA-684D-894F-3BF038AA7C2B}" presName="entireBox" presStyleLbl="node1" presStyleIdx="0" presStyleCnt="3"/>
      <dgm:spPr/>
      <dgm:t>
        <a:bodyPr/>
        <a:lstStyle/>
        <a:p>
          <a:endParaRPr lang="en-US"/>
        </a:p>
      </dgm:t>
    </dgm:pt>
    <dgm:pt modelId="{FB1CC760-9D89-9B4A-8122-A0DBF3499969}" type="pres">
      <dgm:prSet presAssocID="{25BBA184-6EDA-684D-894F-3BF038AA7C2B}" presName="descendantBox" presStyleCnt="0"/>
      <dgm:spPr/>
    </dgm:pt>
    <dgm:pt modelId="{36F4804F-7C82-E04E-A4C9-A0E5A6E95CC1}" type="pres">
      <dgm:prSet presAssocID="{31A7F2AD-6243-EF43-BF54-3D571842434E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FA68EC-988A-8346-9D22-A72A2CAFAF40}" type="pres">
      <dgm:prSet presAssocID="{1FBFCA0E-63E3-F247-A91F-DEC684C9F9F2}" presName="sp" presStyleCnt="0"/>
      <dgm:spPr/>
    </dgm:pt>
    <dgm:pt modelId="{F541E5E3-0006-FC47-87E3-817DEA0D7577}" type="pres">
      <dgm:prSet presAssocID="{DCC19EED-4AFE-154B-8E45-500FC1FFBDC9}" presName="arrowAndChildren" presStyleCnt="0"/>
      <dgm:spPr/>
    </dgm:pt>
    <dgm:pt modelId="{19915FD0-058B-E44A-895F-F5F5154CE225}" type="pres">
      <dgm:prSet presAssocID="{DCC19EED-4AFE-154B-8E45-500FC1FFBDC9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C47FE1C7-1866-DF48-B555-50AEBB22421A}" type="pres">
      <dgm:prSet presAssocID="{DCC19EED-4AFE-154B-8E45-500FC1FFBDC9}" presName="arrow" presStyleLbl="node1" presStyleIdx="1" presStyleCnt="3"/>
      <dgm:spPr/>
      <dgm:t>
        <a:bodyPr/>
        <a:lstStyle/>
        <a:p>
          <a:endParaRPr lang="en-US"/>
        </a:p>
      </dgm:t>
    </dgm:pt>
    <dgm:pt modelId="{5E37A0B8-2EB7-8340-A0C7-F39B7CFB4530}" type="pres">
      <dgm:prSet presAssocID="{DCC19EED-4AFE-154B-8E45-500FC1FFBDC9}" presName="descendantArrow" presStyleCnt="0"/>
      <dgm:spPr/>
    </dgm:pt>
    <dgm:pt modelId="{752EA0AA-B9BC-0C42-AE0E-53CB91DADFFD}" type="pres">
      <dgm:prSet presAssocID="{58C26766-5592-D743-81B2-2DC7B6BA340B}" presName="childTextArrow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33BB54-B9ED-4C40-8715-72D122E2890E}" type="pres">
      <dgm:prSet presAssocID="{3C6095C7-7172-DB4D-B449-85217FDFE081}" presName="sp" presStyleCnt="0"/>
      <dgm:spPr/>
    </dgm:pt>
    <dgm:pt modelId="{95DC3755-3B61-AE47-986F-7A58FAA22DFD}" type="pres">
      <dgm:prSet presAssocID="{E33A5226-9B0F-2748-8983-72E7505F51AE}" presName="arrowAndChildren" presStyleCnt="0"/>
      <dgm:spPr/>
    </dgm:pt>
    <dgm:pt modelId="{CF6CD415-7EA0-C849-96B8-E5F471048C6C}" type="pres">
      <dgm:prSet presAssocID="{E33A5226-9B0F-2748-8983-72E7505F51AE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1649C067-97D6-1540-B99E-33D2C66240B5}" type="pres">
      <dgm:prSet presAssocID="{E33A5226-9B0F-2748-8983-72E7505F51AE}" presName="arrow" presStyleLbl="node1" presStyleIdx="2" presStyleCnt="3"/>
      <dgm:spPr/>
      <dgm:t>
        <a:bodyPr/>
        <a:lstStyle/>
        <a:p>
          <a:endParaRPr lang="en-US"/>
        </a:p>
      </dgm:t>
    </dgm:pt>
    <dgm:pt modelId="{264B3EC2-C706-8E42-9CD9-C4470EAEC26F}" type="pres">
      <dgm:prSet presAssocID="{E33A5226-9B0F-2748-8983-72E7505F51AE}" presName="descendantArrow" presStyleCnt="0"/>
      <dgm:spPr/>
    </dgm:pt>
    <dgm:pt modelId="{1EFD293C-A2ED-C548-AC28-90086B794D90}" type="pres">
      <dgm:prSet presAssocID="{F9306A4C-48CF-F241-A8B2-372DA84AC2AA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5ED2604-BE26-8449-A402-5F93368C06A0}" type="presOf" srcId="{F9306A4C-48CF-F241-A8B2-372DA84AC2AA}" destId="{1EFD293C-A2ED-C548-AC28-90086B794D90}" srcOrd="0" destOrd="0" presId="urn:microsoft.com/office/officeart/2005/8/layout/process4"/>
    <dgm:cxn modelId="{E526E909-6E0C-0942-8337-81D311D3D975}" type="presOf" srcId="{58C26766-5592-D743-81B2-2DC7B6BA340B}" destId="{752EA0AA-B9BC-0C42-AE0E-53CB91DADFFD}" srcOrd="0" destOrd="0" presId="urn:microsoft.com/office/officeart/2005/8/layout/process4"/>
    <dgm:cxn modelId="{5D1379F6-33A7-0A4D-8A95-7536965769E3}" type="presOf" srcId="{25BBA184-6EDA-684D-894F-3BF038AA7C2B}" destId="{C9C7DECD-0A4C-EC49-84DE-EE8AAD2E0C72}" srcOrd="1" destOrd="0" presId="urn:microsoft.com/office/officeart/2005/8/layout/process4"/>
    <dgm:cxn modelId="{711D9EED-9B2D-AF41-A1CE-2A0FF5D2F2B3}" srcId="{DE4A208D-021E-5B4A-8D89-E92E5E550069}" destId="{E33A5226-9B0F-2748-8983-72E7505F51AE}" srcOrd="0" destOrd="0" parTransId="{54B7BACB-DFA2-774A-B9D0-ED54D0FA601F}" sibTransId="{3C6095C7-7172-DB4D-B449-85217FDFE081}"/>
    <dgm:cxn modelId="{BD4B18E7-E0BC-4644-94C6-CCF869FD2DCF}" type="presOf" srcId="{31A7F2AD-6243-EF43-BF54-3D571842434E}" destId="{36F4804F-7C82-E04E-A4C9-A0E5A6E95CC1}" srcOrd="0" destOrd="0" presId="urn:microsoft.com/office/officeart/2005/8/layout/process4"/>
    <dgm:cxn modelId="{6ECF848D-E6F6-5C4A-BD53-A15BB22B0742}" srcId="{E33A5226-9B0F-2748-8983-72E7505F51AE}" destId="{F9306A4C-48CF-F241-A8B2-372DA84AC2AA}" srcOrd="0" destOrd="0" parTransId="{A517634B-51B4-074B-BA70-3EAB525C794E}" sibTransId="{0BA21D23-D01F-D543-85E9-4AEA90642013}"/>
    <dgm:cxn modelId="{4877367B-128E-1E4D-8A41-57C1FAD37479}" srcId="{DCC19EED-4AFE-154B-8E45-500FC1FFBDC9}" destId="{58C26766-5592-D743-81B2-2DC7B6BA340B}" srcOrd="0" destOrd="0" parTransId="{F772504A-5CDB-FF40-AF50-25701ABF6954}" sibTransId="{74BBE7C1-F22F-1C45-BA7C-3232011B8CF9}"/>
    <dgm:cxn modelId="{319A9632-9D55-034E-A994-34AE43FE0FC5}" srcId="{DE4A208D-021E-5B4A-8D89-E92E5E550069}" destId="{DCC19EED-4AFE-154B-8E45-500FC1FFBDC9}" srcOrd="1" destOrd="0" parTransId="{F7F7FEF3-E792-D84B-8AD5-311146671266}" sibTransId="{1FBFCA0E-63E3-F247-A91F-DEC684C9F9F2}"/>
    <dgm:cxn modelId="{6DB9D19D-57F2-3A4F-8C9D-E27B352AAE21}" srcId="{25BBA184-6EDA-684D-894F-3BF038AA7C2B}" destId="{31A7F2AD-6243-EF43-BF54-3D571842434E}" srcOrd="0" destOrd="0" parTransId="{33C27228-95C9-1B43-A222-52361B56E805}" sibTransId="{6AF83444-3028-3249-88F9-9B22F8B1045C}"/>
    <dgm:cxn modelId="{C9B5CCF9-2021-ED4A-A364-58D33D2C9254}" type="presOf" srcId="{25BBA184-6EDA-684D-894F-3BF038AA7C2B}" destId="{B8627702-2FBD-7B4E-9760-E87F4F9609B5}" srcOrd="0" destOrd="0" presId="urn:microsoft.com/office/officeart/2005/8/layout/process4"/>
    <dgm:cxn modelId="{C2FAE327-5F7A-494B-93DA-B0A45EEC8723}" type="presOf" srcId="{E33A5226-9B0F-2748-8983-72E7505F51AE}" destId="{CF6CD415-7EA0-C849-96B8-E5F471048C6C}" srcOrd="0" destOrd="0" presId="urn:microsoft.com/office/officeart/2005/8/layout/process4"/>
    <dgm:cxn modelId="{75FBCEEB-523A-2140-A435-963066D85A67}" type="presOf" srcId="{DE4A208D-021E-5B4A-8D89-E92E5E550069}" destId="{43046628-837C-3B41-9EC5-E5F3D27C53C9}" srcOrd="0" destOrd="0" presId="urn:microsoft.com/office/officeart/2005/8/layout/process4"/>
    <dgm:cxn modelId="{351DA24F-0495-3A4A-8546-72A331148157}" srcId="{DE4A208D-021E-5B4A-8D89-E92E5E550069}" destId="{25BBA184-6EDA-684D-894F-3BF038AA7C2B}" srcOrd="2" destOrd="0" parTransId="{96D086A1-4604-F544-936B-285A92EFB8CA}" sibTransId="{35D4C12D-B7D4-F64C-A5E9-A0BC181B2F4D}"/>
    <dgm:cxn modelId="{0F3B90CD-CD7B-E34F-AD03-2EF8B887541D}" type="presOf" srcId="{DCC19EED-4AFE-154B-8E45-500FC1FFBDC9}" destId="{19915FD0-058B-E44A-895F-F5F5154CE225}" srcOrd="0" destOrd="0" presId="urn:microsoft.com/office/officeart/2005/8/layout/process4"/>
    <dgm:cxn modelId="{18295616-EA2C-D246-8912-FCD597B4363E}" type="presOf" srcId="{DCC19EED-4AFE-154B-8E45-500FC1FFBDC9}" destId="{C47FE1C7-1866-DF48-B555-50AEBB22421A}" srcOrd="1" destOrd="0" presId="urn:microsoft.com/office/officeart/2005/8/layout/process4"/>
    <dgm:cxn modelId="{1637E069-4EFE-384C-B61A-00271166AB90}" type="presOf" srcId="{E33A5226-9B0F-2748-8983-72E7505F51AE}" destId="{1649C067-97D6-1540-B99E-33D2C66240B5}" srcOrd="1" destOrd="0" presId="urn:microsoft.com/office/officeart/2005/8/layout/process4"/>
    <dgm:cxn modelId="{1C4C0716-49B5-B34C-954A-D8928D62A304}" type="presParOf" srcId="{43046628-837C-3B41-9EC5-E5F3D27C53C9}" destId="{A2026A9C-2F75-234F-B993-71486418E044}" srcOrd="0" destOrd="0" presId="urn:microsoft.com/office/officeart/2005/8/layout/process4"/>
    <dgm:cxn modelId="{B0B4A50B-2188-0A4B-B655-5EA972CA1647}" type="presParOf" srcId="{A2026A9C-2F75-234F-B993-71486418E044}" destId="{B8627702-2FBD-7B4E-9760-E87F4F9609B5}" srcOrd="0" destOrd="0" presId="urn:microsoft.com/office/officeart/2005/8/layout/process4"/>
    <dgm:cxn modelId="{CBAD9B40-0B43-8E46-ACAC-59BD54E92155}" type="presParOf" srcId="{A2026A9C-2F75-234F-B993-71486418E044}" destId="{C9C7DECD-0A4C-EC49-84DE-EE8AAD2E0C72}" srcOrd="1" destOrd="0" presId="urn:microsoft.com/office/officeart/2005/8/layout/process4"/>
    <dgm:cxn modelId="{5BC36C75-F6C5-6E44-8C9D-610C64A47B43}" type="presParOf" srcId="{A2026A9C-2F75-234F-B993-71486418E044}" destId="{FB1CC760-9D89-9B4A-8122-A0DBF3499969}" srcOrd="2" destOrd="0" presId="urn:microsoft.com/office/officeart/2005/8/layout/process4"/>
    <dgm:cxn modelId="{0D783F71-351D-6542-95C1-CF0E9F5CE537}" type="presParOf" srcId="{FB1CC760-9D89-9B4A-8122-A0DBF3499969}" destId="{36F4804F-7C82-E04E-A4C9-A0E5A6E95CC1}" srcOrd="0" destOrd="0" presId="urn:microsoft.com/office/officeart/2005/8/layout/process4"/>
    <dgm:cxn modelId="{9857B084-D27E-104A-9706-3812378D9BDB}" type="presParOf" srcId="{43046628-837C-3B41-9EC5-E5F3D27C53C9}" destId="{A5FA68EC-988A-8346-9D22-A72A2CAFAF40}" srcOrd="1" destOrd="0" presId="urn:microsoft.com/office/officeart/2005/8/layout/process4"/>
    <dgm:cxn modelId="{90EF0C92-11E5-124B-B8DE-484E84CEF64F}" type="presParOf" srcId="{43046628-837C-3B41-9EC5-E5F3D27C53C9}" destId="{F541E5E3-0006-FC47-87E3-817DEA0D7577}" srcOrd="2" destOrd="0" presId="urn:microsoft.com/office/officeart/2005/8/layout/process4"/>
    <dgm:cxn modelId="{713615FE-BC3E-7B40-88D6-E141DBD865C2}" type="presParOf" srcId="{F541E5E3-0006-FC47-87E3-817DEA0D7577}" destId="{19915FD0-058B-E44A-895F-F5F5154CE225}" srcOrd="0" destOrd="0" presId="urn:microsoft.com/office/officeart/2005/8/layout/process4"/>
    <dgm:cxn modelId="{7A9D1600-798E-5743-A887-2B643C145163}" type="presParOf" srcId="{F541E5E3-0006-FC47-87E3-817DEA0D7577}" destId="{C47FE1C7-1866-DF48-B555-50AEBB22421A}" srcOrd="1" destOrd="0" presId="urn:microsoft.com/office/officeart/2005/8/layout/process4"/>
    <dgm:cxn modelId="{4146D8B2-F1E6-D444-9006-EDEFBE5DA2CE}" type="presParOf" srcId="{F541E5E3-0006-FC47-87E3-817DEA0D7577}" destId="{5E37A0B8-2EB7-8340-A0C7-F39B7CFB4530}" srcOrd="2" destOrd="0" presId="urn:microsoft.com/office/officeart/2005/8/layout/process4"/>
    <dgm:cxn modelId="{FFA66D73-CCF8-D445-958A-4DCC622A6B85}" type="presParOf" srcId="{5E37A0B8-2EB7-8340-A0C7-F39B7CFB4530}" destId="{752EA0AA-B9BC-0C42-AE0E-53CB91DADFFD}" srcOrd="0" destOrd="0" presId="urn:microsoft.com/office/officeart/2005/8/layout/process4"/>
    <dgm:cxn modelId="{BFCA18CB-3994-3046-879D-DFFD48B46781}" type="presParOf" srcId="{43046628-837C-3B41-9EC5-E5F3D27C53C9}" destId="{EE33BB54-B9ED-4C40-8715-72D122E2890E}" srcOrd="3" destOrd="0" presId="urn:microsoft.com/office/officeart/2005/8/layout/process4"/>
    <dgm:cxn modelId="{A9B8F227-DC00-0344-B73C-21813FD55345}" type="presParOf" srcId="{43046628-837C-3B41-9EC5-E5F3D27C53C9}" destId="{95DC3755-3B61-AE47-986F-7A58FAA22DFD}" srcOrd="4" destOrd="0" presId="urn:microsoft.com/office/officeart/2005/8/layout/process4"/>
    <dgm:cxn modelId="{56118A7E-F02F-5346-A6E6-165D16A586CF}" type="presParOf" srcId="{95DC3755-3B61-AE47-986F-7A58FAA22DFD}" destId="{CF6CD415-7EA0-C849-96B8-E5F471048C6C}" srcOrd="0" destOrd="0" presId="urn:microsoft.com/office/officeart/2005/8/layout/process4"/>
    <dgm:cxn modelId="{941558A2-C31D-594A-84D3-BB63DA785660}" type="presParOf" srcId="{95DC3755-3B61-AE47-986F-7A58FAA22DFD}" destId="{1649C067-97D6-1540-B99E-33D2C66240B5}" srcOrd="1" destOrd="0" presId="urn:microsoft.com/office/officeart/2005/8/layout/process4"/>
    <dgm:cxn modelId="{15297C38-154D-EE4A-9C12-D521D2087303}" type="presParOf" srcId="{95DC3755-3B61-AE47-986F-7A58FAA22DFD}" destId="{264B3EC2-C706-8E42-9CD9-C4470EAEC26F}" srcOrd="2" destOrd="0" presId="urn:microsoft.com/office/officeart/2005/8/layout/process4"/>
    <dgm:cxn modelId="{5EB148F1-FD68-B047-B301-FE525797B634}" type="presParOf" srcId="{264B3EC2-C706-8E42-9CD9-C4470EAEC26F}" destId="{1EFD293C-A2ED-C548-AC28-90086B794D9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867C659-FEF7-DC4D-9AB0-09396AB6A5F5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A56A55B-7CF5-0147-885A-A98E0C53BDDA}">
      <dgm:prSet phldrT="[Text]"/>
      <dgm:spPr/>
      <dgm:t>
        <a:bodyPr/>
        <a:lstStyle/>
        <a:p>
          <a:r>
            <a:rPr lang="en-US" dirty="0" smtClean="0"/>
            <a:t>Established uniform system of currency</a:t>
          </a:r>
          <a:endParaRPr lang="en-US" dirty="0"/>
        </a:p>
      </dgm:t>
    </dgm:pt>
    <dgm:pt modelId="{6C682D0F-7B8F-3A44-982F-78EF1EA46EEB}" type="parTrans" cxnId="{EBDB0EED-9E6F-DE4C-B4D2-F8985819A4AE}">
      <dgm:prSet/>
      <dgm:spPr/>
      <dgm:t>
        <a:bodyPr/>
        <a:lstStyle/>
        <a:p>
          <a:endParaRPr lang="en-US"/>
        </a:p>
      </dgm:t>
    </dgm:pt>
    <dgm:pt modelId="{9C066253-0E6D-C843-AFB1-3D6ABD14D081}" type="sibTrans" cxnId="{EBDB0EED-9E6F-DE4C-B4D2-F8985819A4AE}">
      <dgm:prSet/>
      <dgm:spPr/>
      <dgm:t>
        <a:bodyPr/>
        <a:lstStyle/>
        <a:p>
          <a:endParaRPr lang="en-US"/>
        </a:p>
      </dgm:t>
    </dgm:pt>
    <dgm:pt modelId="{19F00692-54A8-DC41-8209-71C39DA17085}">
      <dgm:prSet phldrT="[Text]"/>
      <dgm:spPr/>
      <dgm:t>
        <a:bodyPr/>
        <a:lstStyle/>
        <a:p>
          <a:r>
            <a:rPr lang="en-US" dirty="0" smtClean="0"/>
            <a:t>Safe travel and trade</a:t>
          </a:r>
          <a:endParaRPr lang="en-US" dirty="0"/>
        </a:p>
      </dgm:t>
    </dgm:pt>
    <dgm:pt modelId="{0B4BD79E-60AD-E547-ADCF-8710CCE3A259}" type="parTrans" cxnId="{3369D519-3272-3D42-AE47-2F5049778320}">
      <dgm:prSet/>
      <dgm:spPr/>
      <dgm:t>
        <a:bodyPr/>
        <a:lstStyle/>
        <a:p>
          <a:endParaRPr lang="en-US"/>
        </a:p>
      </dgm:t>
    </dgm:pt>
    <dgm:pt modelId="{C1F65967-868B-8C4D-B4B1-7762E3C0D1B5}" type="sibTrans" cxnId="{3369D519-3272-3D42-AE47-2F5049778320}">
      <dgm:prSet/>
      <dgm:spPr/>
      <dgm:t>
        <a:bodyPr/>
        <a:lstStyle/>
        <a:p>
          <a:endParaRPr lang="en-US"/>
        </a:p>
      </dgm:t>
    </dgm:pt>
    <dgm:pt modelId="{12103ADC-45A6-294D-A6D8-148211CD648C}">
      <dgm:prSet phldrT="[Text]"/>
      <dgm:spPr/>
      <dgm:t>
        <a:bodyPr/>
        <a:lstStyle/>
        <a:p>
          <a:r>
            <a:rPr lang="en-US" dirty="0" smtClean="0"/>
            <a:t>Promoted stability and prosperity</a:t>
          </a:r>
        </a:p>
      </dgm:t>
    </dgm:pt>
    <dgm:pt modelId="{39FC4410-66EC-D740-A289-19D1CDF2C777}" type="parTrans" cxnId="{36351F5B-D86C-5544-80D3-CC0D811100D3}">
      <dgm:prSet/>
      <dgm:spPr/>
      <dgm:t>
        <a:bodyPr/>
        <a:lstStyle/>
        <a:p>
          <a:endParaRPr lang="en-US"/>
        </a:p>
      </dgm:t>
    </dgm:pt>
    <dgm:pt modelId="{578A2638-747D-5946-B814-445D7A31CB4F}" type="sibTrans" cxnId="{36351F5B-D86C-5544-80D3-CC0D811100D3}">
      <dgm:prSet/>
      <dgm:spPr/>
      <dgm:t>
        <a:bodyPr/>
        <a:lstStyle/>
        <a:p>
          <a:endParaRPr lang="en-US"/>
        </a:p>
      </dgm:t>
    </dgm:pt>
    <dgm:pt modelId="{8606FE16-7E0C-8C44-A454-72A419C48473}" type="pres">
      <dgm:prSet presAssocID="{A867C659-FEF7-DC4D-9AB0-09396AB6A5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823858A-F21E-EB41-A3D0-71036C8CB8E5}" type="pres">
      <dgm:prSet presAssocID="{7A56A55B-7CF5-0147-885A-A98E0C53BDD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F59EFC-2AB0-E64A-B2A7-0CE634D826E9}" type="pres">
      <dgm:prSet presAssocID="{9C066253-0E6D-C843-AFB1-3D6ABD14D081}" presName="spacer" presStyleCnt="0"/>
      <dgm:spPr/>
    </dgm:pt>
    <dgm:pt modelId="{40105947-4D5B-CF42-8CC0-7D2B7FF28A59}" type="pres">
      <dgm:prSet presAssocID="{19F00692-54A8-DC41-8209-71C39DA1708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445C2F-3217-154B-A92E-63D0F35B75E5}" type="pres">
      <dgm:prSet presAssocID="{C1F65967-868B-8C4D-B4B1-7762E3C0D1B5}" presName="spacer" presStyleCnt="0"/>
      <dgm:spPr/>
    </dgm:pt>
    <dgm:pt modelId="{67072BF9-D52B-E04B-BE7D-E9624FFD7C8B}" type="pres">
      <dgm:prSet presAssocID="{12103ADC-45A6-294D-A6D8-148211CD648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351F5B-D86C-5544-80D3-CC0D811100D3}" srcId="{A867C659-FEF7-DC4D-9AB0-09396AB6A5F5}" destId="{12103ADC-45A6-294D-A6D8-148211CD648C}" srcOrd="2" destOrd="0" parTransId="{39FC4410-66EC-D740-A289-19D1CDF2C777}" sibTransId="{578A2638-747D-5946-B814-445D7A31CB4F}"/>
    <dgm:cxn modelId="{B55B12E0-AA5D-CC4E-B05C-D01D892CA196}" type="presOf" srcId="{A867C659-FEF7-DC4D-9AB0-09396AB6A5F5}" destId="{8606FE16-7E0C-8C44-A454-72A419C48473}" srcOrd="0" destOrd="0" presId="urn:microsoft.com/office/officeart/2005/8/layout/vList2"/>
    <dgm:cxn modelId="{CE740A8D-967E-224F-8D49-C21F769A51F5}" type="presOf" srcId="{12103ADC-45A6-294D-A6D8-148211CD648C}" destId="{67072BF9-D52B-E04B-BE7D-E9624FFD7C8B}" srcOrd="0" destOrd="0" presId="urn:microsoft.com/office/officeart/2005/8/layout/vList2"/>
    <dgm:cxn modelId="{EBDB0EED-9E6F-DE4C-B4D2-F8985819A4AE}" srcId="{A867C659-FEF7-DC4D-9AB0-09396AB6A5F5}" destId="{7A56A55B-7CF5-0147-885A-A98E0C53BDDA}" srcOrd="0" destOrd="0" parTransId="{6C682D0F-7B8F-3A44-982F-78EF1EA46EEB}" sibTransId="{9C066253-0E6D-C843-AFB1-3D6ABD14D081}"/>
    <dgm:cxn modelId="{67212757-8EBF-154F-B6FC-6024B6048FFB}" type="presOf" srcId="{7A56A55B-7CF5-0147-885A-A98E0C53BDDA}" destId="{B823858A-F21E-EB41-A3D0-71036C8CB8E5}" srcOrd="0" destOrd="0" presId="urn:microsoft.com/office/officeart/2005/8/layout/vList2"/>
    <dgm:cxn modelId="{3369D519-3272-3D42-AE47-2F5049778320}" srcId="{A867C659-FEF7-DC4D-9AB0-09396AB6A5F5}" destId="{19F00692-54A8-DC41-8209-71C39DA17085}" srcOrd="1" destOrd="0" parTransId="{0B4BD79E-60AD-E547-ADCF-8710CCE3A259}" sibTransId="{C1F65967-868B-8C4D-B4B1-7762E3C0D1B5}"/>
    <dgm:cxn modelId="{32FF4F1B-AE1F-9645-B739-E08C8C058C3D}" type="presOf" srcId="{19F00692-54A8-DC41-8209-71C39DA17085}" destId="{40105947-4D5B-CF42-8CC0-7D2B7FF28A59}" srcOrd="0" destOrd="0" presId="urn:microsoft.com/office/officeart/2005/8/layout/vList2"/>
    <dgm:cxn modelId="{17764CBA-53A6-F940-B196-6AE5FF929B34}" type="presParOf" srcId="{8606FE16-7E0C-8C44-A454-72A419C48473}" destId="{B823858A-F21E-EB41-A3D0-71036C8CB8E5}" srcOrd="0" destOrd="0" presId="urn:microsoft.com/office/officeart/2005/8/layout/vList2"/>
    <dgm:cxn modelId="{9CB1019B-F456-F641-BC69-382E279EF4AA}" type="presParOf" srcId="{8606FE16-7E0C-8C44-A454-72A419C48473}" destId="{91F59EFC-2AB0-E64A-B2A7-0CE634D826E9}" srcOrd="1" destOrd="0" presId="urn:microsoft.com/office/officeart/2005/8/layout/vList2"/>
    <dgm:cxn modelId="{611C0304-7544-9549-8D2A-18E8B80EA5DF}" type="presParOf" srcId="{8606FE16-7E0C-8C44-A454-72A419C48473}" destId="{40105947-4D5B-CF42-8CC0-7D2B7FF28A59}" srcOrd="2" destOrd="0" presId="urn:microsoft.com/office/officeart/2005/8/layout/vList2"/>
    <dgm:cxn modelId="{EFA1528A-3F1D-C748-B033-192DC4D4DD94}" type="presParOf" srcId="{8606FE16-7E0C-8C44-A454-72A419C48473}" destId="{B3445C2F-3217-154B-A92E-63D0F35B75E5}" srcOrd="3" destOrd="0" presId="urn:microsoft.com/office/officeart/2005/8/layout/vList2"/>
    <dgm:cxn modelId="{07B815FD-8A49-6446-9BB7-4A18562B64E6}" type="presParOf" srcId="{8606FE16-7E0C-8C44-A454-72A419C48473}" destId="{67072BF9-D52B-E04B-BE7D-E9624FFD7C8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E7266C5-5083-9047-B8DE-FFB82CAC6D20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F15A31C-54C4-204F-B71E-AA1B24D63A7B}">
      <dgm:prSet phldrT="[Text]"/>
      <dgm:spPr/>
      <dgm:t>
        <a:bodyPr/>
        <a:lstStyle/>
        <a:p>
          <a:r>
            <a:rPr lang="en-US" dirty="0" smtClean="0"/>
            <a:t>Developed uniform rule of law</a:t>
          </a:r>
          <a:endParaRPr lang="en-US" dirty="0"/>
        </a:p>
      </dgm:t>
    </dgm:pt>
    <dgm:pt modelId="{0681570C-CE10-4A48-A11C-2D1F9B43F57C}" type="parTrans" cxnId="{C372650B-3F0C-DF49-8D77-791DD56D1F24}">
      <dgm:prSet/>
      <dgm:spPr/>
      <dgm:t>
        <a:bodyPr/>
        <a:lstStyle/>
        <a:p>
          <a:endParaRPr lang="en-US"/>
        </a:p>
      </dgm:t>
    </dgm:pt>
    <dgm:pt modelId="{743E3FB6-EAA8-FE45-9C94-86F2C0C416D5}" type="sibTrans" cxnId="{C372650B-3F0C-DF49-8D77-791DD56D1F24}">
      <dgm:prSet/>
      <dgm:spPr/>
      <dgm:t>
        <a:bodyPr/>
        <a:lstStyle/>
        <a:p>
          <a:endParaRPr lang="en-US"/>
        </a:p>
      </dgm:t>
    </dgm:pt>
    <dgm:pt modelId="{371F4B7D-5115-0D48-8A7B-ECF604AD8A9F}">
      <dgm:prSet phldrT="[Text]"/>
      <dgm:spPr/>
      <dgm:t>
        <a:bodyPr/>
        <a:lstStyle/>
        <a:p>
          <a:r>
            <a:rPr lang="en-US" dirty="0" smtClean="0"/>
            <a:t>Increased emphasis on the family</a:t>
          </a:r>
          <a:endParaRPr lang="en-US" dirty="0"/>
        </a:p>
      </dgm:t>
    </dgm:pt>
    <dgm:pt modelId="{9FA5AA75-AB30-684D-A032-A3C1B661B1EF}" type="parTrans" cxnId="{1A118FAE-CB25-084E-87BF-45FEE8C4334B}">
      <dgm:prSet/>
      <dgm:spPr/>
      <dgm:t>
        <a:bodyPr/>
        <a:lstStyle/>
        <a:p>
          <a:endParaRPr lang="en-US"/>
        </a:p>
      </dgm:t>
    </dgm:pt>
    <dgm:pt modelId="{A8DAE831-C60F-7C4A-A0E5-D288B25FA77C}" type="sibTrans" cxnId="{1A118FAE-CB25-084E-87BF-45FEE8C4334B}">
      <dgm:prSet/>
      <dgm:spPr/>
      <dgm:t>
        <a:bodyPr/>
        <a:lstStyle/>
        <a:p>
          <a:endParaRPr lang="en-US"/>
        </a:p>
      </dgm:t>
    </dgm:pt>
    <dgm:pt modelId="{473A30DA-F30C-DD4C-AAEE-D1C19D93525B}">
      <dgm:prSet phldrT="[Text]"/>
      <dgm:spPr/>
      <dgm:t>
        <a:bodyPr/>
        <a:lstStyle/>
        <a:p>
          <a:r>
            <a:rPr lang="en-US" dirty="0" smtClean="0"/>
            <a:t>Created a civil service</a:t>
          </a:r>
        </a:p>
      </dgm:t>
    </dgm:pt>
    <dgm:pt modelId="{5B1ECE46-A6C4-5644-8BB3-31685DCF088C}" type="parTrans" cxnId="{E8DE9A5F-F543-D348-94A6-A7EE3FE79D28}">
      <dgm:prSet/>
      <dgm:spPr/>
      <dgm:t>
        <a:bodyPr/>
        <a:lstStyle/>
        <a:p>
          <a:endParaRPr lang="en-US"/>
        </a:p>
      </dgm:t>
    </dgm:pt>
    <dgm:pt modelId="{BE6048B5-0198-2C4A-8C95-673B37FFDA35}" type="sibTrans" cxnId="{E8DE9A5F-F543-D348-94A6-A7EE3FE79D28}">
      <dgm:prSet/>
      <dgm:spPr/>
      <dgm:t>
        <a:bodyPr/>
        <a:lstStyle/>
        <a:p>
          <a:endParaRPr lang="en-US"/>
        </a:p>
      </dgm:t>
    </dgm:pt>
    <dgm:pt modelId="{E2DF893C-1A43-9A42-9C60-AECE715FD030}">
      <dgm:prSet/>
      <dgm:spPr/>
      <dgm:t>
        <a:bodyPr/>
        <a:lstStyle/>
        <a:p>
          <a:r>
            <a:rPr lang="en-US" dirty="0" smtClean="0"/>
            <a:t>Brought stability to the social classes</a:t>
          </a:r>
          <a:endParaRPr lang="en-US" dirty="0"/>
        </a:p>
      </dgm:t>
    </dgm:pt>
    <dgm:pt modelId="{0F77BE14-8CB9-F94A-88E7-ACB948AC4AC3}" type="parTrans" cxnId="{1346278F-7A74-D245-9CEA-AD7EA637404E}">
      <dgm:prSet/>
      <dgm:spPr/>
    </dgm:pt>
    <dgm:pt modelId="{137D6BE9-5B42-7F41-A3EE-E9827D592F5C}" type="sibTrans" cxnId="{1346278F-7A74-D245-9CEA-AD7EA637404E}">
      <dgm:prSet/>
      <dgm:spPr/>
    </dgm:pt>
    <dgm:pt modelId="{7C00AC96-A99F-B34D-A23E-95ACE8A03C0D}" type="pres">
      <dgm:prSet presAssocID="{BE7266C5-5083-9047-B8DE-FFB82CAC6D2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D98033C-3CF0-4941-82B7-2BFC475D536D}" type="pres">
      <dgm:prSet presAssocID="{8F15A31C-54C4-204F-B71E-AA1B24D63A7B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52DE4D-D95B-734E-A78D-21DCB18BC3C1}" type="pres">
      <dgm:prSet presAssocID="{743E3FB6-EAA8-FE45-9C94-86F2C0C416D5}" presName="spacer" presStyleCnt="0"/>
      <dgm:spPr/>
    </dgm:pt>
    <dgm:pt modelId="{FF037A4A-8E46-D84D-B48B-A587BEF0B494}" type="pres">
      <dgm:prSet presAssocID="{371F4B7D-5115-0D48-8A7B-ECF604AD8A9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6F0CE3-48F3-7548-A801-32E99D228299}" type="pres">
      <dgm:prSet presAssocID="{A8DAE831-C60F-7C4A-A0E5-D288B25FA77C}" presName="spacer" presStyleCnt="0"/>
      <dgm:spPr/>
    </dgm:pt>
    <dgm:pt modelId="{CC8BA24E-2461-8042-9361-8536323A7C46}" type="pres">
      <dgm:prSet presAssocID="{473A30DA-F30C-DD4C-AAEE-D1C19D93525B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AA31F7-C532-9843-A807-B344F51BCA49}" type="pres">
      <dgm:prSet presAssocID="{BE6048B5-0198-2C4A-8C95-673B37FFDA35}" presName="spacer" presStyleCnt="0"/>
      <dgm:spPr/>
    </dgm:pt>
    <dgm:pt modelId="{010A9B38-65C4-BE42-B2CE-42C1D1ACEA08}" type="pres">
      <dgm:prSet presAssocID="{E2DF893C-1A43-9A42-9C60-AECE715FD03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346278F-7A74-D245-9CEA-AD7EA637404E}" srcId="{BE7266C5-5083-9047-B8DE-FFB82CAC6D20}" destId="{E2DF893C-1A43-9A42-9C60-AECE715FD030}" srcOrd="3" destOrd="0" parTransId="{0F77BE14-8CB9-F94A-88E7-ACB948AC4AC3}" sibTransId="{137D6BE9-5B42-7F41-A3EE-E9827D592F5C}"/>
    <dgm:cxn modelId="{5EDDEBF4-BE8B-C44D-A533-0918FD75AF5F}" type="presOf" srcId="{371F4B7D-5115-0D48-8A7B-ECF604AD8A9F}" destId="{FF037A4A-8E46-D84D-B48B-A587BEF0B494}" srcOrd="0" destOrd="0" presId="urn:microsoft.com/office/officeart/2005/8/layout/vList2"/>
    <dgm:cxn modelId="{C372650B-3F0C-DF49-8D77-791DD56D1F24}" srcId="{BE7266C5-5083-9047-B8DE-FFB82CAC6D20}" destId="{8F15A31C-54C4-204F-B71E-AA1B24D63A7B}" srcOrd="0" destOrd="0" parTransId="{0681570C-CE10-4A48-A11C-2D1F9B43F57C}" sibTransId="{743E3FB6-EAA8-FE45-9C94-86F2C0C416D5}"/>
    <dgm:cxn modelId="{22D34E26-89F3-9941-BF52-EBEB8042C96E}" type="presOf" srcId="{8F15A31C-54C4-204F-B71E-AA1B24D63A7B}" destId="{3D98033C-3CF0-4941-82B7-2BFC475D536D}" srcOrd="0" destOrd="0" presId="urn:microsoft.com/office/officeart/2005/8/layout/vList2"/>
    <dgm:cxn modelId="{1A118FAE-CB25-084E-87BF-45FEE8C4334B}" srcId="{BE7266C5-5083-9047-B8DE-FFB82CAC6D20}" destId="{371F4B7D-5115-0D48-8A7B-ECF604AD8A9F}" srcOrd="1" destOrd="0" parTransId="{9FA5AA75-AB30-684D-A032-A3C1B661B1EF}" sibTransId="{A8DAE831-C60F-7C4A-A0E5-D288B25FA77C}"/>
    <dgm:cxn modelId="{E8DE9A5F-F543-D348-94A6-A7EE3FE79D28}" srcId="{BE7266C5-5083-9047-B8DE-FFB82CAC6D20}" destId="{473A30DA-F30C-DD4C-AAEE-D1C19D93525B}" srcOrd="2" destOrd="0" parTransId="{5B1ECE46-A6C4-5644-8BB3-31685DCF088C}" sibTransId="{BE6048B5-0198-2C4A-8C95-673B37FFDA35}"/>
    <dgm:cxn modelId="{3C804332-DE51-FF46-9E06-116FE549F226}" type="presOf" srcId="{473A30DA-F30C-DD4C-AAEE-D1C19D93525B}" destId="{CC8BA24E-2461-8042-9361-8536323A7C46}" srcOrd="0" destOrd="0" presId="urn:microsoft.com/office/officeart/2005/8/layout/vList2"/>
    <dgm:cxn modelId="{5307865A-0752-AF42-9574-A1B5D1A129B4}" type="presOf" srcId="{BE7266C5-5083-9047-B8DE-FFB82CAC6D20}" destId="{7C00AC96-A99F-B34D-A23E-95ACE8A03C0D}" srcOrd="0" destOrd="0" presId="urn:microsoft.com/office/officeart/2005/8/layout/vList2"/>
    <dgm:cxn modelId="{721644C0-3140-B844-A4DD-810BE86BBC17}" type="presOf" srcId="{E2DF893C-1A43-9A42-9C60-AECE715FD030}" destId="{010A9B38-65C4-BE42-B2CE-42C1D1ACEA08}" srcOrd="0" destOrd="0" presId="urn:microsoft.com/office/officeart/2005/8/layout/vList2"/>
    <dgm:cxn modelId="{C7D63F41-8EB9-D74A-8289-1AC327C2A812}" type="presParOf" srcId="{7C00AC96-A99F-B34D-A23E-95ACE8A03C0D}" destId="{3D98033C-3CF0-4941-82B7-2BFC475D536D}" srcOrd="0" destOrd="0" presId="urn:microsoft.com/office/officeart/2005/8/layout/vList2"/>
    <dgm:cxn modelId="{2E388E60-5D86-004F-B1DC-C4924A681E16}" type="presParOf" srcId="{7C00AC96-A99F-B34D-A23E-95ACE8A03C0D}" destId="{0352DE4D-D95B-734E-A78D-21DCB18BC3C1}" srcOrd="1" destOrd="0" presId="urn:microsoft.com/office/officeart/2005/8/layout/vList2"/>
    <dgm:cxn modelId="{D5893296-6A22-BD40-AC4F-200A3FAA6228}" type="presParOf" srcId="{7C00AC96-A99F-B34D-A23E-95ACE8A03C0D}" destId="{FF037A4A-8E46-D84D-B48B-A587BEF0B494}" srcOrd="2" destOrd="0" presId="urn:microsoft.com/office/officeart/2005/8/layout/vList2"/>
    <dgm:cxn modelId="{8ECF5C17-7A41-E44F-B6CE-7EAF9DC7203C}" type="presParOf" srcId="{7C00AC96-A99F-B34D-A23E-95ACE8A03C0D}" destId="{EC6F0CE3-48F3-7548-A801-32E99D228299}" srcOrd="3" destOrd="0" presId="urn:microsoft.com/office/officeart/2005/8/layout/vList2"/>
    <dgm:cxn modelId="{6472C40E-E50C-D94A-B4E7-A47625536ACF}" type="presParOf" srcId="{7C00AC96-A99F-B34D-A23E-95ACE8A03C0D}" destId="{CC8BA24E-2461-8042-9361-8536323A7C46}" srcOrd="4" destOrd="0" presId="urn:microsoft.com/office/officeart/2005/8/layout/vList2"/>
    <dgm:cxn modelId="{4F1035BB-A933-B941-AFE7-8E2175B03871}" type="presParOf" srcId="{7C00AC96-A99F-B34D-A23E-95ACE8A03C0D}" destId="{32AA31F7-C532-9843-A807-B344F51BCA49}" srcOrd="5" destOrd="0" presId="urn:microsoft.com/office/officeart/2005/8/layout/vList2"/>
    <dgm:cxn modelId="{D80356FC-0E65-394E-BC9B-D4F122381D21}" type="presParOf" srcId="{7C00AC96-A99F-B34D-A23E-95ACE8A03C0D}" destId="{010A9B38-65C4-BE42-B2CE-42C1D1ACEA0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86C2020-6BB0-C447-87C7-69400802ECAA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B825FA-BE08-3241-9598-CF3430E1B602}">
      <dgm:prSet phldrT="[Text]"/>
      <dgm:spPr/>
      <dgm:t>
        <a:bodyPr/>
        <a:lstStyle/>
        <a:p>
          <a:r>
            <a:rPr lang="en-US" dirty="0" smtClean="0"/>
            <a:t>Accused was presumed innocent until proven guilty</a:t>
          </a:r>
          <a:endParaRPr lang="en-US" dirty="0"/>
        </a:p>
      </dgm:t>
    </dgm:pt>
    <dgm:pt modelId="{7ECBD181-1EE2-AE43-878E-E8900186ABC5}" type="parTrans" cxnId="{349BC547-EF36-3447-8B92-0ACA6B6A8161}">
      <dgm:prSet/>
      <dgm:spPr/>
      <dgm:t>
        <a:bodyPr/>
        <a:lstStyle/>
        <a:p>
          <a:endParaRPr lang="en-US"/>
        </a:p>
      </dgm:t>
    </dgm:pt>
    <dgm:pt modelId="{850EE75F-FA89-9E4C-AD49-244637FFA007}" type="sibTrans" cxnId="{349BC547-EF36-3447-8B92-0ACA6B6A8161}">
      <dgm:prSet/>
      <dgm:spPr/>
      <dgm:t>
        <a:bodyPr/>
        <a:lstStyle/>
        <a:p>
          <a:endParaRPr lang="en-US"/>
        </a:p>
      </dgm:t>
    </dgm:pt>
    <dgm:pt modelId="{23CE8BF3-CB37-DB40-BED7-33B63653BCA5}">
      <dgm:prSet phldrT="[Text]"/>
      <dgm:spPr/>
      <dgm:t>
        <a:bodyPr/>
        <a:lstStyle/>
        <a:p>
          <a:r>
            <a:rPr lang="en-US" dirty="0" smtClean="0"/>
            <a:t>Accused was allowed to face the accuser and offer a defense</a:t>
          </a:r>
          <a:endParaRPr lang="en-US" dirty="0"/>
        </a:p>
      </dgm:t>
    </dgm:pt>
    <dgm:pt modelId="{8C85AE15-5445-CE4E-BC71-F9C0FD0C2BB1}" type="parTrans" cxnId="{4EDCE5D1-913C-2D4D-A9BA-D1EEC7E45443}">
      <dgm:prSet/>
      <dgm:spPr/>
      <dgm:t>
        <a:bodyPr/>
        <a:lstStyle/>
        <a:p>
          <a:endParaRPr lang="en-US"/>
        </a:p>
      </dgm:t>
    </dgm:pt>
    <dgm:pt modelId="{3187A62B-B8E9-2A42-BF4A-91092C3EDF82}" type="sibTrans" cxnId="{4EDCE5D1-913C-2D4D-A9BA-D1EEC7E45443}">
      <dgm:prSet/>
      <dgm:spPr/>
      <dgm:t>
        <a:bodyPr/>
        <a:lstStyle/>
        <a:p>
          <a:endParaRPr lang="en-US"/>
        </a:p>
      </dgm:t>
    </dgm:pt>
    <dgm:pt modelId="{C3D96665-9328-FC41-B7FE-68BFFE009C11}">
      <dgm:prSet phldrT="[Text]"/>
      <dgm:spPr/>
      <dgm:t>
        <a:bodyPr/>
        <a:lstStyle/>
        <a:p>
          <a:r>
            <a:rPr lang="en-US" dirty="0" smtClean="0"/>
            <a:t>Judges interpreted the law and were expected to make fair decisions</a:t>
          </a:r>
          <a:endParaRPr lang="en-US" dirty="0"/>
        </a:p>
      </dgm:t>
    </dgm:pt>
    <dgm:pt modelId="{A1D83385-43F3-684D-A6B9-00D9EDE3968F}" type="parTrans" cxnId="{9D0A7122-8529-8546-BD98-E25F6322D851}">
      <dgm:prSet/>
      <dgm:spPr/>
      <dgm:t>
        <a:bodyPr/>
        <a:lstStyle/>
        <a:p>
          <a:endParaRPr lang="en-US"/>
        </a:p>
      </dgm:t>
    </dgm:pt>
    <dgm:pt modelId="{05E0C00D-C75A-3C48-9800-440524B70D5C}" type="sibTrans" cxnId="{9D0A7122-8529-8546-BD98-E25F6322D851}">
      <dgm:prSet/>
      <dgm:spPr/>
      <dgm:t>
        <a:bodyPr/>
        <a:lstStyle/>
        <a:p>
          <a:endParaRPr lang="en-US"/>
        </a:p>
      </dgm:t>
    </dgm:pt>
    <dgm:pt modelId="{68B0F232-C5A8-4A45-8DD4-0E8942F43AAC}" type="pres">
      <dgm:prSet presAssocID="{486C2020-6BB0-C447-87C7-69400802ECA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EABB5A2-0F8F-C04F-904F-5E1F52A6B7D5}" type="pres">
      <dgm:prSet presAssocID="{30B825FA-BE08-3241-9598-CF3430E1B60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193C7B-A7B7-D54D-B87A-AA66091E1B9F}" type="pres">
      <dgm:prSet presAssocID="{850EE75F-FA89-9E4C-AD49-244637FFA007}" presName="spacer" presStyleCnt="0"/>
      <dgm:spPr/>
    </dgm:pt>
    <dgm:pt modelId="{D785E674-08DE-F34F-BD47-EFEF69778D1E}" type="pres">
      <dgm:prSet presAssocID="{23CE8BF3-CB37-DB40-BED7-33B63653BCA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B919EE-5419-9C45-8429-A122997A645F}" type="pres">
      <dgm:prSet presAssocID="{3187A62B-B8E9-2A42-BF4A-91092C3EDF82}" presName="spacer" presStyleCnt="0"/>
      <dgm:spPr/>
    </dgm:pt>
    <dgm:pt modelId="{06A033D4-0701-B94D-AB20-A5C6BCB41FA7}" type="pres">
      <dgm:prSet presAssocID="{C3D96665-9328-FC41-B7FE-68BFFE009C1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0CDAEC3-24D4-8A45-AFEB-47502B9618F4}" type="presOf" srcId="{23CE8BF3-CB37-DB40-BED7-33B63653BCA5}" destId="{D785E674-08DE-F34F-BD47-EFEF69778D1E}" srcOrd="0" destOrd="0" presId="urn:microsoft.com/office/officeart/2005/8/layout/vList2"/>
    <dgm:cxn modelId="{9D0A7122-8529-8546-BD98-E25F6322D851}" srcId="{486C2020-6BB0-C447-87C7-69400802ECAA}" destId="{C3D96665-9328-FC41-B7FE-68BFFE009C11}" srcOrd="2" destOrd="0" parTransId="{A1D83385-43F3-684D-A6B9-00D9EDE3968F}" sibTransId="{05E0C00D-C75A-3C48-9800-440524B70D5C}"/>
    <dgm:cxn modelId="{349BC547-EF36-3447-8B92-0ACA6B6A8161}" srcId="{486C2020-6BB0-C447-87C7-69400802ECAA}" destId="{30B825FA-BE08-3241-9598-CF3430E1B602}" srcOrd="0" destOrd="0" parTransId="{7ECBD181-1EE2-AE43-878E-E8900186ABC5}" sibTransId="{850EE75F-FA89-9E4C-AD49-244637FFA007}"/>
    <dgm:cxn modelId="{B4947DBA-2995-1B40-A18A-18B3AEF8942C}" type="presOf" srcId="{C3D96665-9328-FC41-B7FE-68BFFE009C11}" destId="{06A033D4-0701-B94D-AB20-A5C6BCB41FA7}" srcOrd="0" destOrd="0" presId="urn:microsoft.com/office/officeart/2005/8/layout/vList2"/>
    <dgm:cxn modelId="{4EDCE5D1-913C-2D4D-A9BA-D1EEC7E45443}" srcId="{486C2020-6BB0-C447-87C7-69400802ECAA}" destId="{23CE8BF3-CB37-DB40-BED7-33B63653BCA5}" srcOrd="1" destOrd="0" parTransId="{8C85AE15-5445-CE4E-BC71-F9C0FD0C2BB1}" sibTransId="{3187A62B-B8E9-2A42-BF4A-91092C3EDF82}"/>
    <dgm:cxn modelId="{5AC8D0DF-30F7-294B-9357-FF499E663D66}" type="presOf" srcId="{30B825FA-BE08-3241-9598-CF3430E1B602}" destId="{AEABB5A2-0F8F-C04F-904F-5E1F52A6B7D5}" srcOrd="0" destOrd="0" presId="urn:microsoft.com/office/officeart/2005/8/layout/vList2"/>
    <dgm:cxn modelId="{7393CDF5-0D81-3943-8ED3-241672399EBD}" type="presOf" srcId="{486C2020-6BB0-C447-87C7-69400802ECAA}" destId="{68B0F232-C5A8-4A45-8DD4-0E8942F43AAC}" srcOrd="0" destOrd="0" presId="urn:microsoft.com/office/officeart/2005/8/layout/vList2"/>
    <dgm:cxn modelId="{6101E66D-0DAF-2640-ADB0-7620CE4E8BB2}" type="presParOf" srcId="{68B0F232-C5A8-4A45-8DD4-0E8942F43AAC}" destId="{AEABB5A2-0F8F-C04F-904F-5E1F52A6B7D5}" srcOrd="0" destOrd="0" presId="urn:microsoft.com/office/officeart/2005/8/layout/vList2"/>
    <dgm:cxn modelId="{BD6420FC-A83F-0B48-9EBC-60BE4322524C}" type="presParOf" srcId="{68B0F232-C5A8-4A45-8DD4-0E8942F43AAC}" destId="{63193C7B-A7B7-D54D-B87A-AA66091E1B9F}" srcOrd="1" destOrd="0" presId="urn:microsoft.com/office/officeart/2005/8/layout/vList2"/>
    <dgm:cxn modelId="{E7712EAA-4A6E-3748-998F-1FDA6FEDB63F}" type="presParOf" srcId="{68B0F232-C5A8-4A45-8DD4-0E8942F43AAC}" destId="{D785E674-08DE-F34F-BD47-EFEF69778D1E}" srcOrd="2" destOrd="0" presId="urn:microsoft.com/office/officeart/2005/8/layout/vList2"/>
    <dgm:cxn modelId="{A6F504F2-F48A-4F41-BD5E-E84DD91A55C5}" type="presParOf" srcId="{68B0F232-C5A8-4A45-8DD4-0E8942F43AAC}" destId="{B1B919EE-5419-9C45-8429-A122997A645F}" srcOrd="3" destOrd="0" presId="urn:microsoft.com/office/officeart/2005/8/layout/vList2"/>
    <dgm:cxn modelId="{4FA0E6C2-6417-0949-B610-9D88F1AE78FA}" type="presParOf" srcId="{68B0F232-C5A8-4A45-8DD4-0E8942F43AAC}" destId="{06A033D4-0701-B94D-AB20-A5C6BCB41FA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93C9FE7-E961-0C49-B5D2-0CD934ADABEE}">
      <dsp:nvSpPr>
        <dsp:cNvPr id="0" name=""/>
        <dsp:cNvSpPr/>
      </dsp:nvSpPr>
      <dsp:spPr>
        <a:xfrm>
          <a:off x="0" y="25994"/>
          <a:ext cx="8415866" cy="1152029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Spread of slavery in the agricultural system</a:t>
          </a:r>
          <a:endParaRPr lang="en-US" sz="2900" kern="1200" dirty="0"/>
        </a:p>
      </dsp:txBody>
      <dsp:txXfrm>
        <a:off x="0" y="25994"/>
        <a:ext cx="8415866" cy="1152029"/>
      </dsp:txXfrm>
    </dsp:sp>
    <dsp:sp modelId="{F38A293C-3A36-824D-AC8D-C8A8165F9EE1}">
      <dsp:nvSpPr>
        <dsp:cNvPr id="0" name=""/>
        <dsp:cNvSpPr/>
      </dsp:nvSpPr>
      <dsp:spPr>
        <a:xfrm>
          <a:off x="0" y="1261543"/>
          <a:ext cx="8415866" cy="1152029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Migration of small farmers into cities and unemployment</a:t>
          </a:r>
          <a:endParaRPr lang="en-US" sz="2900" kern="1200" dirty="0"/>
        </a:p>
      </dsp:txBody>
      <dsp:txXfrm>
        <a:off x="0" y="1261543"/>
        <a:ext cx="8415866" cy="1152029"/>
      </dsp:txXfrm>
    </dsp:sp>
    <dsp:sp modelId="{E6D6A171-FCCA-B349-9B90-88EF5E7C8D9A}">
      <dsp:nvSpPr>
        <dsp:cNvPr id="0" name=""/>
        <dsp:cNvSpPr/>
      </dsp:nvSpPr>
      <dsp:spPr>
        <a:xfrm>
          <a:off x="0" y="2497093"/>
          <a:ext cx="8415866" cy="1152029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Civil war over the power of Julius Caesar</a:t>
          </a:r>
          <a:endParaRPr lang="en-US" sz="2900" kern="1200" dirty="0"/>
        </a:p>
      </dsp:txBody>
      <dsp:txXfrm>
        <a:off x="0" y="2497093"/>
        <a:ext cx="8415866" cy="1152029"/>
      </dsp:txXfrm>
    </dsp:sp>
    <dsp:sp modelId="{620F04A4-89E1-AF4B-9BB4-E561EADD2518}">
      <dsp:nvSpPr>
        <dsp:cNvPr id="0" name=""/>
        <dsp:cNvSpPr/>
      </dsp:nvSpPr>
      <dsp:spPr>
        <a:xfrm>
          <a:off x="0" y="3732643"/>
          <a:ext cx="8415866" cy="1152029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Devaluation of Roman currency and inflation</a:t>
          </a:r>
          <a:endParaRPr lang="en-US" sz="2900" kern="1200" dirty="0"/>
        </a:p>
      </dsp:txBody>
      <dsp:txXfrm>
        <a:off x="0" y="3732643"/>
        <a:ext cx="8415866" cy="115202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489A75C-5EC3-3846-BE15-925F7BC6AEE6}">
      <dsp:nvSpPr>
        <dsp:cNvPr id="0" name=""/>
        <dsp:cNvSpPr/>
      </dsp:nvSpPr>
      <dsp:spPr>
        <a:xfrm>
          <a:off x="0" y="4372089"/>
          <a:ext cx="8195733" cy="1435017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Gap between rich and poor increases</a:t>
          </a:r>
          <a:endParaRPr lang="en-US" sz="2700" kern="1200" dirty="0"/>
        </a:p>
      </dsp:txBody>
      <dsp:txXfrm>
        <a:off x="0" y="4372089"/>
        <a:ext cx="8195733" cy="1435017"/>
      </dsp:txXfrm>
    </dsp:sp>
    <dsp:sp modelId="{E27303B0-C2EA-B144-9B1D-59136D1155F5}">
      <dsp:nvSpPr>
        <dsp:cNvPr id="0" name=""/>
        <dsp:cNvSpPr/>
      </dsp:nvSpPr>
      <dsp:spPr>
        <a:xfrm rot="10800000">
          <a:off x="0" y="2186557"/>
          <a:ext cx="8195733" cy="2207056"/>
        </a:xfrm>
        <a:prstGeom prst="upArrowCallou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Small land owners out of business</a:t>
          </a:r>
          <a:endParaRPr lang="en-US" sz="2700" kern="1200" dirty="0"/>
        </a:p>
      </dsp:txBody>
      <dsp:txXfrm>
        <a:off x="0" y="2186557"/>
        <a:ext cx="8195733" cy="774676"/>
      </dsp:txXfrm>
    </dsp:sp>
    <dsp:sp modelId="{6D945B5A-3993-8B49-8DBB-76A70449057A}">
      <dsp:nvSpPr>
        <dsp:cNvPr id="0" name=""/>
        <dsp:cNvSpPr/>
      </dsp:nvSpPr>
      <dsp:spPr>
        <a:xfrm>
          <a:off x="0" y="2961234"/>
          <a:ext cx="8195733" cy="6599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7368" tIns="49530" rIns="277368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Move to Rome</a:t>
          </a:r>
          <a:endParaRPr lang="en-US" sz="3900" kern="1200" dirty="0"/>
        </a:p>
      </dsp:txBody>
      <dsp:txXfrm>
        <a:off x="0" y="2961234"/>
        <a:ext cx="8195733" cy="659909"/>
      </dsp:txXfrm>
    </dsp:sp>
    <dsp:sp modelId="{D3F2896F-0019-EA44-91A4-402CF272F7BC}">
      <dsp:nvSpPr>
        <dsp:cNvPr id="0" name=""/>
        <dsp:cNvSpPr/>
      </dsp:nvSpPr>
      <dsp:spPr>
        <a:xfrm rot="10800000">
          <a:off x="0" y="1026"/>
          <a:ext cx="8195733" cy="2207056"/>
        </a:xfrm>
        <a:prstGeom prst="upArrowCallou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Latifundia</a:t>
          </a:r>
          <a:r>
            <a:rPr lang="en-US" sz="2700" kern="1200" dirty="0" smtClean="0"/>
            <a:t> </a:t>
          </a:r>
          <a:endParaRPr lang="en-US" sz="2700" kern="1200" dirty="0"/>
        </a:p>
      </dsp:txBody>
      <dsp:txXfrm>
        <a:off x="0" y="1026"/>
        <a:ext cx="8195733" cy="774676"/>
      </dsp:txXfrm>
    </dsp:sp>
    <dsp:sp modelId="{53996F63-3257-7341-AAA9-079CA520B2EB}">
      <dsp:nvSpPr>
        <dsp:cNvPr id="0" name=""/>
        <dsp:cNvSpPr/>
      </dsp:nvSpPr>
      <dsp:spPr>
        <a:xfrm>
          <a:off x="0" y="775703"/>
          <a:ext cx="4097866" cy="6599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7368" tIns="49530" rIns="277368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Large farms</a:t>
          </a:r>
          <a:endParaRPr lang="en-US" sz="3900" kern="1200" dirty="0"/>
        </a:p>
      </dsp:txBody>
      <dsp:txXfrm>
        <a:off x="0" y="775703"/>
        <a:ext cx="4097866" cy="659909"/>
      </dsp:txXfrm>
    </dsp:sp>
    <dsp:sp modelId="{3425966D-6FA0-C44D-BB77-72DF98D7E5A6}">
      <dsp:nvSpPr>
        <dsp:cNvPr id="0" name=""/>
        <dsp:cNvSpPr/>
      </dsp:nvSpPr>
      <dsp:spPr>
        <a:xfrm>
          <a:off x="4097866" y="775703"/>
          <a:ext cx="4097866" cy="6599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7368" tIns="49530" rIns="277368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Slaves</a:t>
          </a:r>
          <a:endParaRPr lang="en-US" sz="3900" kern="1200" dirty="0"/>
        </a:p>
      </dsp:txBody>
      <dsp:txXfrm>
        <a:off x="4097866" y="775703"/>
        <a:ext cx="4097866" cy="65990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6E11FAA-37E2-544A-AC6C-15D63F84F06B}">
      <dsp:nvSpPr>
        <dsp:cNvPr id="0" name=""/>
        <dsp:cNvSpPr/>
      </dsp:nvSpPr>
      <dsp:spPr>
        <a:xfrm rot="10800000">
          <a:off x="1685540" y="1103"/>
          <a:ext cx="5393507" cy="1308101"/>
        </a:xfrm>
        <a:prstGeom prst="homePlat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6836" tIns="95250" rIns="17780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Julius Caesar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smtClean="0"/>
            <a:t> </a:t>
          </a:r>
          <a:r>
            <a:rPr lang="en-US" sz="2500" kern="1200" dirty="0" smtClean="0"/>
            <a:t>(assassinated 44 BCE)</a:t>
          </a:r>
          <a:endParaRPr lang="en-US" sz="2500" kern="1200" dirty="0"/>
        </a:p>
      </dsp:txBody>
      <dsp:txXfrm rot="10800000">
        <a:off x="1685540" y="1103"/>
        <a:ext cx="5393507" cy="1308101"/>
      </dsp:txXfrm>
    </dsp:sp>
    <dsp:sp modelId="{14CB2E15-E5EE-0B48-B057-762AE012C72C}">
      <dsp:nvSpPr>
        <dsp:cNvPr id="0" name=""/>
        <dsp:cNvSpPr/>
      </dsp:nvSpPr>
      <dsp:spPr>
        <a:xfrm>
          <a:off x="1031489" y="1103"/>
          <a:ext cx="1308101" cy="1308101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B434DD4-4D9A-DF4B-A1D7-CF8DF802F999}">
      <dsp:nvSpPr>
        <dsp:cNvPr id="0" name=""/>
        <dsp:cNvSpPr/>
      </dsp:nvSpPr>
      <dsp:spPr>
        <a:xfrm rot="10800000">
          <a:off x="1685540" y="1699682"/>
          <a:ext cx="5393507" cy="1308101"/>
        </a:xfrm>
        <a:prstGeom prst="homePlat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6836" tIns="95250" rIns="17780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Crassus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(killed by </a:t>
          </a:r>
          <a:r>
            <a:rPr lang="en-US" sz="2500" kern="1200" dirty="0" err="1" smtClean="0"/>
            <a:t>Parthians</a:t>
          </a:r>
          <a:r>
            <a:rPr lang="en-US" sz="2500" kern="1200" dirty="0" smtClean="0"/>
            <a:t> in 53 BCE)</a:t>
          </a:r>
          <a:endParaRPr lang="en-US" sz="2500" kern="1200" dirty="0"/>
        </a:p>
      </dsp:txBody>
      <dsp:txXfrm rot="10800000">
        <a:off x="1685540" y="1699682"/>
        <a:ext cx="5393507" cy="1308101"/>
      </dsp:txXfrm>
    </dsp:sp>
    <dsp:sp modelId="{9CC756B7-CC61-DD43-9AEC-E73D0204C6BB}">
      <dsp:nvSpPr>
        <dsp:cNvPr id="0" name=""/>
        <dsp:cNvSpPr/>
      </dsp:nvSpPr>
      <dsp:spPr>
        <a:xfrm>
          <a:off x="1031489" y="1699682"/>
          <a:ext cx="1308101" cy="1308101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9B9A1DA-1C47-B84E-BE53-839BEAEE0F80}">
      <dsp:nvSpPr>
        <dsp:cNvPr id="0" name=""/>
        <dsp:cNvSpPr/>
      </dsp:nvSpPr>
      <dsp:spPr>
        <a:xfrm rot="10800000">
          <a:off x="1685540" y="3398262"/>
          <a:ext cx="5393507" cy="1308101"/>
        </a:xfrm>
        <a:prstGeom prst="homePlat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6836" tIns="95250" rIns="17780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Pompey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(assassinated </a:t>
          </a:r>
          <a:r>
            <a:rPr lang="en-US" sz="2500" kern="1200" dirty="0" smtClean="0"/>
            <a:t>48 </a:t>
          </a:r>
          <a:r>
            <a:rPr lang="en-US" sz="2500" kern="1200" dirty="0" smtClean="0"/>
            <a:t>BCE)</a:t>
          </a:r>
          <a:endParaRPr lang="en-US" sz="2500" kern="1200" dirty="0"/>
        </a:p>
      </dsp:txBody>
      <dsp:txXfrm rot="10800000">
        <a:off x="1685540" y="3398262"/>
        <a:ext cx="5393507" cy="1308101"/>
      </dsp:txXfrm>
    </dsp:sp>
    <dsp:sp modelId="{B5824D84-07DE-B94E-A435-9856FA722E85}">
      <dsp:nvSpPr>
        <dsp:cNvPr id="0" name=""/>
        <dsp:cNvSpPr/>
      </dsp:nvSpPr>
      <dsp:spPr>
        <a:xfrm>
          <a:off x="1031489" y="3398262"/>
          <a:ext cx="1308101" cy="1308101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B376F1A-0E21-934E-9B1F-F619EF392961}">
      <dsp:nvSpPr>
        <dsp:cNvPr id="0" name=""/>
        <dsp:cNvSpPr/>
      </dsp:nvSpPr>
      <dsp:spPr>
        <a:xfrm rot="10800000">
          <a:off x="1568875" y="245"/>
          <a:ext cx="5043019" cy="1194565"/>
        </a:xfrm>
        <a:prstGeom prst="homePlat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26770" tIns="110490" rIns="206248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Octavian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(died 14 AD </a:t>
          </a:r>
          <a:r>
            <a:rPr lang="en-US" sz="2900" kern="1200" smtClean="0"/>
            <a:t>of old age) </a:t>
          </a:r>
          <a:endParaRPr lang="en-US" sz="2900" kern="1200" dirty="0"/>
        </a:p>
      </dsp:txBody>
      <dsp:txXfrm rot="10800000">
        <a:off x="1568875" y="245"/>
        <a:ext cx="5043019" cy="1194565"/>
      </dsp:txXfrm>
    </dsp:sp>
    <dsp:sp modelId="{14F6B125-8F5A-EC48-8310-41C93E58B2D4}">
      <dsp:nvSpPr>
        <dsp:cNvPr id="0" name=""/>
        <dsp:cNvSpPr/>
      </dsp:nvSpPr>
      <dsp:spPr>
        <a:xfrm>
          <a:off x="971592" y="245"/>
          <a:ext cx="1194565" cy="1194565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C75C941-F9A0-804C-A56C-8A7378D47B35}">
      <dsp:nvSpPr>
        <dsp:cNvPr id="0" name=""/>
        <dsp:cNvSpPr/>
      </dsp:nvSpPr>
      <dsp:spPr>
        <a:xfrm rot="10800000">
          <a:off x="1568875" y="1551398"/>
          <a:ext cx="5043019" cy="1194565"/>
        </a:xfrm>
        <a:prstGeom prst="homePlat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26770" tIns="110490" rIns="206248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Marc </a:t>
          </a:r>
          <a:r>
            <a:rPr lang="en-US" sz="2900" kern="1200" dirty="0" smtClean="0"/>
            <a:t>Antony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(suicide 30 BC)</a:t>
          </a:r>
          <a:endParaRPr lang="en-US" sz="2900" kern="1200" dirty="0"/>
        </a:p>
      </dsp:txBody>
      <dsp:txXfrm rot="10800000">
        <a:off x="1568875" y="1551398"/>
        <a:ext cx="5043019" cy="1194565"/>
      </dsp:txXfrm>
    </dsp:sp>
    <dsp:sp modelId="{29E42D48-5DD8-3C43-BFDA-9B9DAE2DEBC4}">
      <dsp:nvSpPr>
        <dsp:cNvPr id="0" name=""/>
        <dsp:cNvSpPr/>
      </dsp:nvSpPr>
      <dsp:spPr>
        <a:xfrm>
          <a:off x="971592" y="1551398"/>
          <a:ext cx="1194565" cy="1194565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98F1F3A-2C4B-054B-889C-809048A47074}">
      <dsp:nvSpPr>
        <dsp:cNvPr id="0" name=""/>
        <dsp:cNvSpPr/>
      </dsp:nvSpPr>
      <dsp:spPr>
        <a:xfrm rot="10800000">
          <a:off x="1568875" y="3102551"/>
          <a:ext cx="5043019" cy="1194565"/>
        </a:xfrm>
        <a:prstGeom prst="homePlat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26770" tIns="110490" rIns="206248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Lepidus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(died 13 BC of old age)</a:t>
          </a:r>
          <a:endParaRPr lang="en-US" sz="2900" kern="1200" dirty="0"/>
        </a:p>
      </dsp:txBody>
      <dsp:txXfrm rot="10800000">
        <a:off x="1568875" y="3102551"/>
        <a:ext cx="5043019" cy="1194565"/>
      </dsp:txXfrm>
    </dsp:sp>
    <dsp:sp modelId="{352AA51A-7295-4649-A036-BD1945084815}">
      <dsp:nvSpPr>
        <dsp:cNvPr id="0" name=""/>
        <dsp:cNvSpPr/>
      </dsp:nvSpPr>
      <dsp:spPr>
        <a:xfrm>
          <a:off x="971592" y="3102551"/>
          <a:ext cx="1194565" cy="1194565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9C7DECD-0A4C-EC49-84DE-EE8AAD2E0C72}">
      <dsp:nvSpPr>
        <dsp:cNvPr id="0" name=""/>
        <dsp:cNvSpPr/>
      </dsp:nvSpPr>
      <dsp:spPr>
        <a:xfrm>
          <a:off x="0" y="4461315"/>
          <a:ext cx="7789333" cy="1464303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Augustus </a:t>
          </a:r>
          <a:r>
            <a:rPr lang="en-US" sz="2800" kern="1200" dirty="0" smtClean="0"/>
            <a:t>Caesar 27 BCE – 14 AD</a:t>
          </a:r>
          <a:endParaRPr lang="en-US" sz="2800" kern="1200" dirty="0"/>
        </a:p>
      </dsp:txBody>
      <dsp:txXfrm>
        <a:off x="0" y="4461315"/>
        <a:ext cx="7789333" cy="790723"/>
      </dsp:txXfrm>
    </dsp:sp>
    <dsp:sp modelId="{36F4804F-7C82-E04E-A4C9-A0E5A6E95CC1}">
      <dsp:nvSpPr>
        <dsp:cNvPr id="0" name=""/>
        <dsp:cNvSpPr/>
      </dsp:nvSpPr>
      <dsp:spPr>
        <a:xfrm>
          <a:off x="0" y="5222752"/>
          <a:ext cx="7789333" cy="6735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50800" rIns="28448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err="1" smtClean="0"/>
            <a:t>Pax</a:t>
          </a:r>
          <a:r>
            <a:rPr lang="en-US" sz="4000" kern="1200" dirty="0" smtClean="0"/>
            <a:t> </a:t>
          </a:r>
          <a:r>
            <a:rPr lang="en-US" sz="4000" kern="1200" dirty="0" err="1" smtClean="0"/>
            <a:t>Romana</a:t>
          </a:r>
          <a:endParaRPr lang="en-US" sz="4000" kern="1200" dirty="0"/>
        </a:p>
      </dsp:txBody>
      <dsp:txXfrm>
        <a:off x="0" y="5222752"/>
        <a:ext cx="7789333" cy="673579"/>
      </dsp:txXfrm>
    </dsp:sp>
    <dsp:sp modelId="{C47FE1C7-1866-DF48-B555-50AEBB22421A}">
      <dsp:nvSpPr>
        <dsp:cNvPr id="0" name=""/>
        <dsp:cNvSpPr/>
      </dsp:nvSpPr>
      <dsp:spPr>
        <a:xfrm rot="10800000">
          <a:off x="0" y="2231181"/>
          <a:ext cx="7789333" cy="2252098"/>
        </a:xfrm>
        <a:prstGeom prst="upArrowCallou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2</a:t>
          </a:r>
          <a:r>
            <a:rPr lang="en-US" sz="2800" kern="1200" baseline="30000" dirty="0" smtClean="0"/>
            <a:t>nd</a:t>
          </a:r>
          <a:r>
            <a:rPr lang="en-US" sz="2800" kern="1200" dirty="0" smtClean="0"/>
            <a:t> Triumvirate</a:t>
          </a:r>
          <a:endParaRPr lang="en-US" sz="2800" kern="1200" dirty="0"/>
        </a:p>
      </dsp:txBody>
      <dsp:txXfrm>
        <a:off x="0" y="2231181"/>
        <a:ext cx="7789333" cy="790486"/>
      </dsp:txXfrm>
    </dsp:sp>
    <dsp:sp modelId="{752EA0AA-B9BC-0C42-AE0E-53CB91DADFFD}">
      <dsp:nvSpPr>
        <dsp:cNvPr id="0" name=""/>
        <dsp:cNvSpPr/>
      </dsp:nvSpPr>
      <dsp:spPr>
        <a:xfrm>
          <a:off x="0" y="3021667"/>
          <a:ext cx="7789333" cy="6733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50800" rIns="28448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Civil </a:t>
          </a:r>
          <a:r>
            <a:rPr lang="en-US" sz="4000" kern="1200" dirty="0" smtClean="0"/>
            <a:t>War (Octavian vs. Antony)</a:t>
          </a:r>
          <a:endParaRPr lang="en-US" sz="4000" kern="1200" dirty="0"/>
        </a:p>
      </dsp:txBody>
      <dsp:txXfrm>
        <a:off x="0" y="3021667"/>
        <a:ext cx="7789333" cy="673377"/>
      </dsp:txXfrm>
    </dsp:sp>
    <dsp:sp modelId="{1649C067-97D6-1540-B99E-33D2C66240B5}">
      <dsp:nvSpPr>
        <dsp:cNvPr id="0" name=""/>
        <dsp:cNvSpPr/>
      </dsp:nvSpPr>
      <dsp:spPr>
        <a:xfrm rot="10800000">
          <a:off x="0" y="1047"/>
          <a:ext cx="7789333" cy="2252098"/>
        </a:xfrm>
        <a:prstGeom prst="upArrowCallou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1</a:t>
          </a:r>
          <a:r>
            <a:rPr lang="en-US" sz="2800" kern="1200" baseline="30000" dirty="0" smtClean="0"/>
            <a:t>st</a:t>
          </a:r>
          <a:r>
            <a:rPr lang="en-US" sz="2800" kern="1200" dirty="0" smtClean="0"/>
            <a:t> Triumvirate  </a:t>
          </a:r>
          <a:endParaRPr lang="en-US" sz="2800" kern="1200" dirty="0"/>
        </a:p>
      </dsp:txBody>
      <dsp:txXfrm>
        <a:off x="0" y="1047"/>
        <a:ext cx="7789333" cy="790486"/>
      </dsp:txXfrm>
    </dsp:sp>
    <dsp:sp modelId="{1EFD293C-A2ED-C548-AC28-90086B794D90}">
      <dsp:nvSpPr>
        <dsp:cNvPr id="0" name=""/>
        <dsp:cNvSpPr/>
      </dsp:nvSpPr>
      <dsp:spPr>
        <a:xfrm>
          <a:off x="0" y="791534"/>
          <a:ext cx="7789333" cy="6733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50800" rIns="28448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Julius Caesar 48 – 44 BCE</a:t>
          </a:r>
          <a:endParaRPr lang="en-US" sz="4000" kern="1200" dirty="0"/>
        </a:p>
      </dsp:txBody>
      <dsp:txXfrm>
        <a:off x="0" y="791534"/>
        <a:ext cx="7789333" cy="673377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823858A-F21E-EB41-A3D0-71036C8CB8E5}">
      <dsp:nvSpPr>
        <dsp:cNvPr id="0" name=""/>
        <dsp:cNvSpPr/>
      </dsp:nvSpPr>
      <dsp:spPr>
        <a:xfrm>
          <a:off x="0" y="21981"/>
          <a:ext cx="7583488" cy="135252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Established uniform system of currency</a:t>
          </a:r>
          <a:endParaRPr lang="en-US" sz="3400" kern="1200" dirty="0"/>
        </a:p>
      </dsp:txBody>
      <dsp:txXfrm>
        <a:off x="0" y="21981"/>
        <a:ext cx="7583488" cy="1352520"/>
      </dsp:txXfrm>
    </dsp:sp>
    <dsp:sp modelId="{40105947-4D5B-CF42-8CC0-7D2B7FF28A59}">
      <dsp:nvSpPr>
        <dsp:cNvPr id="0" name=""/>
        <dsp:cNvSpPr/>
      </dsp:nvSpPr>
      <dsp:spPr>
        <a:xfrm>
          <a:off x="0" y="1472421"/>
          <a:ext cx="7583488" cy="135252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Safe travel and trade</a:t>
          </a:r>
          <a:endParaRPr lang="en-US" sz="3400" kern="1200" dirty="0"/>
        </a:p>
      </dsp:txBody>
      <dsp:txXfrm>
        <a:off x="0" y="1472421"/>
        <a:ext cx="7583488" cy="1352520"/>
      </dsp:txXfrm>
    </dsp:sp>
    <dsp:sp modelId="{67072BF9-D52B-E04B-BE7D-E9624FFD7C8B}">
      <dsp:nvSpPr>
        <dsp:cNvPr id="0" name=""/>
        <dsp:cNvSpPr/>
      </dsp:nvSpPr>
      <dsp:spPr>
        <a:xfrm>
          <a:off x="0" y="2922861"/>
          <a:ext cx="7583488" cy="135252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Promoted stability and prosperity</a:t>
          </a:r>
        </a:p>
      </dsp:txBody>
      <dsp:txXfrm>
        <a:off x="0" y="2922861"/>
        <a:ext cx="7583488" cy="135252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98033C-3CF0-4941-82B7-2BFC475D536D}">
      <dsp:nvSpPr>
        <dsp:cNvPr id="0" name=""/>
        <dsp:cNvSpPr/>
      </dsp:nvSpPr>
      <dsp:spPr>
        <a:xfrm>
          <a:off x="0" y="266241"/>
          <a:ext cx="7583488" cy="8634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Developed uniform rule of law</a:t>
          </a:r>
          <a:endParaRPr lang="en-US" sz="3600" kern="1200" dirty="0"/>
        </a:p>
      </dsp:txBody>
      <dsp:txXfrm>
        <a:off x="0" y="266241"/>
        <a:ext cx="7583488" cy="863460"/>
      </dsp:txXfrm>
    </dsp:sp>
    <dsp:sp modelId="{FF037A4A-8E46-D84D-B48B-A587BEF0B494}">
      <dsp:nvSpPr>
        <dsp:cNvPr id="0" name=""/>
        <dsp:cNvSpPr/>
      </dsp:nvSpPr>
      <dsp:spPr>
        <a:xfrm>
          <a:off x="0" y="1233381"/>
          <a:ext cx="7583488" cy="8634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Increased emphasis on the family</a:t>
          </a:r>
          <a:endParaRPr lang="en-US" sz="3600" kern="1200" dirty="0"/>
        </a:p>
      </dsp:txBody>
      <dsp:txXfrm>
        <a:off x="0" y="1233381"/>
        <a:ext cx="7583488" cy="863460"/>
      </dsp:txXfrm>
    </dsp:sp>
    <dsp:sp modelId="{CC8BA24E-2461-8042-9361-8536323A7C46}">
      <dsp:nvSpPr>
        <dsp:cNvPr id="0" name=""/>
        <dsp:cNvSpPr/>
      </dsp:nvSpPr>
      <dsp:spPr>
        <a:xfrm>
          <a:off x="0" y="2200521"/>
          <a:ext cx="7583488" cy="8634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Created a civil service</a:t>
          </a:r>
        </a:p>
      </dsp:txBody>
      <dsp:txXfrm>
        <a:off x="0" y="2200521"/>
        <a:ext cx="7583488" cy="863460"/>
      </dsp:txXfrm>
    </dsp:sp>
    <dsp:sp modelId="{010A9B38-65C4-BE42-B2CE-42C1D1ACEA08}">
      <dsp:nvSpPr>
        <dsp:cNvPr id="0" name=""/>
        <dsp:cNvSpPr/>
      </dsp:nvSpPr>
      <dsp:spPr>
        <a:xfrm>
          <a:off x="0" y="3167661"/>
          <a:ext cx="7583488" cy="8634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Brought stability to the social classes</a:t>
          </a:r>
          <a:endParaRPr lang="en-US" sz="3600" kern="1200" dirty="0"/>
        </a:p>
      </dsp:txBody>
      <dsp:txXfrm>
        <a:off x="0" y="3167661"/>
        <a:ext cx="7583488" cy="86346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ABB5A2-0F8F-C04F-904F-5E1F52A6B7D5}">
      <dsp:nvSpPr>
        <dsp:cNvPr id="0" name=""/>
        <dsp:cNvSpPr/>
      </dsp:nvSpPr>
      <dsp:spPr>
        <a:xfrm>
          <a:off x="0" y="21981"/>
          <a:ext cx="7583488" cy="135252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Accused was presumed innocent until proven guilty</a:t>
          </a:r>
          <a:endParaRPr lang="en-US" sz="3400" kern="1200" dirty="0"/>
        </a:p>
      </dsp:txBody>
      <dsp:txXfrm>
        <a:off x="0" y="21981"/>
        <a:ext cx="7583488" cy="1352520"/>
      </dsp:txXfrm>
    </dsp:sp>
    <dsp:sp modelId="{D785E674-08DE-F34F-BD47-EFEF69778D1E}">
      <dsp:nvSpPr>
        <dsp:cNvPr id="0" name=""/>
        <dsp:cNvSpPr/>
      </dsp:nvSpPr>
      <dsp:spPr>
        <a:xfrm>
          <a:off x="0" y="1472421"/>
          <a:ext cx="7583488" cy="135252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Accused was allowed to face the accuser and offer a defense</a:t>
          </a:r>
          <a:endParaRPr lang="en-US" sz="3400" kern="1200" dirty="0"/>
        </a:p>
      </dsp:txBody>
      <dsp:txXfrm>
        <a:off x="0" y="1472421"/>
        <a:ext cx="7583488" cy="1352520"/>
      </dsp:txXfrm>
    </dsp:sp>
    <dsp:sp modelId="{06A033D4-0701-B94D-AB20-A5C6BCB41FA7}">
      <dsp:nvSpPr>
        <dsp:cNvPr id="0" name=""/>
        <dsp:cNvSpPr/>
      </dsp:nvSpPr>
      <dsp:spPr>
        <a:xfrm>
          <a:off x="0" y="2922861"/>
          <a:ext cx="7583488" cy="135252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Judges interpreted the law and were expected to make fair decisions</a:t>
          </a:r>
          <a:endParaRPr lang="en-US" sz="3400" kern="1200" dirty="0"/>
        </a:p>
      </dsp:txBody>
      <dsp:txXfrm>
        <a:off x="0" y="2922861"/>
        <a:ext cx="7583488" cy="1352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64560-85E8-464E-9CEB-7893A085243B}" type="datetimeFigureOut">
              <a:rPr lang="en-US" smtClean="0"/>
              <a:t>10/27/11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C48E6-692A-3E48-A7BA-14B26051F7A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C48E6-692A-3E48-A7BA-14B26051F7A6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A6A67-B779-A043-B8D2-19BA7BB236E6}" type="datetimeFigureOut">
              <a:rPr lang="en-US" smtClean="0"/>
              <a:pPr/>
              <a:t>10/27/11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3D06-2AA7-1F40-AD62-90C4BA6C8A5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DDA6A67-B779-A043-B8D2-19BA7BB236E6}" type="datetimeFigureOut">
              <a:rPr lang="en-US" smtClean="0"/>
              <a:pPr/>
              <a:t>10/27/11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51D03D06-2AA7-1F40-AD62-90C4BA6C8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ct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A6A67-B779-A043-B8D2-19BA7BB236E6}" type="datetimeFigureOut">
              <a:rPr lang="en-US" smtClean="0"/>
              <a:pPr/>
              <a:t>10/27/11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3D06-2AA7-1F40-AD62-90C4BA6C8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DDDA6A67-B779-A043-B8D2-19BA7BB236E6}" type="datetimeFigureOut">
              <a:rPr lang="en-US" smtClean="0"/>
              <a:pPr/>
              <a:t>10/27/11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51D03D06-2AA7-1F40-AD62-90C4BA6C8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A6A67-B779-A043-B8D2-19BA7BB236E6}" type="datetimeFigureOut">
              <a:rPr lang="en-US" smtClean="0"/>
              <a:pPr/>
              <a:t>10/27/11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3D06-2AA7-1F40-AD62-90C4BA6C8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DDA6A67-B779-A043-B8D2-19BA7BB236E6}" type="datetimeFigureOut">
              <a:rPr lang="en-US" smtClean="0"/>
              <a:pPr/>
              <a:t>10/27/11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3D06-2AA7-1F40-AD62-90C4BA6C8A5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A6A67-B779-A043-B8D2-19BA7BB236E6}" type="datetimeFigureOut">
              <a:rPr lang="en-US" smtClean="0"/>
              <a:pPr/>
              <a:t>10/27/11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3D06-2AA7-1F40-AD62-90C4BA6C8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A6A67-B779-A043-B8D2-19BA7BB236E6}" type="datetimeFigureOut">
              <a:rPr lang="en-US" smtClean="0"/>
              <a:pPr/>
              <a:t>10/27/11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3D06-2AA7-1F40-AD62-90C4BA6C8A5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A6A67-B779-A043-B8D2-19BA7BB236E6}" type="datetimeFigureOut">
              <a:rPr lang="en-US" smtClean="0"/>
              <a:pPr/>
              <a:t>10/27/11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3D06-2AA7-1F40-AD62-90C4BA6C8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A6A67-B779-A043-B8D2-19BA7BB236E6}" type="datetimeFigureOut">
              <a:rPr lang="en-US" smtClean="0"/>
              <a:pPr/>
              <a:t>10/27/11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3D06-2AA7-1F40-AD62-90C4BA6C8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A6A67-B779-A043-B8D2-19BA7BB236E6}" type="datetimeFigureOut">
              <a:rPr lang="en-US" smtClean="0"/>
              <a:pPr/>
              <a:t>10/27/11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3D06-2AA7-1F40-AD62-90C4BA6C8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A6A67-B779-A043-B8D2-19BA7BB236E6}" type="datetimeFigureOut">
              <a:rPr lang="en-US" smtClean="0"/>
              <a:pPr/>
              <a:t>10/27/11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3D06-2AA7-1F40-AD62-90C4BA6C8A5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A6A67-B779-A043-B8D2-19BA7BB236E6}" type="datetimeFigureOut">
              <a:rPr lang="en-US" smtClean="0"/>
              <a:pPr/>
              <a:t>10/27/11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3D06-2AA7-1F40-AD62-90C4BA6C8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DDA6A67-B779-A043-B8D2-19BA7BB236E6}" type="datetimeFigureOut">
              <a:rPr lang="en-US" smtClean="0"/>
              <a:pPr/>
              <a:t>10/27/11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51D03D06-2AA7-1F40-AD62-90C4BA6C8A5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DDDA6A67-B779-A043-B8D2-19BA7BB236E6}" type="datetimeFigureOut">
              <a:rPr lang="en-US" smtClean="0"/>
              <a:pPr/>
              <a:t>10/27/11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51D03D06-2AA7-1F40-AD62-90C4BA6C8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8.xml"/><Relationship Id="rId2" Type="http://schemas.openxmlformats.org/officeDocument/2006/relationships/diagramData" Target="../diagrams/data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4" Type="http://schemas.openxmlformats.org/officeDocument/2006/relationships/diagramQuickStyle" Target="../diagrams/quickStyle8.xml"/><Relationship Id="rId5" Type="http://schemas.openxmlformats.org/officeDocument/2006/relationships/diagramColors" Target="../diagrams/colors8.xml"/><Relationship Id="rId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8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Roman Empire		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World History</a:t>
            </a:r>
          </a:p>
          <a:p>
            <a:r>
              <a:rPr lang="en-US" sz="2400" dirty="0" smtClean="0"/>
              <a:t>SOL WHI 6e, </a:t>
            </a:r>
            <a:r>
              <a:rPr lang="en-US" sz="2400" dirty="0" err="1" smtClean="0"/>
              <a:t>f</a:t>
            </a:r>
            <a:r>
              <a:rPr lang="en-US" sz="2400" dirty="0" smtClean="0"/>
              <a:t>, </a:t>
            </a:r>
            <a:r>
              <a:rPr lang="en-US" sz="2400" dirty="0" err="1" smtClean="0"/>
              <a:t>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Rise of the Empire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After Caesar was assassinated his grand nephew, Octavian, formed the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Triumvirate but eventually there was a civil war</a:t>
            </a:r>
          </a:p>
          <a:p>
            <a:r>
              <a:rPr lang="en-US" sz="2800" dirty="0" smtClean="0"/>
              <a:t>Octavian defeated Marc Antony in the civil war and proclaimed himself Augustus Caesar in 31 BCE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728133" y="389467"/>
          <a:ext cx="7789333" cy="5926666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err="1" smtClean="0"/>
              <a:t>Pax</a:t>
            </a:r>
            <a:r>
              <a:rPr lang="en-US" sz="4400" dirty="0" smtClean="0"/>
              <a:t> </a:t>
            </a:r>
            <a:r>
              <a:rPr lang="en-US" sz="4400" dirty="0" err="1" smtClean="0"/>
              <a:t>Romana</a:t>
            </a:r>
            <a:endParaRPr lang="en-US" sz="4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200 year span from Augustus to Marcus Aurelius is known as the period of the </a:t>
            </a:r>
            <a:r>
              <a:rPr lang="en-US" sz="2800" dirty="0" err="1" smtClean="0"/>
              <a:t>Pax</a:t>
            </a:r>
            <a:r>
              <a:rPr lang="en-US" sz="2800" dirty="0" smtClean="0"/>
              <a:t> </a:t>
            </a:r>
            <a:r>
              <a:rPr lang="en-US" sz="2800" dirty="0" err="1" smtClean="0"/>
              <a:t>Romana</a:t>
            </a:r>
            <a:r>
              <a:rPr lang="en-US" sz="2800" dirty="0" smtClean="0"/>
              <a:t> or “Roman Peace”</a:t>
            </a:r>
          </a:p>
          <a:p>
            <a:r>
              <a:rPr lang="en-US" sz="2800" dirty="0" smtClean="0"/>
              <a:t>Roman rule brought peace, prosperity, and unity</a:t>
            </a:r>
          </a:p>
          <a:p>
            <a:r>
              <a:rPr lang="en-US" sz="2800" dirty="0" smtClean="0"/>
              <a:t>Trade increased in the Mediterranean and over the Silk Road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ome_ha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48626"/>
            <a:ext cx="9144000" cy="396074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PAX </a:t>
            </a:r>
            <a:r>
              <a:rPr lang="en-US" sz="4400" dirty="0" err="1" smtClean="0"/>
              <a:t>romana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79463" y="1828800"/>
          <a:ext cx="7583488" cy="42973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oman_coin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975" y="677333"/>
            <a:ext cx="8828998" cy="5520267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PAX </a:t>
            </a:r>
            <a:r>
              <a:rPr lang="en-US" sz="4400" dirty="0" err="1" smtClean="0"/>
              <a:t>romana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79463" y="1828800"/>
          <a:ext cx="7583488" cy="42973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Roman law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79463" y="1828800"/>
          <a:ext cx="7583488" cy="42973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Essential Questions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Why did the Roman Republic fail to survive challenges by Julius Caesar?</a:t>
            </a:r>
          </a:p>
          <a:p>
            <a:r>
              <a:rPr lang="en-US" sz="2800" dirty="0" smtClean="0"/>
              <a:t>How did military conquests alter economic and social life in Rome?</a:t>
            </a:r>
          </a:p>
          <a:p>
            <a:r>
              <a:rPr lang="en-US" sz="2800" dirty="0" smtClean="0"/>
              <a:t>How did an imperial monarchy come to rule Rome?</a:t>
            </a:r>
          </a:p>
          <a:p>
            <a:r>
              <a:rPr lang="en-US" sz="2800" dirty="0" smtClean="0"/>
              <a:t>What was the </a:t>
            </a:r>
            <a:r>
              <a:rPr lang="en-US" sz="2800" dirty="0" err="1" smtClean="0"/>
              <a:t>Pax</a:t>
            </a:r>
            <a:r>
              <a:rPr lang="en-US" sz="2800" dirty="0" smtClean="0"/>
              <a:t> </a:t>
            </a:r>
            <a:r>
              <a:rPr lang="en-US" sz="2800" dirty="0" err="1" smtClean="0"/>
              <a:t>Romana</a:t>
            </a:r>
            <a:r>
              <a:rPr lang="en-US" sz="2800" dirty="0" smtClean="0"/>
              <a:t>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Decline of the Republic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9467" y="1625599"/>
          <a:ext cx="8415866" cy="4910667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91067" y="524937"/>
          <a:ext cx="8195733" cy="580813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Decline of the Republic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Rome became crowded and riots between rich and poor increased</a:t>
            </a:r>
          </a:p>
          <a:p>
            <a:r>
              <a:rPr lang="en-US" sz="2800" dirty="0" smtClean="0"/>
              <a:t>Values of the Republic such as simplicity, hard work, and devotion declined</a:t>
            </a:r>
          </a:p>
          <a:p>
            <a:r>
              <a:rPr lang="en-US" sz="2800" dirty="0" smtClean="0"/>
              <a:t>Influx of gold and loot from conquered territories devalued Roman currency and created inflation</a:t>
            </a:r>
          </a:p>
          <a:p>
            <a:r>
              <a:rPr lang="en-US" sz="2800" dirty="0" smtClean="0"/>
              <a:t>Corruption and greed increased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Rise of the Empire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828800"/>
            <a:ext cx="7583488" cy="4555067"/>
          </a:xfrm>
        </p:spPr>
        <p:txBody>
          <a:bodyPr>
            <a:noAutofit/>
          </a:bodyPr>
          <a:lstStyle/>
          <a:p>
            <a:r>
              <a:rPr lang="en-US" sz="2800" u="sng" dirty="0" smtClean="0"/>
              <a:t>Julius Caesar </a:t>
            </a:r>
            <a:r>
              <a:rPr lang="en-US" sz="2800" dirty="0" smtClean="0"/>
              <a:t>was a popular general and politician who wanted to reform the Republic and become emperor</a:t>
            </a:r>
          </a:p>
          <a:p>
            <a:r>
              <a:rPr lang="en-US" sz="2800" u="sng" dirty="0" smtClean="0"/>
              <a:t>First Triumvirate </a:t>
            </a:r>
            <a:r>
              <a:rPr lang="en-US" sz="2800" dirty="0" smtClean="0"/>
              <a:t>– He formed a political partnership with two other wealthy Romans, Pompey and Crassus</a:t>
            </a:r>
          </a:p>
          <a:p>
            <a:r>
              <a:rPr lang="en-US" sz="2800" dirty="0" smtClean="0"/>
              <a:t>Julius Caesar took his army to Gaul and conquered the territory of modern France.  His army was loyal to him rather than the Senate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Triumvirate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27065" y="1828800"/>
          <a:ext cx="8110537" cy="4707467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Rise of the Empire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Senate, fearing Caesar’s power, ordered him to return to Rome</a:t>
            </a:r>
          </a:p>
          <a:p>
            <a:r>
              <a:rPr lang="en-US" sz="2800" dirty="0" smtClean="0"/>
              <a:t>Caesar ignored the order and seized Rome with his army</a:t>
            </a:r>
          </a:p>
          <a:p>
            <a:r>
              <a:rPr lang="en-US" sz="2800" dirty="0" smtClean="0"/>
              <a:t>Caesar kept the Senate and officials of the Republic but he was named dictator for life</a:t>
            </a:r>
          </a:p>
          <a:p>
            <a:r>
              <a:rPr lang="en-US" sz="2800" dirty="0" smtClean="0"/>
              <a:t>Caesar was assassinated in 44 BCE in the Senate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2</a:t>
            </a:r>
            <a:r>
              <a:rPr lang="en-US" sz="4400" baseline="30000" dirty="0" smtClean="0"/>
              <a:t>nd</a:t>
            </a:r>
            <a:r>
              <a:rPr lang="en-US" sz="4400" dirty="0" smtClean="0"/>
              <a:t> Triumvirate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79463" y="1828800"/>
          <a:ext cx="7583488" cy="42973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1239</TotalTime>
  <Words>502</Words>
  <Application>Microsoft Macintosh PowerPoint</Application>
  <PresentationFormat>On-screen Show (4:3)</PresentationFormat>
  <Paragraphs>74</Paragraphs>
  <Slides>17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Precedent</vt:lpstr>
      <vt:lpstr>Roman Empire   </vt:lpstr>
      <vt:lpstr>Essential Questions</vt:lpstr>
      <vt:lpstr>Decline of the Republic</vt:lpstr>
      <vt:lpstr>Slide 4</vt:lpstr>
      <vt:lpstr>Decline of the Republic</vt:lpstr>
      <vt:lpstr>Rise of the Empire</vt:lpstr>
      <vt:lpstr>1st Triumvirate</vt:lpstr>
      <vt:lpstr>Rise of the Empire</vt:lpstr>
      <vt:lpstr>2nd Triumvirate</vt:lpstr>
      <vt:lpstr>Rise of the Empire</vt:lpstr>
      <vt:lpstr>Slide 11</vt:lpstr>
      <vt:lpstr>Pax Romana</vt:lpstr>
      <vt:lpstr>Slide 13</vt:lpstr>
      <vt:lpstr>PAX romana</vt:lpstr>
      <vt:lpstr>Slide 15</vt:lpstr>
      <vt:lpstr>PAX romana</vt:lpstr>
      <vt:lpstr>Roman law</vt:lpstr>
    </vt:vector>
  </TitlesOfParts>
  <Company>Menchville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Arram Dreyer</dc:creator>
  <cp:lastModifiedBy>Arram Dreyer</cp:lastModifiedBy>
  <cp:revision>8</cp:revision>
  <dcterms:created xsi:type="dcterms:W3CDTF">2011-10-27T16:07:48Z</dcterms:created>
  <dcterms:modified xsi:type="dcterms:W3CDTF">2011-10-27T21:13:13Z</dcterms:modified>
</cp:coreProperties>
</file>