
<file path=[Content_Types].xml><?xml version="1.0" encoding="utf-8"?>
<Types xmlns="http://schemas.openxmlformats.org/package/2006/content-types">
  <Override PartName="/ppt/diagrams/layout2.xml" ContentType="application/vnd.openxmlformats-officedocument.drawingml.diagramLayout+xml"/>
  <Override PartName="/ppt/diagrams/layout9.xml" ContentType="application/vnd.openxmlformats-officedocument.drawingml.diagramLayout+xml"/>
  <Override PartName="/ppt/slides/slide14.xml" ContentType="application/vnd.openxmlformats-officedocument.presentationml.slide+xml"/>
  <Default Extension="rels" ContentType="application/vnd.openxmlformats-package.relationships+xml"/>
  <Override PartName="/ppt/diagrams/colors8.xml" ContentType="application/vnd.openxmlformats-officedocument.drawingml.diagramColors+xml"/>
  <Override PartName="/ppt/diagrams/quickStyle5.xml" ContentType="application/vnd.openxmlformats-officedocument.drawingml.diagramStyle+xml"/>
  <Override PartName="/ppt/diagrams/colors1.xml" ContentType="application/vnd.openxmlformats-officedocument.drawingml.diagramColors+xml"/>
  <Default Extension="xml" ContentType="application/xml"/>
  <Override PartName="/ppt/tableStyles.xml" ContentType="application/vnd.openxmlformats-officedocument.presentationml.tableStyles+xml"/>
  <Override PartName="/ppt/diagrams/drawing7.xml" ContentType="application/vnd.ms-office.drawingml.diagramDrawing+xml"/>
  <Override PartName="/ppt/slides/slide5.xml" ContentType="application/vnd.openxmlformats-officedocument.presentationml.slide+xml"/>
  <Override PartName="/ppt/diagrams/layout8.xml" ContentType="application/vnd.openxmlformats-officedocument.drawingml.diagramLayout+xml"/>
  <Override PartName="/ppt/slideLayouts/slideLayout5.xml" ContentType="application/vnd.openxmlformats-officedocument.presentationml.slide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diagrams/colors7.xml" ContentType="application/vnd.openxmlformats-officedocument.drawingml.diagramColors+xml"/>
  <Override PartName="/docProps/core.xml" ContentType="application/vnd.openxmlformats-package.core-properties+xml"/>
  <Override PartName="/ppt/diagrams/quickStyle4.xml" ContentType="application/vnd.openxmlformats-officedocument.drawingml.diagramStyle+xml"/>
  <Override PartName="/ppt/diagrams/drawing6.xml" ContentType="application/vnd.ms-office.drawingml.diagramDrawing+xml"/>
  <Override PartName="/ppt/slides/slide20.xml" ContentType="application/vnd.openxmlformats-officedocument.presentationml.slide+xml"/>
  <Override PartName="/ppt/slides/slide4.xml" ContentType="application/vnd.openxmlformats-officedocument.presentationml.slide+xml"/>
  <Override PartName="/ppt/diagrams/layout7.xml" ContentType="application/vnd.openxmlformats-officedocument.drawingml.diagramLayout+xml"/>
  <Override PartName="/ppt/slides/slide19.xml" ContentType="application/vnd.openxmlformats-officedocument.presentationml.slide+xml"/>
  <Override PartName="/ppt/diagrams/data3.xml" ContentType="application/vnd.openxmlformats-officedocument.drawingml.diagramData+xml"/>
  <Default Extension="png" ContentType="image/png"/>
  <Override PartName="/ppt/slideLayouts/slideLayout4.xml" ContentType="application/vnd.openxmlformats-officedocument.presentationml.slideLayout+xml"/>
  <Override PartName="/ppt/slides/slide12.xml" ContentType="application/vnd.openxmlformats-officedocument.presentationml.slide+xml"/>
  <Override PartName="/ppt/diagrams/colors6.xml" ContentType="application/vnd.openxmlformats-officedocument.drawingml.diagramColors+xml"/>
  <Override PartName="/ppt/diagrams/quickStyle3.xml" ContentType="application/vnd.openxmlformats-officedocument.drawingml.diagramStyle+xml"/>
  <Override PartName="/ppt/presProps.xml" ContentType="application/vnd.openxmlformats-officedocument.presentationml.presProps+xml"/>
  <Override PartName="/ppt/slideLayouts/slideLayout14.xml" ContentType="application/vnd.openxmlformats-officedocument.presentationml.slideLayout+xml"/>
  <Override PartName="/ppt/diagrams/drawing5.xml" ContentType="application/vnd.ms-office.drawingml.diagramDrawing+xml"/>
  <Override PartName="/ppt/diagrams/data9.xml" ContentType="application/vnd.openxmlformats-officedocument.drawingml.diagramData+xml"/>
  <Override PartName="/ppt/diagrams/layout6.xml" ContentType="application/vnd.openxmlformats-officedocument.drawingml.diagramLayout+xml"/>
  <Override PartName="/ppt/slides/slide3.xml" ContentType="application/vnd.openxmlformats-officedocument.presentationml.slide+xml"/>
  <Override PartName="/ppt/slides/slide18.xml" ContentType="application/vnd.openxmlformats-officedocument.presentationml.slide+xml"/>
  <Override PartName="/ppt/diagrams/data2.xml" ContentType="application/vnd.openxmlformats-officedocument.drawingml.diagramData+xml"/>
  <Override PartName="/ppt/slideLayouts/slideLayout3.xml" ContentType="application/vnd.openxmlformats-officedocument.presentationml.slideLayout+xml"/>
  <Override PartName="/ppt/slides/slide11.xml" ContentType="application/vnd.openxmlformats-officedocument.presentationml.slide+xml"/>
  <Override PartName="/ppt/diagrams/quickStyle9.xml" ContentType="application/vnd.openxmlformats-officedocument.drawingml.diagramStyle+xml"/>
  <Override PartName="/ppt/diagrams/colors5.xml" ContentType="application/vnd.openxmlformats-officedocument.drawingml.diagramColors+xml"/>
  <Override PartName="/ppt/diagrams/quickStyle2.xml" ContentType="application/vnd.openxmlformats-officedocument.drawingml.diagramStyle+xml"/>
  <Override PartName="/ppt/slideLayouts/slideLayout13.xml" ContentType="application/vnd.openxmlformats-officedocument.presentationml.slideLayout+xml"/>
  <Override PartName="/ppt/slides/slide9.xml" ContentType="application/vnd.openxmlformats-officedocument.presentationml.slide+xml"/>
  <Override PartName="/ppt/diagrams/drawing4.xml" ContentType="application/vnd.ms-office.drawingml.diagramDrawing+xml"/>
  <Override PartName="/ppt/slideLayouts/slideLayout9.xml" ContentType="application/vnd.openxmlformats-officedocument.presentationml.slideLayout+xml"/>
  <Override PartName="/ppt/diagrams/data8.xml" ContentType="application/vnd.openxmlformats-officedocument.drawingml.diagramData+xml"/>
  <Override PartName="/ppt/diagrams/layout5.xml" ContentType="application/vnd.openxmlformats-officedocument.drawingml.diagramLayout+xml"/>
  <Override PartName="/ppt/slides/slide2.xml" ContentType="application/vnd.openxmlformats-officedocument.presentationml.slide+xml"/>
  <Override PartName="/ppt/slideLayouts/slideLayout2.xml" ContentType="application/vnd.openxmlformats-officedocument.presentationml.slideLayout+xml"/>
  <Override PartName="/ppt/slides/slide17.xml" ContentType="application/vnd.openxmlformats-officedocument.presentationml.slide+xml"/>
  <Override PartName="/ppt/diagrams/data1.xml" ContentType="application/vnd.openxmlformats-officedocument.drawingml.diagramData+xml"/>
  <Override PartName="/ppt/slides/slide10.xml" ContentType="application/vnd.openxmlformats-officedocument.presentationml.slide+xml"/>
  <Override PartName="/ppt/diagrams/quickStyle8.xml" ContentType="application/vnd.openxmlformats-officedocument.drawingml.diagramStyle+xml"/>
  <Override PartName="/ppt/diagrams/colors4.xml" ContentType="application/vnd.openxmlformats-officedocument.drawingml.diagramColors+xml"/>
  <Override PartName="/docProps/app.xml" ContentType="application/vnd.openxmlformats-officedocument.extended-properties+xml"/>
  <Override PartName="/ppt/diagrams/quickStyle1.xml" ContentType="application/vnd.openxmlformats-officedocument.drawingml.diagramStyle+xml"/>
  <Override PartName="/ppt/slideLayouts/slideLayout12.xml" ContentType="application/vnd.openxmlformats-officedocument.presentationml.slideLayout+xml"/>
  <Override PartName="/ppt/diagrams/drawing3.xml" ContentType="application/vnd.ms-office.drawingml.diagramDrawing+xml"/>
  <Override PartName="/ppt/slides/slide8.xml" ContentType="application/vnd.openxmlformats-officedocument.presentationml.slide+xml"/>
  <Override PartName="/ppt/diagrams/data7.xml" ContentType="application/vnd.openxmlformats-officedocument.drawingml.diagramData+xml"/>
  <Override PartName="/ppt/slideLayouts/slideLayout8.xml" ContentType="application/vnd.openxmlformats-officedocument.presentationml.slideLayout+xml"/>
  <Override PartName="/ppt/slides/slide1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.xml" ContentType="application/vnd.openxmlformats-officedocument.presentationml.slideLayout+xml"/>
  <Override PartName="/ppt/slides/slide16.xml" ContentType="application/vnd.openxmlformats-officedocument.presentationml.slide+xml"/>
  <Default Extension="jpeg" ContentType="image/jpeg"/>
  <Override PartName="/ppt/viewProps.xml" ContentType="application/vnd.openxmlformats-officedocument.presentationml.viewProps+xml"/>
  <Override PartName="/ppt/diagrams/quickStyle7.xml" ContentType="application/vnd.openxmlformats-officedocument.drawingml.diagramStyle+xml"/>
  <Override PartName="/ppt/diagrams/colors3.xml" ContentType="application/vnd.openxmlformats-officedocument.drawingml.diagramColors+xml"/>
  <Override PartName="/ppt/diagrams/drawing9.xml" ContentType="application/vnd.ms-office.drawingml.diagramDrawing+xml"/>
  <Override PartName="/ppt/slideLayouts/slideLayout11.xml" ContentType="application/vnd.openxmlformats-officedocument.presentationml.slideLayout+xml"/>
  <Override PartName="/ppt/diagrams/drawing2.xml" ContentType="application/vnd.ms-office.drawingml.diagramDrawing+xml"/>
  <Override PartName="/ppt/slides/slide7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slides/slide15.xml" ContentType="application/vnd.openxmlformats-officedocument.presentationml.slide+xml"/>
  <Override PartName="/ppt/diagrams/colors9.xml" ContentType="application/vnd.openxmlformats-officedocument.drawingml.diagramColors+xml"/>
  <Override PartName="/ppt/diagrams/quickStyle6.xml" ContentType="application/vnd.openxmlformats-officedocument.drawingml.diagramStyle+xml"/>
  <Override PartName="/ppt/diagrams/colors2.xml" ContentType="application/vnd.openxmlformats-officedocument.drawingml.diagramColors+xml"/>
  <Override PartName="/ppt/theme/theme1.xml" ContentType="application/vnd.openxmlformats-officedocument.theme+xml"/>
  <Override PartName="/ppt/diagrams/drawing8.xml" ContentType="application/vnd.ms-office.drawingml.diagramDrawing+xml"/>
  <Override PartName="/ppt/slideLayouts/slideLayout10.xml" ContentType="application/vnd.openxmlformats-officedocument.presentationml.slideLayout+xml"/>
  <Default Extension="gif" ContentType="image/gif"/>
  <Override PartName="/ppt/presentation.xml" ContentType="application/vnd.openxmlformats-officedocument.presentationml.presentation.main+xml"/>
  <Override PartName="/ppt/slides/slide6.xml" ContentType="application/vnd.openxmlformats-officedocument.presentationml.slide+xml"/>
  <Override PartName="/ppt/diagrams/drawing1.xml" ContentType="application/vnd.ms-office.drawingml.diagramDrawing+xml"/>
  <Override PartName="/ppt/slideLayouts/slideLayout6.xml" ContentType="application/vnd.openxmlformats-officedocument.presentationml.slideLayout+xml"/>
  <Override PartName="/ppt/diagrams/data5.xml" ContentType="application/vnd.openxmlformats-officedocument.drawingml.diagramData+xml"/>
  <Default Extension="bin" ContentType="application/vnd.openxmlformats-officedocument.presentationml.printerSettings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88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5" r:id="rId10"/>
    <p:sldId id="264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81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4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5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6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7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8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9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4372F4-4889-6542-8C65-E8AE036CD1CF}" type="doc">
      <dgm:prSet loTypeId="urn:microsoft.com/office/officeart/2005/8/layout/cycle8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5B09618-4B11-574D-AAC3-E31AFEF9B660}">
      <dgm:prSet phldrT="[Text]"/>
      <dgm:spPr/>
      <dgm:t>
        <a:bodyPr/>
        <a:lstStyle/>
        <a:p>
          <a:r>
            <a:rPr lang="en-US" dirty="0" smtClean="0"/>
            <a:t>Italian Peninsula</a:t>
          </a:r>
          <a:endParaRPr lang="en-US" dirty="0"/>
        </a:p>
      </dgm:t>
    </dgm:pt>
    <dgm:pt modelId="{3D8FA8F7-8756-5D4E-B6E1-FB3046B9584A}" type="parTrans" cxnId="{E00BED32-0E7C-9A42-A19B-05F32464D6E0}">
      <dgm:prSet/>
      <dgm:spPr/>
      <dgm:t>
        <a:bodyPr/>
        <a:lstStyle/>
        <a:p>
          <a:endParaRPr lang="en-US"/>
        </a:p>
      </dgm:t>
    </dgm:pt>
    <dgm:pt modelId="{B89674F0-53F4-4B4C-8599-358F53789220}" type="sibTrans" cxnId="{E00BED32-0E7C-9A42-A19B-05F32464D6E0}">
      <dgm:prSet/>
      <dgm:spPr/>
      <dgm:t>
        <a:bodyPr/>
        <a:lstStyle/>
        <a:p>
          <a:endParaRPr lang="en-US"/>
        </a:p>
      </dgm:t>
    </dgm:pt>
    <dgm:pt modelId="{667A6CED-A6C1-D141-B2B9-E96498E46A2E}">
      <dgm:prSet phldrT="[Text]"/>
      <dgm:spPr/>
      <dgm:t>
        <a:bodyPr/>
        <a:lstStyle/>
        <a:p>
          <a:r>
            <a:rPr lang="en-US" dirty="0" smtClean="0"/>
            <a:t>Alps</a:t>
          </a:r>
          <a:endParaRPr lang="en-US" dirty="0"/>
        </a:p>
      </dgm:t>
    </dgm:pt>
    <dgm:pt modelId="{2B43F82F-A29F-E845-AE92-9EDD78372ADA}" type="parTrans" cxnId="{CCBD007A-E30E-7247-9FE9-FD563F893EE4}">
      <dgm:prSet/>
      <dgm:spPr/>
      <dgm:t>
        <a:bodyPr/>
        <a:lstStyle/>
        <a:p>
          <a:endParaRPr lang="en-US"/>
        </a:p>
      </dgm:t>
    </dgm:pt>
    <dgm:pt modelId="{F95EAB97-87CF-2C44-91AA-B408A644B493}" type="sibTrans" cxnId="{CCBD007A-E30E-7247-9FE9-FD563F893EE4}">
      <dgm:prSet/>
      <dgm:spPr/>
      <dgm:t>
        <a:bodyPr/>
        <a:lstStyle/>
        <a:p>
          <a:endParaRPr lang="en-US"/>
        </a:p>
      </dgm:t>
    </dgm:pt>
    <dgm:pt modelId="{DB9C09D8-995B-9946-AF6D-E95E5FF1EAA3}">
      <dgm:prSet phldrT="[Text]"/>
      <dgm:spPr/>
      <dgm:t>
        <a:bodyPr/>
        <a:lstStyle/>
        <a:p>
          <a:r>
            <a:rPr lang="en-US" dirty="0" smtClean="0"/>
            <a:t>Med. Sea</a:t>
          </a:r>
          <a:endParaRPr lang="en-US" dirty="0"/>
        </a:p>
      </dgm:t>
    </dgm:pt>
    <dgm:pt modelId="{B71167E8-16D2-4443-9869-6C36AA299298}" type="parTrans" cxnId="{D8D36408-518C-0C43-95AC-DA6A3D38E964}">
      <dgm:prSet/>
      <dgm:spPr/>
      <dgm:t>
        <a:bodyPr/>
        <a:lstStyle/>
        <a:p>
          <a:endParaRPr lang="en-US"/>
        </a:p>
      </dgm:t>
    </dgm:pt>
    <dgm:pt modelId="{2D161180-8C8B-CF46-8733-08B13FF2FE29}" type="sibTrans" cxnId="{D8D36408-518C-0C43-95AC-DA6A3D38E964}">
      <dgm:prSet/>
      <dgm:spPr/>
      <dgm:t>
        <a:bodyPr/>
        <a:lstStyle/>
        <a:p>
          <a:endParaRPr lang="en-US"/>
        </a:p>
      </dgm:t>
    </dgm:pt>
    <dgm:pt modelId="{9B7B9B38-CC7B-7244-9561-C5E41BB4DA1E}" type="pres">
      <dgm:prSet presAssocID="{504372F4-4889-6542-8C65-E8AE036CD1CF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48B99BF-45DC-F14A-8F42-D38B06AFBAFC}" type="pres">
      <dgm:prSet presAssocID="{504372F4-4889-6542-8C65-E8AE036CD1CF}" presName="wedge1" presStyleLbl="node1" presStyleIdx="0" presStyleCnt="3"/>
      <dgm:spPr/>
      <dgm:t>
        <a:bodyPr/>
        <a:lstStyle/>
        <a:p>
          <a:endParaRPr lang="en-US"/>
        </a:p>
      </dgm:t>
    </dgm:pt>
    <dgm:pt modelId="{F8985736-5730-0C43-8EC0-347CDF5BE514}" type="pres">
      <dgm:prSet presAssocID="{504372F4-4889-6542-8C65-E8AE036CD1CF}" presName="dummy1a" presStyleCnt="0"/>
      <dgm:spPr/>
    </dgm:pt>
    <dgm:pt modelId="{47EC816D-609F-3B46-965C-74984D50DBB8}" type="pres">
      <dgm:prSet presAssocID="{504372F4-4889-6542-8C65-E8AE036CD1CF}" presName="dummy1b" presStyleCnt="0"/>
      <dgm:spPr/>
    </dgm:pt>
    <dgm:pt modelId="{1C94D700-7C9A-314D-BAA5-E78D349A4ECE}" type="pres">
      <dgm:prSet presAssocID="{504372F4-4889-6542-8C65-E8AE036CD1CF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FCA64-AB44-3844-8836-541E9FA1249E}" type="pres">
      <dgm:prSet presAssocID="{504372F4-4889-6542-8C65-E8AE036CD1CF}" presName="wedge2" presStyleLbl="node1" presStyleIdx="1" presStyleCnt="3"/>
      <dgm:spPr/>
      <dgm:t>
        <a:bodyPr/>
        <a:lstStyle/>
        <a:p>
          <a:endParaRPr lang="en-US"/>
        </a:p>
      </dgm:t>
    </dgm:pt>
    <dgm:pt modelId="{8E76D3BB-84EC-194A-915F-7F1B989A781C}" type="pres">
      <dgm:prSet presAssocID="{504372F4-4889-6542-8C65-E8AE036CD1CF}" presName="dummy2a" presStyleCnt="0"/>
      <dgm:spPr/>
    </dgm:pt>
    <dgm:pt modelId="{E8246383-B601-054F-8D6E-9538CD6D2699}" type="pres">
      <dgm:prSet presAssocID="{504372F4-4889-6542-8C65-E8AE036CD1CF}" presName="dummy2b" presStyleCnt="0"/>
      <dgm:spPr/>
    </dgm:pt>
    <dgm:pt modelId="{196B7539-AE5C-2B4C-99A1-781A5BE24D06}" type="pres">
      <dgm:prSet presAssocID="{504372F4-4889-6542-8C65-E8AE036CD1CF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58C522C-BD10-3F4E-9C00-C3528966A00B}" type="pres">
      <dgm:prSet presAssocID="{504372F4-4889-6542-8C65-E8AE036CD1CF}" presName="wedge3" presStyleLbl="node1" presStyleIdx="2" presStyleCnt="3"/>
      <dgm:spPr/>
      <dgm:t>
        <a:bodyPr/>
        <a:lstStyle/>
        <a:p>
          <a:endParaRPr lang="en-US"/>
        </a:p>
      </dgm:t>
    </dgm:pt>
    <dgm:pt modelId="{77C8544C-F13B-B24C-9975-03FF887B390C}" type="pres">
      <dgm:prSet presAssocID="{504372F4-4889-6542-8C65-E8AE036CD1CF}" presName="dummy3a" presStyleCnt="0"/>
      <dgm:spPr/>
    </dgm:pt>
    <dgm:pt modelId="{D68D4575-2C67-C446-926D-4B6D24671C9C}" type="pres">
      <dgm:prSet presAssocID="{504372F4-4889-6542-8C65-E8AE036CD1CF}" presName="dummy3b" presStyleCnt="0"/>
      <dgm:spPr/>
    </dgm:pt>
    <dgm:pt modelId="{CCD9579F-85DE-8541-9949-FCC82E5B33DC}" type="pres">
      <dgm:prSet presAssocID="{504372F4-4889-6542-8C65-E8AE036CD1CF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EAAC6D4-A359-B541-9C47-C08013A65474}" type="pres">
      <dgm:prSet presAssocID="{B89674F0-53F4-4B4C-8599-358F53789220}" presName="arrowWedge1" presStyleLbl="fgSibTrans2D1" presStyleIdx="0" presStyleCnt="3"/>
      <dgm:spPr/>
    </dgm:pt>
    <dgm:pt modelId="{40E93F6A-EBC2-104D-AABA-B6B35A867DCC}" type="pres">
      <dgm:prSet presAssocID="{2D161180-8C8B-CF46-8733-08B13FF2FE29}" presName="arrowWedge2" presStyleLbl="fgSibTrans2D1" presStyleIdx="1" presStyleCnt="3"/>
      <dgm:spPr/>
    </dgm:pt>
    <dgm:pt modelId="{1C35EB77-DB24-F948-95D3-FCA8594CB0C3}" type="pres">
      <dgm:prSet presAssocID="{F95EAB97-87CF-2C44-91AA-B408A644B493}" presName="arrowWedge3" presStyleLbl="fgSibTrans2D1" presStyleIdx="2" presStyleCnt="3"/>
      <dgm:spPr/>
    </dgm:pt>
  </dgm:ptLst>
  <dgm:cxnLst>
    <dgm:cxn modelId="{E00BED32-0E7C-9A42-A19B-05F32464D6E0}" srcId="{504372F4-4889-6542-8C65-E8AE036CD1CF}" destId="{25B09618-4B11-574D-AAC3-E31AFEF9B660}" srcOrd="0" destOrd="0" parTransId="{3D8FA8F7-8756-5D4E-B6E1-FB3046B9584A}" sibTransId="{B89674F0-53F4-4B4C-8599-358F53789220}"/>
    <dgm:cxn modelId="{4B1751AD-880E-CF46-AFE7-BCE8D524DDB1}" type="presOf" srcId="{667A6CED-A6C1-D141-B2B9-E96498E46A2E}" destId="{C58C522C-BD10-3F4E-9C00-C3528966A00B}" srcOrd="0" destOrd="0" presId="urn:microsoft.com/office/officeart/2005/8/layout/cycle8"/>
    <dgm:cxn modelId="{CAF85648-5C18-A24E-AE1B-C6D8103FA144}" type="presOf" srcId="{504372F4-4889-6542-8C65-E8AE036CD1CF}" destId="{9B7B9B38-CC7B-7244-9561-C5E41BB4DA1E}" srcOrd="0" destOrd="0" presId="urn:microsoft.com/office/officeart/2005/8/layout/cycle8"/>
    <dgm:cxn modelId="{D8D36408-518C-0C43-95AC-DA6A3D38E964}" srcId="{504372F4-4889-6542-8C65-E8AE036CD1CF}" destId="{DB9C09D8-995B-9946-AF6D-E95E5FF1EAA3}" srcOrd="1" destOrd="0" parTransId="{B71167E8-16D2-4443-9869-6C36AA299298}" sibTransId="{2D161180-8C8B-CF46-8733-08B13FF2FE29}"/>
    <dgm:cxn modelId="{CCBD007A-E30E-7247-9FE9-FD563F893EE4}" srcId="{504372F4-4889-6542-8C65-E8AE036CD1CF}" destId="{667A6CED-A6C1-D141-B2B9-E96498E46A2E}" srcOrd="2" destOrd="0" parTransId="{2B43F82F-A29F-E845-AE92-9EDD78372ADA}" sibTransId="{F95EAB97-87CF-2C44-91AA-B408A644B493}"/>
    <dgm:cxn modelId="{4A40C9BC-AE73-FF42-A31F-DB662E517623}" type="presOf" srcId="{25B09618-4B11-574D-AAC3-E31AFEF9B660}" destId="{E48B99BF-45DC-F14A-8F42-D38B06AFBAFC}" srcOrd="0" destOrd="0" presId="urn:microsoft.com/office/officeart/2005/8/layout/cycle8"/>
    <dgm:cxn modelId="{6DF416BB-7AD3-D94F-8F33-CFBC5D461EF5}" type="presOf" srcId="{25B09618-4B11-574D-AAC3-E31AFEF9B660}" destId="{1C94D700-7C9A-314D-BAA5-E78D349A4ECE}" srcOrd="1" destOrd="0" presId="urn:microsoft.com/office/officeart/2005/8/layout/cycle8"/>
    <dgm:cxn modelId="{9100804F-A304-A14A-82B7-D2940121180C}" type="presOf" srcId="{DB9C09D8-995B-9946-AF6D-E95E5FF1EAA3}" destId="{C2EFCA64-AB44-3844-8836-541E9FA1249E}" srcOrd="0" destOrd="0" presId="urn:microsoft.com/office/officeart/2005/8/layout/cycle8"/>
    <dgm:cxn modelId="{669D0DF1-E369-624D-8534-60B5B855FA45}" type="presOf" srcId="{DB9C09D8-995B-9946-AF6D-E95E5FF1EAA3}" destId="{196B7539-AE5C-2B4C-99A1-781A5BE24D06}" srcOrd="1" destOrd="0" presId="urn:microsoft.com/office/officeart/2005/8/layout/cycle8"/>
    <dgm:cxn modelId="{0D76975A-15F4-3041-A44B-F25E8CC7C707}" type="presOf" srcId="{667A6CED-A6C1-D141-B2B9-E96498E46A2E}" destId="{CCD9579F-85DE-8541-9949-FCC82E5B33DC}" srcOrd="1" destOrd="0" presId="urn:microsoft.com/office/officeart/2005/8/layout/cycle8"/>
    <dgm:cxn modelId="{73677849-5FFE-344E-B2D5-56FAC6E64524}" type="presParOf" srcId="{9B7B9B38-CC7B-7244-9561-C5E41BB4DA1E}" destId="{E48B99BF-45DC-F14A-8F42-D38B06AFBAFC}" srcOrd="0" destOrd="0" presId="urn:microsoft.com/office/officeart/2005/8/layout/cycle8"/>
    <dgm:cxn modelId="{7DABCF89-652A-F14F-865D-60720B465D3A}" type="presParOf" srcId="{9B7B9B38-CC7B-7244-9561-C5E41BB4DA1E}" destId="{F8985736-5730-0C43-8EC0-347CDF5BE514}" srcOrd="1" destOrd="0" presId="urn:microsoft.com/office/officeart/2005/8/layout/cycle8"/>
    <dgm:cxn modelId="{D2C44B41-A3BA-DB4A-8E87-076051F57311}" type="presParOf" srcId="{9B7B9B38-CC7B-7244-9561-C5E41BB4DA1E}" destId="{47EC816D-609F-3B46-965C-74984D50DBB8}" srcOrd="2" destOrd="0" presId="urn:microsoft.com/office/officeart/2005/8/layout/cycle8"/>
    <dgm:cxn modelId="{BE60C989-8F18-0146-9891-17FB9B364551}" type="presParOf" srcId="{9B7B9B38-CC7B-7244-9561-C5E41BB4DA1E}" destId="{1C94D700-7C9A-314D-BAA5-E78D349A4ECE}" srcOrd="3" destOrd="0" presId="urn:microsoft.com/office/officeart/2005/8/layout/cycle8"/>
    <dgm:cxn modelId="{75799BD4-759A-C448-9BA8-D28C0EDBD33E}" type="presParOf" srcId="{9B7B9B38-CC7B-7244-9561-C5E41BB4DA1E}" destId="{C2EFCA64-AB44-3844-8836-541E9FA1249E}" srcOrd="4" destOrd="0" presId="urn:microsoft.com/office/officeart/2005/8/layout/cycle8"/>
    <dgm:cxn modelId="{E6B1A657-0CE2-3F4D-BEBF-1B1E628C7E9A}" type="presParOf" srcId="{9B7B9B38-CC7B-7244-9561-C5E41BB4DA1E}" destId="{8E76D3BB-84EC-194A-915F-7F1B989A781C}" srcOrd="5" destOrd="0" presId="urn:microsoft.com/office/officeart/2005/8/layout/cycle8"/>
    <dgm:cxn modelId="{D869DB2F-C12A-114E-89A8-B2EDE59AF936}" type="presParOf" srcId="{9B7B9B38-CC7B-7244-9561-C5E41BB4DA1E}" destId="{E8246383-B601-054F-8D6E-9538CD6D2699}" srcOrd="6" destOrd="0" presId="urn:microsoft.com/office/officeart/2005/8/layout/cycle8"/>
    <dgm:cxn modelId="{C359590B-9B51-AC4B-AEFA-838A9D829151}" type="presParOf" srcId="{9B7B9B38-CC7B-7244-9561-C5E41BB4DA1E}" destId="{196B7539-AE5C-2B4C-99A1-781A5BE24D06}" srcOrd="7" destOrd="0" presId="urn:microsoft.com/office/officeart/2005/8/layout/cycle8"/>
    <dgm:cxn modelId="{21ECAFAA-6D0A-DE4A-B57C-E4FDAF8B2A9F}" type="presParOf" srcId="{9B7B9B38-CC7B-7244-9561-C5E41BB4DA1E}" destId="{C58C522C-BD10-3F4E-9C00-C3528966A00B}" srcOrd="8" destOrd="0" presId="urn:microsoft.com/office/officeart/2005/8/layout/cycle8"/>
    <dgm:cxn modelId="{A5124F8A-6C65-AD46-97F6-99BBB75B970F}" type="presParOf" srcId="{9B7B9B38-CC7B-7244-9561-C5E41BB4DA1E}" destId="{77C8544C-F13B-B24C-9975-03FF887B390C}" srcOrd="9" destOrd="0" presId="urn:microsoft.com/office/officeart/2005/8/layout/cycle8"/>
    <dgm:cxn modelId="{99934859-6E89-8646-AD03-633B5F798085}" type="presParOf" srcId="{9B7B9B38-CC7B-7244-9561-C5E41BB4DA1E}" destId="{D68D4575-2C67-C446-926D-4B6D24671C9C}" srcOrd="10" destOrd="0" presId="urn:microsoft.com/office/officeart/2005/8/layout/cycle8"/>
    <dgm:cxn modelId="{754F5351-8D5A-4F46-B107-3F319D16E658}" type="presParOf" srcId="{9B7B9B38-CC7B-7244-9561-C5E41BB4DA1E}" destId="{CCD9579F-85DE-8541-9949-FCC82E5B33DC}" srcOrd="11" destOrd="0" presId="urn:microsoft.com/office/officeart/2005/8/layout/cycle8"/>
    <dgm:cxn modelId="{3D84DB73-04A4-414C-AAB8-F058E922E114}" type="presParOf" srcId="{9B7B9B38-CC7B-7244-9561-C5E41BB4DA1E}" destId="{4EAAC6D4-A359-B541-9C47-C08013A65474}" srcOrd="12" destOrd="0" presId="urn:microsoft.com/office/officeart/2005/8/layout/cycle8"/>
    <dgm:cxn modelId="{03698F2E-5D09-7549-B5BC-5FEDF0736C13}" type="presParOf" srcId="{9B7B9B38-CC7B-7244-9561-C5E41BB4DA1E}" destId="{40E93F6A-EBC2-104D-AABA-B6B35A867DCC}" srcOrd="13" destOrd="0" presId="urn:microsoft.com/office/officeart/2005/8/layout/cycle8"/>
    <dgm:cxn modelId="{90E9C5E1-3D8E-A041-B61F-88DDF354F6D4}" type="presParOf" srcId="{9B7B9B38-CC7B-7244-9561-C5E41BB4DA1E}" destId="{1C35EB77-DB24-F948-95D3-FCA8594CB0C3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05ECD983-5CF6-8E49-BE17-11487C1C6982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34D6AD-57C5-6449-B338-E27FD220F804}">
      <dgm:prSet phldrT="[Text]"/>
      <dgm:spPr/>
      <dgm:t>
        <a:bodyPr/>
        <a:lstStyle/>
        <a:p>
          <a:r>
            <a:rPr lang="en-US" dirty="0" smtClean="0"/>
            <a:t>Maritime trade</a:t>
          </a:r>
          <a:endParaRPr lang="en-US" dirty="0"/>
        </a:p>
      </dgm:t>
    </dgm:pt>
    <dgm:pt modelId="{3C080078-DABB-404B-92EA-11F9360F63DC}" type="parTrans" cxnId="{6570A309-9D01-564D-B470-480A930B17F5}">
      <dgm:prSet/>
      <dgm:spPr/>
      <dgm:t>
        <a:bodyPr/>
        <a:lstStyle/>
        <a:p>
          <a:endParaRPr lang="en-US"/>
        </a:p>
      </dgm:t>
    </dgm:pt>
    <dgm:pt modelId="{F9F33011-525C-4248-9D03-874A84EE314C}" type="sibTrans" cxnId="{6570A309-9D01-564D-B470-480A930B17F5}">
      <dgm:prSet/>
      <dgm:spPr/>
      <dgm:t>
        <a:bodyPr/>
        <a:lstStyle/>
        <a:p>
          <a:endParaRPr lang="en-US"/>
        </a:p>
      </dgm:t>
    </dgm:pt>
    <dgm:pt modelId="{D926E3EA-A24E-6F40-A960-B2CE64FB21BA}">
      <dgm:prSet phldrT="[Text]"/>
      <dgm:spPr/>
      <dgm:t>
        <a:bodyPr/>
        <a:lstStyle/>
        <a:p>
          <a:r>
            <a:rPr lang="en-US" dirty="0" smtClean="0"/>
            <a:t>Farther from older civilizations</a:t>
          </a:r>
          <a:endParaRPr lang="en-US" dirty="0"/>
        </a:p>
      </dgm:t>
    </dgm:pt>
    <dgm:pt modelId="{080E1E10-1455-2449-8D62-A61230E46824}" type="parTrans" cxnId="{FBC619F1-E256-F64E-9977-935655E30976}">
      <dgm:prSet/>
      <dgm:spPr/>
      <dgm:t>
        <a:bodyPr/>
        <a:lstStyle/>
        <a:p>
          <a:endParaRPr lang="en-US"/>
        </a:p>
      </dgm:t>
    </dgm:pt>
    <dgm:pt modelId="{EB293377-DA5B-8648-B12A-33ECE5288600}" type="sibTrans" cxnId="{FBC619F1-E256-F64E-9977-935655E30976}">
      <dgm:prSet/>
      <dgm:spPr/>
      <dgm:t>
        <a:bodyPr/>
        <a:lstStyle/>
        <a:p>
          <a:endParaRPr lang="en-US"/>
        </a:p>
      </dgm:t>
    </dgm:pt>
    <dgm:pt modelId="{6A6028BE-8F35-2D44-A749-AEFF68457646}">
      <dgm:prSet phldrT="[Text]"/>
      <dgm:spPr/>
      <dgm:t>
        <a:bodyPr/>
        <a:lstStyle/>
        <a:p>
          <a:r>
            <a:rPr lang="en-US" dirty="0" smtClean="0"/>
            <a:t>Mountains provide protection</a:t>
          </a:r>
          <a:endParaRPr lang="en-US" dirty="0"/>
        </a:p>
      </dgm:t>
    </dgm:pt>
    <dgm:pt modelId="{B9B66558-9001-ED4E-84B2-90CE24CB9245}" type="parTrans" cxnId="{51EFD5E9-866D-2C47-8959-2433B10AC5B7}">
      <dgm:prSet/>
      <dgm:spPr/>
      <dgm:t>
        <a:bodyPr/>
        <a:lstStyle/>
        <a:p>
          <a:endParaRPr lang="en-US"/>
        </a:p>
      </dgm:t>
    </dgm:pt>
    <dgm:pt modelId="{36B0124A-46B8-EC43-B90C-14799C5E0E9A}" type="sibTrans" cxnId="{51EFD5E9-866D-2C47-8959-2433B10AC5B7}">
      <dgm:prSet/>
      <dgm:spPr/>
      <dgm:t>
        <a:bodyPr/>
        <a:lstStyle/>
        <a:p>
          <a:endParaRPr lang="en-US"/>
        </a:p>
      </dgm:t>
    </dgm:pt>
    <dgm:pt modelId="{BC42E249-241D-0F47-8CBB-FC514D071013}" type="pres">
      <dgm:prSet presAssocID="{05ECD983-5CF6-8E49-BE17-11487C1C6982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B80F11D1-9FB5-C044-87A2-52C89008780A}" type="pres">
      <dgm:prSet presAssocID="{05ECD983-5CF6-8E49-BE17-11487C1C6982}" presName="dummyMaxCanvas" presStyleCnt="0">
        <dgm:presLayoutVars/>
      </dgm:prSet>
      <dgm:spPr/>
    </dgm:pt>
    <dgm:pt modelId="{5B08A3DC-C426-3D4C-AD92-6D86BD9C7E41}" type="pres">
      <dgm:prSet presAssocID="{05ECD983-5CF6-8E49-BE17-11487C1C6982}" presName="ThreeNodes_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8A07024-7EE3-BD40-B7CA-DE366A37E863}" type="pres">
      <dgm:prSet presAssocID="{05ECD983-5CF6-8E49-BE17-11487C1C6982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5F87254-979A-404A-8C24-05E128C2504A}" type="pres">
      <dgm:prSet presAssocID="{05ECD983-5CF6-8E49-BE17-11487C1C6982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41D892E-DCEF-2A41-8E23-A99D2D353D86}" type="pres">
      <dgm:prSet presAssocID="{05ECD983-5CF6-8E49-BE17-11487C1C6982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43CE041-9E23-FA45-8214-B8BE4AC350E1}" type="pres">
      <dgm:prSet presAssocID="{05ECD983-5CF6-8E49-BE17-11487C1C6982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C026A0-7D60-4744-B451-6ECDF2E5E939}" type="pres">
      <dgm:prSet presAssocID="{05ECD983-5CF6-8E49-BE17-11487C1C6982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8D1DDD-1DB0-F343-8787-8CF532CB4765}" type="pres">
      <dgm:prSet presAssocID="{05ECD983-5CF6-8E49-BE17-11487C1C6982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ACF1D97-1F00-F644-8447-2F984CC4CF5E}" type="pres">
      <dgm:prSet presAssocID="{05ECD983-5CF6-8E49-BE17-11487C1C6982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6570A309-9D01-564D-B470-480A930B17F5}" srcId="{05ECD983-5CF6-8E49-BE17-11487C1C6982}" destId="{3334D6AD-57C5-6449-B338-E27FD220F804}" srcOrd="0" destOrd="0" parTransId="{3C080078-DABB-404B-92EA-11F9360F63DC}" sibTransId="{F9F33011-525C-4248-9D03-874A84EE314C}"/>
    <dgm:cxn modelId="{DA0E5D9B-C2AB-7F4E-A74E-9589A4F3F3CB}" type="presOf" srcId="{F9F33011-525C-4248-9D03-874A84EE314C}" destId="{041D892E-DCEF-2A41-8E23-A99D2D353D86}" srcOrd="0" destOrd="0" presId="urn:microsoft.com/office/officeart/2005/8/layout/vProcess5"/>
    <dgm:cxn modelId="{0B925D02-2E52-6640-8166-007EB70AA7F0}" type="presOf" srcId="{D926E3EA-A24E-6F40-A960-B2CE64FB21BA}" destId="{F8A07024-7EE3-BD40-B7CA-DE366A37E863}" srcOrd="0" destOrd="0" presId="urn:microsoft.com/office/officeart/2005/8/layout/vProcess5"/>
    <dgm:cxn modelId="{5713521C-8477-124B-8E78-5A30D6C3A804}" type="presOf" srcId="{6A6028BE-8F35-2D44-A749-AEFF68457646}" destId="{15F87254-979A-404A-8C24-05E128C2504A}" srcOrd="0" destOrd="0" presId="urn:microsoft.com/office/officeart/2005/8/layout/vProcess5"/>
    <dgm:cxn modelId="{51EFD5E9-866D-2C47-8959-2433B10AC5B7}" srcId="{05ECD983-5CF6-8E49-BE17-11487C1C6982}" destId="{6A6028BE-8F35-2D44-A749-AEFF68457646}" srcOrd="2" destOrd="0" parTransId="{B9B66558-9001-ED4E-84B2-90CE24CB9245}" sibTransId="{36B0124A-46B8-EC43-B90C-14799C5E0E9A}"/>
    <dgm:cxn modelId="{5F88BFB6-B173-AA4C-BBD2-BF41967E9FED}" type="presOf" srcId="{D926E3EA-A24E-6F40-A960-B2CE64FB21BA}" destId="{9F8D1DDD-1DB0-F343-8787-8CF532CB4765}" srcOrd="1" destOrd="0" presId="urn:microsoft.com/office/officeart/2005/8/layout/vProcess5"/>
    <dgm:cxn modelId="{185741E4-9C98-104A-B38F-9A75B8AB931E}" type="presOf" srcId="{6A6028BE-8F35-2D44-A749-AEFF68457646}" destId="{4ACF1D97-1F00-F644-8447-2F984CC4CF5E}" srcOrd="1" destOrd="0" presId="urn:microsoft.com/office/officeart/2005/8/layout/vProcess5"/>
    <dgm:cxn modelId="{D349D81B-E185-E746-81CA-EB9B1BF898C4}" type="presOf" srcId="{05ECD983-5CF6-8E49-BE17-11487C1C6982}" destId="{BC42E249-241D-0F47-8CBB-FC514D071013}" srcOrd="0" destOrd="0" presId="urn:microsoft.com/office/officeart/2005/8/layout/vProcess5"/>
    <dgm:cxn modelId="{2800366D-83D7-5348-B4B1-4C1AFD91232D}" type="presOf" srcId="{3334D6AD-57C5-6449-B338-E27FD220F804}" destId="{5B08A3DC-C426-3D4C-AD92-6D86BD9C7E41}" srcOrd="0" destOrd="0" presId="urn:microsoft.com/office/officeart/2005/8/layout/vProcess5"/>
    <dgm:cxn modelId="{B6771D57-FB44-3447-B8F2-3D45532F749A}" type="presOf" srcId="{3334D6AD-57C5-6449-B338-E27FD220F804}" destId="{27C026A0-7D60-4744-B451-6ECDF2E5E939}" srcOrd="1" destOrd="0" presId="urn:microsoft.com/office/officeart/2005/8/layout/vProcess5"/>
    <dgm:cxn modelId="{53FA8A0D-B72F-514C-885A-3241046AE9E5}" type="presOf" srcId="{EB293377-DA5B-8648-B12A-33ECE5288600}" destId="{A43CE041-9E23-FA45-8214-B8BE4AC350E1}" srcOrd="0" destOrd="0" presId="urn:microsoft.com/office/officeart/2005/8/layout/vProcess5"/>
    <dgm:cxn modelId="{FBC619F1-E256-F64E-9977-935655E30976}" srcId="{05ECD983-5CF6-8E49-BE17-11487C1C6982}" destId="{D926E3EA-A24E-6F40-A960-B2CE64FB21BA}" srcOrd="1" destOrd="0" parTransId="{080E1E10-1455-2449-8D62-A61230E46824}" sibTransId="{EB293377-DA5B-8648-B12A-33ECE5288600}"/>
    <dgm:cxn modelId="{18FCEDCB-EC76-9447-BE81-A4D0214A4298}" type="presParOf" srcId="{BC42E249-241D-0F47-8CBB-FC514D071013}" destId="{B80F11D1-9FB5-C044-87A2-52C89008780A}" srcOrd="0" destOrd="0" presId="urn:microsoft.com/office/officeart/2005/8/layout/vProcess5"/>
    <dgm:cxn modelId="{99DA71C2-9B1D-C34F-84EE-4B82AF572E90}" type="presParOf" srcId="{BC42E249-241D-0F47-8CBB-FC514D071013}" destId="{5B08A3DC-C426-3D4C-AD92-6D86BD9C7E41}" srcOrd="1" destOrd="0" presId="urn:microsoft.com/office/officeart/2005/8/layout/vProcess5"/>
    <dgm:cxn modelId="{19A6FA96-2B0A-D844-BE8F-32AF92D7B4E8}" type="presParOf" srcId="{BC42E249-241D-0F47-8CBB-FC514D071013}" destId="{F8A07024-7EE3-BD40-B7CA-DE366A37E863}" srcOrd="2" destOrd="0" presId="urn:microsoft.com/office/officeart/2005/8/layout/vProcess5"/>
    <dgm:cxn modelId="{5EA49588-E895-9A4A-AD42-C7CD8E542AD5}" type="presParOf" srcId="{BC42E249-241D-0F47-8CBB-FC514D071013}" destId="{15F87254-979A-404A-8C24-05E128C2504A}" srcOrd="3" destOrd="0" presId="urn:microsoft.com/office/officeart/2005/8/layout/vProcess5"/>
    <dgm:cxn modelId="{916BCC43-CB74-4846-8127-5E7310DC9ABA}" type="presParOf" srcId="{BC42E249-241D-0F47-8CBB-FC514D071013}" destId="{041D892E-DCEF-2A41-8E23-A99D2D353D86}" srcOrd="4" destOrd="0" presId="urn:microsoft.com/office/officeart/2005/8/layout/vProcess5"/>
    <dgm:cxn modelId="{4102EBD5-020A-A64E-8C53-9835C8C8EB06}" type="presParOf" srcId="{BC42E249-241D-0F47-8CBB-FC514D071013}" destId="{A43CE041-9E23-FA45-8214-B8BE4AC350E1}" srcOrd="5" destOrd="0" presId="urn:microsoft.com/office/officeart/2005/8/layout/vProcess5"/>
    <dgm:cxn modelId="{F533F488-B7B3-D84D-9A13-50D477BD0187}" type="presParOf" srcId="{BC42E249-241D-0F47-8CBB-FC514D071013}" destId="{27C026A0-7D60-4744-B451-6ECDF2E5E939}" srcOrd="6" destOrd="0" presId="urn:microsoft.com/office/officeart/2005/8/layout/vProcess5"/>
    <dgm:cxn modelId="{8C4E0E37-C696-1744-AE38-8197909C0BFA}" type="presParOf" srcId="{BC42E249-241D-0F47-8CBB-FC514D071013}" destId="{9F8D1DDD-1DB0-F343-8787-8CF532CB4765}" srcOrd="7" destOrd="0" presId="urn:microsoft.com/office/officeart/2005/8/layout/vProcess5"/>
    <dgm:cxn modelId="{1BCF6D4D-C59F-434C-8402-721A29A8170F}" type="presParOf" srcId="{BC42E249-241D-0F47-8CBB-FC514D071013}" destId="{4ACF1D97-1F00-F644-8447-2F984CC4CF5E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C725707-80A4-BF48-A35B-350B6CB71CC8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D24DEFA-D0CE-F140-B4CF-C19CECB74A55}">
      <dgm:prSet phldrT="[Text]"/>
      <dgm:spPr/>
      <dgm:t>
        <a:bodyPr/>
        <a:lstStyle/>
        <a:p>
          <a:r>
            <a:rPr lang="en-US" dirty="0" smtClean="0"/>
            <a:t>Based on Greek Religion</a:t>
          </a:r>
          <a:endParaRPr lang="en-US" dirty="0"/>
        </a:p>
      </dgm:t>
    </dgm:pt>
    <dgm:pt modelId="{C497B8A8-8D8F-BF4E-A1E3-E30276C88006}" type="parTrans" cxnId="{84CC1D49-F94F-1144-B426-7449BDA258AC}">
      <dgm:prSet/>
      <dgm:spPr/>
      <dgm:t>
        <a:bodyPr/>
        <a:lstStyle/>
        <a:p>
          <a:endParaRPr lang="en-US"/>
        </a:p>
      </dgm:t>
    </dgm:pt>
    <dgm:pt modelId="{A810704B-6C1D-6B43-A2C7-FCCC2B231081}" type="sibTrans" cxnId="{84CC1D49-F94F-1144-B426-7449BDA258AC}">
      <dgm:prSet/>
      <dgm:spPr/>
      <dgm:t>
        <a:bodyPr/>
        <a:lstStyle/>
        <a:p>
          <a:endParaRPr lang="en-US"/>
        </a:p>
      </dgm:t>
    </dgm:pt>
    <dgm:pt modelId="{7D3A4884-B8F4-CC4F-9438-FBEE5873BBBD}">
      <dgm:prSet phldrT="[Text]"/>
      <dgm:spPr/>
      <dgm:t>
        <a:bodyPr/>
        <a:lstStyle/>
        <a:p>
          <a:r>
            <a:rPr lang="en-US" dirty="0" smtClean="0"/>
            <a:t>Tried to explain natural phenomena</a:t>
          </a:r>
          <a:endParaRPr lang="en-US" dirty="0"/>
        </a:p>
      </dgm:t>
    </dgm:pt>
    <dgm:pt modelId="{9C97CBB1-1020-B441-9DC9-F24E3991B07C}" type="parTrans" cxnId="{3D57A5BA-26E7-B241-A5FA-A725816BF668}">
      <dgm:prSet/>
      <dgm:spPr/>
      <dgm:t>
        <a:bodyPr/>
        <a:lstStyle/>
        <a:p>
          <a:endParaRPr lang="en-US"/>
        </a:p>
      </dgm:t>
    </dgm:pt>
    <dgm:pt modelId="{2161E74C-856E-CD47-A8C5-A6D32DEC0F07}" type="sibTrans" cxnId="{3D57A5BA-26E7-B241-A5FA-A725816BF668}">
      <dgm:prSet/>
      <dgm:spPr/>
      <dgm:t>
        <a:bodyPr/>
        <a:lstStyle/>
        <a:p>
          <a:endParaRPr lang="en-US"/>
        </a:p>
      </dgm:t>
    </dgm:pt>
    <dgm:pt modelId="{143A2C96-4A62-2647-9DD7-1C08B4F95F60}">
      <dgm:prSet phldrT="[Text]"/>
      <dgm:spPr/>
      <dgm:t>
        <a:bodyPr/>
        <a:lstStyle/>
        <a:p>
          <a:r>
            <a:rPr lang="en-US" dirty="0" smtClean="0"/>
            <a:t>Gods had human qualities</a:t>
          </a:r>
          <a:endParaRPr lang="en-US" dirty="0"/>
        </a:p>
      </dgm:t>
    </dgm:pt>
    <dgm:pt modelId="{F664B4D6-EA03-DE44-8A16-66003073EC08}" type="parTrans" cxnId="{B5C72A37-D6FB-5343-84EE-CF1A42E28354}">
      <dgm:prSet/>
      <dgm:spPr/>
      <dgm:t>
        <a:bodyPr/>
        <a:lstStyle/>
        <a:p>
          <a:endParaRPr lang="en-US"/>
        </a:p>
      </dgm:t>
    </dgm:pt>
    <dgm:pt modelId="{13C39CAC-103D-8144-8CE4-D7902F5DEBB8}" type="sibTrans" cxnId="{B5C72A37-D6FB-5343-84EE-CF1A42E28354}">
      <dgm:prSet/>
      <dgm:spPr/>
      <dgm:t>
        <a:bodyPr/>
        <a:lstStyle/>
        <a:p>
          <a:endParaRPr lang="en-US"/>
        </a:p>
      </dgm:t>
    </dgm:pt>
    <dgm:pt modelId="{217CC4D1-C107-BC44-BCA0-58787F9FA756}">
      <dgm:prSet phldrT="[Text]"/>
      <dgm:spPr/>
      <dgm:t>
        <a:bodyPr/>
        <a:lstStyle/>
        <a:p>
          <a:r>
            <a:rPr lang="en-US" dirty="0" smtClean="0"/>
            <a:t>Was the state religion</a:t>
          </a:r>
          <a:endParaRPr lang="en-US" dirty="0"/>
        </a:p>
      </dgm:t>
    </dgm:pt>
    <dgm:pt modelId="{F624822F-7E1C-AB43-B078-8282525DD08B}" type="parTrans" cxnId="{11E515E0-AFBA-C84B-9BA9-59F6D740C2F8}">
      <dgm:prSet/>
      <dgm:spPr/>
      <dgm:t>
        <a:bodyPr/>
        <a:lstStyle/>
        <a:p>
          <a:endParaRPr lang="en-US"/>
        </a:p>
      </dgm:t>
    </dgm:pt>
    <dgm:pt modelId="{ACA1F863-8DC3-594E-8680-B386D6642ECF}" type="sibTrans" cxnId="{11E515E0-AFBA-C84B-9BA9-59F6D740C2F8}">
      <dgm:prSet/>
      <dgm:spPr/>
      <dgm:t>
        <a:bodyPr/>
        <a:lstStyle/>
        <a:p>
          <a:endParaRPr lang="en-US"/>
        </a:p>
      </dgm:t>
    </dgm:pt>
    <dgm:pt modelId="{8BB47425-F2CC-4344-BD36-DE4667A10375}" type="pres">
      <dgm:prSet presAssocID="{8C725707-80A4-BF48-A35B-350B6CB71CC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CBFF6EC-D7CA-6643-BE2B-0E6ACEAB1642}" type="pres">
      <dgm:prSet presAssocID="{7D24DEFA-D0CE-F140-B4CF-C19CECB74A55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7B3659-BB17-3C45-90BC-56E9C78BD72B}" type="pres">
      <dgm:prSet presAssocID="{A810704B-6C1D-6B43-A2C7-FCCC2B231081}" presName="spacer" presStyleCnt="0"/>
      <dgm:spPr/>
    </dgm:pt>
    <dgm:pt modelId="{471371D2-B2C4-974A-9857-7CFB47A7C6C8}" type="pres">
      <dgm:prSet presAssocID="{7D3A4884-B8F4-CC4F-9438-FBEE5873BBBD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BAB7C19-D11F-A049-9EB2-B325F991071A}" type="pres">
      <dgm:prSet presAssocID="{2161E74C-856E-CD47-A8C5-A6D32DEC0F07}" presName="spacer" presStyleCnt="0"/>
      <dgm:spPr/>
    </dgm:pt>
    <dgm:pt modelId="{E71C899E-A79A-394F-9DF9-897D4E5E9998}" type="pres">
      <dgm:prSet presAssocID="{143A2C96-4A62-2647-9DD7-1C08B4F95F60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E4E0A0E-6EB2-8D44-93BF-E5E576AA8FE1}" type="pres">
      <dgm:prSet presAssocID="{13C39CAC-103D-8144-8CE4-D7902F5DEBB8}" presName="spacer" presStyleCnt="0"/>
      <dgm:spPr/>
    </dgm:pt>
    <dgm:pt modelId="{8BFDBAEE-591F-5F41-9FE0-EF36829454D8}" type="pres">
      <dgm:prSet presAssocID="{217CC4D1-C107-BC44-BCA0-58787F9FA75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990E63-F9C4-A741-A513-1C760364CF05}" type="presOf" srcId="{217CC4D1-C107-BC44-BCA0-58787F9FA756}" destId="{8BFDBAEE-591F-5F41-9FE0-EF36829454D8}" srcOrd="0" destOrd="0" presId="urn:microsoft.com/office/officeart/2005/8/layout/vList2"/>
    <dgm:cxn modelId="{11E515E0-AFBA-C84B-9BA9-59F6D740C2F8}" srcId="{8C725707-80A4-BF48-A35B-350B6CB71CC8}" destId="{217CC4D1-C107-BC44-BCA0-58787F9FA756}" srcOrd="3" destOrd="0" parTransId="{F624822F-7E1C-AB43-B078-8282525DD08B}" sibTransId="{ACA1F863-8DC3-594E-8680-B386D6642ECF}"/>
    <dgm:cxn modelId="{EF49E338-1E49-634C-872B-7F8673275D24}" type="presOf" srcId="{143A2C96-4A62-2647-9DD7-1C08B4F95F60}" destId="{E71C899E-A79A-394F-9DF9-897D4E5E9998}" srcOrd="0" destOrd="0" presId="urn:microsoft.com/office/officeart/2005/8/layout/vList2"/>
    <dgm:cxn modelId="{8D8F2B76-2FB7-B142-8960-C0313CECBD67}" type="presOf" srcId="{7D24DEFA-D0CE-F140-B4CF-C19CECB74A55}" destId="{9CBFF6EC-D7CA-6643-BE2B-0E6ACEAB1642}" srcOrd="0" destOrd="0" presId="urn:microsoft.com/office/officeart/2005/8/layout/vList2"/>
    <dgm:cxn modelId="{ECD9FC4E-8770-F241-B998-4324439ECEB3}" type="presOf" srcId="{8C725707-80A4-BF48-A35B-350B6CB71CC8}" destId="{8BB47425-F2CC-4344-BD36-DE4667A10375}" srcOrd="0" destOrd="0" presId="urn:microsoft.com/office/officeart/2005/8/layout/vList2"/>
    <dgm:cxn modelId="{B5C72A37-D6FB-5343-84EE-CF1A42E28354}" srcId="{8C725707-80A4-BF48-A35B-350B6CB71CC8}" destId="{143A2C96-4A62-2647-9DD7-1C08B4F95F60}" srcOrd="2" destOrd="0" parTransId="{F664B4D6-EA03-DE44-8A16-66003073EC08}" sibTransId="{13C39CAC-103D-8144-8CE4-D7902F5DEBB8}"/>
    <dgm:cxn modelId="{3D57A5BA-26E7-B241-A5FA-A725816BF668}" srcId="{8C725707-80A4-BF48-A35B-350B6CB71CC8}" destId="{7D3A4884-B8F4-CC4F-9438-FBEE5873BBBD}" srcOrd="1" destOrd="0" parTransId="{9C97CBB1-1020-B441-9DC9-F24E3991B07C}" sibTransId="{2161E74C-856E-CD47-A8C5-A6D32DEC0F07}"/>
    <dgm:cxn modelId="{C57A9C1A-85B3-D341-8B73-1F50C80D71C1}" type="presOf" srcId="{7D3A4884-B8F4-CC4F-9438-FBEE5873BBBD}" destId="{471371D2-B2C4-974A-9857-7CFB47A7C6C8}" srcOrd="0" destOrd="0" presId="urn:microsoft.com/office/officeart/2005/8/layout/vList2"/>
    <dgm:cxn modelId="{84CC1D49-F94F-1144-B426-7449BDA258AC}" srcId="{8C725707-80A4-BF48-A35B-350B6CB71CC8}" destId="{7D24DEFA-D0CE-F140-B4CF-C19CECB74A55}" srcOrd="0" destOrd="0" parTransId="{C497B8A8-8D8F-BF4E-A1E3-E30276C88006}" sibTransId="{A810704B-6C1D-6B43-A2C7-FCCC2B231081}"/>
    <dgm:cxn modelId="{241685B5-2B18-2A41-AE48-97B6FA9D0349}" type="presParOf" srcId="{8BB47425-F2CC-4344-BD36-DE4667A10375}" destId="{9CBFF6EC-D7CA-6643-BE2B-0E6ACEAB1642}" srcOrd="0" destOrd="0" presId="urn:microsoft.com/office/officeart/2005/8/layout/vList2"/>
    <dgm:cxn modelId="{0D010771-280E-D841-8D72-1D81F460E1E0}" type="presParOf" srcId="{8BB47425-F2CC-4344-BD36-DE4667A10375}" destId="{807B3659-BB17-3C45-90BC-56E9C78BD72B}" srcOrd="1" destOrd="0" presId="urn:microsoft.com/office/officeart/2005/8/layout/vList2"/>
    <dgm:cxn modelId="{D9BBEC93-9C35-1940-8139-AB256B9E36B3}" type="presParOf" srcId="{8BB47425-F2CC-4344-BD36-DE4667A10375}" destId="{471371D2-B2C4-974A-9857-7CFB47A7C6C8}" srcOrd="2" destOrd="0" presId="urn:microsoft.com/office/officeart/2005/8/layout/vList2"/>
    <dgm:cxn modelId="{2EB223D5-8D2C-BF4C-B00E-756C15AAA542}" type="presParOf" srcId="{8BB47425-F2CC-4344-BD36-DE4667A10375}" destId="{FBAB7C19-D11F-A049-9EB2-B325F991071A}" srcOrd="3" destOrd="0" presId="urn:microsoft.com/office/officeart/2005/8/layout/vList2"/>
    <dgm:cxn modelId="{FC83AD9C-60D9-8949-AF98-89427E6D8286}" type="presParOf" srcId="{8BB47425-F2CC-4344-BD36-DE4667A10375}" destId="{E71C899E-A79A-394F-9DF9-897D4E5E9998}" srcOrd="4" destOrd="0" presId="urn:microsoft.com/office/officeart/2005/8/layout/vList2"/>
    <dgm:cxn modelId="{8824F1E9-B935-8248-9E01-7F94A382DE97}" type="presParOf" srcId="{8BB47425-F2CC-4344-BD36-DE4667A10375}" destId="{3E4E0A0E-6EB2-8D44-93BF-E5E576AA8FE1}" srcOrd="5" destOrd="0" presId="urn:microsoft.com/office/officeart/2005/8/layout/vList2"/>
    <dgm:cxn modelId="{53ECA241-81C4-1445-A836-AA67F3B7C457}" type="presParOf" srcId="{8BB47425-F2CC-4344-BD36-DE4667A10375}" destId="{8BFDBAEE-591F-5F41-9FE0-EF36829454D8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F40B9EA-A3B7-5346-B0CD-45F35A9A8246}" type="doc">
      <dgm:prSet loTypeId="urn:microsoft.com/office/officeart/2005/8/layout/cycle8" loCatId="cycle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394F3CC-A3F5-9B41-8EE3-8C1D8875C506}">
      <dgm:prSet phldrT="[Text]" custT="1"/>
      <dgm:spPr/>
      <dgm:t>
        <a:bodyPr/>
        <a:lstStyle/>
        <a:p>
          <a:r>
            <a:rPr lang="en-US" sz="2600" u="sng" dirty="0" smtClean="0"/>
            <a:t>Patricians</a:t>
          </a:r>
        </a:p>
        <a:p>
          <a:r>
            <a:rPr lang="en-US" sz="2400" dirty="0" smtClean="0"/>
            <a:t>Upper Class</a:t>
          </a:r>
          <a:endParaRPr lang="en-US" sz="2400" dirty="0"/>
        </a:p>
      </dgm:t>
    </dgm:pt>
    <dgm:pt modelId="{39B02C5E-35AE-F94D-B579-581DC5B672FD}" type="parTrans" cxnId="{DC6A8534-6240-3748-B2B7-D3F726EDCBB5}">
      <dgm:prSet/>
      <dgm:spPr/>
      <dgm:t>
        <a:bodyPr/>
        <a:lstStyle/>
        <a:p>
          <a:endParaRPr lang="en-US"/>
        </a:p>
      </dgm:t>
    </dgm:pt>
    <dgm:pt modelId="{53B30D09-658A-E84A-B887-3DF610BB015C}" type="sibTrans" cxnId="{DC6A8534-6240-3748-B2B7-D3F726EDCBB5}">
      <dgm:prSet/>
      <dgm:spPr/>
      <dgm:t>
        <a:bodyPr/>
        <a:lstStyle/>
        <a:p>
          <a:endParaRPr lang="en-US"/>
        </a:p>
      </dgm:t>
    </dgm:pt>
    <dgm:pt modelId="{5F51D2B3-A746-3E4F-BECD-4973CA75241D}">
      <dgm:prSet phldrT="[Text]" custT="1"/>
      <dgm:spPr/>
      <dgm:t>
        <a:bodyPr/>
        <a:lstStyle/>
        <a:p>
          <a:r>
            <a:rPr lang="en-US" sz="2600" dirty="0" smtClean="0"/>
            <a:t>Slaves</a:t>
          </a:r>
          <a:endParaRPr lang="en-US" sz="2600" dirty="0"/>
        </a:p>
      </dgm:t>
    </dgm:pt>
    <dgm:pt modelId="{C4ED1C90-5877-CA48-A988-FCD853D61C4B}" type="parTrans" cxnId="{41966044-6814-6647-9236-187C575C272A}">
      <dgm:prSet/>
      <dgm:spPr/>
      <dgm:t>
        <a:bodyPr/>
        <a:lstStyle/>
        <a:p>
          <a:endParaRPr lang="en-US"/>
        </a:p>
      </dgm:t>
    </dgm:pt>
    <dgm:pt modelId="{25BDE584-A560-8941-ABCA-6994DB52D659}" type="sibTrans" cxnId="{41966044-6814-6647-9236-187C575C272A}">
      <dgm:prSet/>
      <dgm:spPr/>
      <dgm:t>
        <a:bodyPr/>
        <a:lstStyle/>
        <a:p>
          <a:endParaRPr lang="en-US"/>
        </a:p>
      </dgm:t>
    </dgm:pt>
    <dgm:pt modelId="{9B73190B-83B6-9B45-99E6-1B7D8B04D0C2}">
      <dgm:prSet phldrT="[Text]" custT="1"/>
      <dgm:spPr/>
      <dgm:t>
        <a:bodyPr/>
        <a:lstStyle/>
        <a:p>
          <a:r>
            <a:rPr lang="en-US" sz="2600" u="sng" dirty="0" smtClean="0"/>
            <a:t>Plebeians</a:t>
          </a:r>
        </a:p>
        <a:p>
          <a:r>
            <a:rPr lang="en-US" sz="2400" dirty="0" smtClean="0"/>
            <a:t>Lower Class</a:t>
          </a:r>
          <a:endParaRPr lang="en-US" sz="2400" dirty="0"/>
        </a:p>
      </dgm:t>
    </dgm:pt>
    <dgm:pt modelId="{7AC14FB1-8DDB-5A46-984B-E3E4B6924604}" type="parTrans" cxnId="{E89AC42B-589B-6C42-A13B-59DA977BE2B8}">
      <dgm:prSet/>
      <dgm:spPr/>
      <dgm:t>
        <a:bodyPr/>
        <a:lstStyle/>
        <a:p>
          <a:endParaRPr lang="en-US"/>
        </a:p>
      </dgm:t>
    </dgm:pt>
    <dgm:pt modelId="{05E89AAF-31D4-9D44-B352-96C19EBB21F1}" type="sibTrans" cxnId="{E89AC42B-589B-6C42-A13B-59DA977BE2B8}">
      <dgm:prSet/>
      <dgm:spPr/>
      <dgm:t>
        <a:bodyPr/>
        <a:lstStyle/>
        <a:p>
          <a:endParaRPr lang="en-US"/>
        </a:p>
      </dgm:t>
    </dgm:pt>
    <dgm:pt modelId="{9FD68496-DF21-4342-A45F-6FA6054AF8F2}" type="pres">
      <dgm:prSet presAssocID="{1F40B9EA-A3B7-5346-B0CD-45F35A9A8246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0BA5A4DC-7E31-BA4F-97B9-9278366CD34F}" type="pres">
      <dgm:prSet presAssocID="{1F40B9EA-A3B7-5346-B0CD-45F35A9A8246}" presName="wedge1" presStyleLbl="node1" presStyleIdx="0" presStyleCnt="3"/>
      <dgm:spPr/>
      <dgm:t>
        <a:bodyPr/>
        <a:lstStyle/>
        <a:p>
          <a:endParaRPr lang="en-US"/>
        </a:p>
      </dgm:t>
    </dgm:pt>
    <dgm:pt modelId="{5BC3DD26-1EA3-D841-AF60-575F17F6D936}" type="pres">
      <dgm:prSet presAssocID="{1F40B9EA-A3B7-5346-B0CD-45F35A9A8246}" presName="dummy1a" presStyleCnt="0"/>
      <dgm:spPr/>
    </dgm:pt>
    <dgm:pt modelId="{BA5ECECC-D63B-5446-A67A-F753941E9B0A}" type="pres">
      <dgm:prSet presAssocID="{1F40B9EA-A3B7-5346-B0CD-45F35A9A8246}" presName="dummy1b" presStyleCnt="0"/>
      <dgm:spPr/>
    </dgm:pt>
    <dgm:pt modelId="{4DDE36C2-6AC8-F24B-B1CE-CAAFE6E74718}" type="pres">
      <dgm:prSet presAssocID="{1F40B9EA-A3B7-5346-B0CD-45F35A9A8246}" presName="wedge1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F71C58-D9EE-B243-BB2A-056DCFFD5D9E}" type="pres">
      <dgm:prSet presAssocID="{1F40B9EA-A3B7-5346-B0CD-45F35A9A8246}" presName="wedge2" presStyleLbl="node1" presStyleIdx="1" presStyleCnt="3"/>
      <dgm:spPr/>
      <dgm:t>
        <a:bodyPr/>
        <a:lstStyle/>
        <a:p>
          <a:endParaRPr lang="en-US"/>
        </a:p>
      </dgm:t>
    </dgm:pt>
    <dgm:pt modelId="{B72DB9FA-32E4-434E-9B93-EBD899A4C5DD}" type="pres">
      <dgm:prSet presAssocID="{1F40B9EA-A3B7-5346-B0CD-45F35A9A8246}" presName="dummy2a" presStyleCnt="0"/>
      <dgm:spPr/>
    </dgm:pt>
    <dgm:pt modelId="{F558696B-DB01-D946-A5FC-9F98E7DE6B10}" type="pres">
      <dgm:prSet presAssocID="{1F40B9EA-A3B7-5346-B0CD-45F35A9A8246}" presName="dummy2b" presStyleCnt="0"/>
      <dgm:spPr/>
    </dgm:pt>
    <dgm:pt modelId="{9A484836-A48C-3344-ABCE-AA70ABF02EA6}" type="pres">
      <dgm:prSet presAssocID="{1F40B9EA-A3B7-5346-B0CD-45F35A9A8246}" presName="wedge2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F645825-D67F-3147-8856-E1EE2BEFF4F0}" type="pres">
      <dgm:prSet presAssocID="{1F40B9EA-A3B7-5346-B0CD-45F35A9A8246}" presName="wedge3" presStyleLbl="node1" presStyleIdx="2" presStyleCnt="3"/>
      <dgm:spPr/>
      <dgm:t>
        <a:bodyPr/>
        <a:lstStyle/>
        <a:p>
          <a:endParaRPr lang="en-US"/>
        </a:p>
      </dgm:t>
    </dgm:pt>
    <dgm:pt modelId="{16A5241C-07D3-F543-8B94-732FE705CBF1}" type="pres">
      <dgm:prSet presAssocID="{1F40B9EA-A3B7-5346-B0CD-45F35A9A8246}" presName="dummy3a" presStyleCnt="0"/>
      <dgm:spPr/>
    </dgm:pt>
    <dgm:pt modelId="{2EACD78B-FA13-3E49-80C7-25638A35CEDC}" type="pres">
      <dgm:prSet presAssocID="{1F40B9EA-A3B7-5346-B0CD-45F35A9A8246}" presName="dummy3b" presStyleCnt="0"/>
      <dgm:spPr/>
    </dgm:pt>
    <dgm:pt modelId="{91A306B4-0CDC-8543-B99F-A8A3C85C9321}" type="pres">
      <dgm:prSet presAssocID="{1F40B9EA-A3B7-5346-B0CD-45F35A9A8246}" presName="wedge3Tx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AA189D8-2287-BA42-8DD9-9BAF6C1A3B65}" type="pres">
      <dgm:prSet presAssocID="{53B30D09-658A-E84A-B887-3DF610BB015C}" presName="arrowWedge1" presStyleLbl="fgSibTrans2D1" presStyleIdx="0" presStyleCnt="3"/>
      <dgm:spPr/>
    </dgm:pt>
    <dgm:pt modelId="{A5516E88-FEC6-8A40-910D-D7FD5D855E4C}" type="pres">
      <dgm:prSet presAssocID="{25BDE584-A560-8941-ABCA-6994DB52D659}" presName="arrowWedge2" presStyleLbl="fgSibTrans2D1" presStyleIdx="1" presStyleCnt="3"/>
      <dgm:spPr/>
    </dgm:pt>
    <dgm:pt modelId="{57DD3364-286F-6A4B-83C0-535171D0FEF6}" type="pres">
      <dgm:prSet presAssocID="{05E89AAF-31D4-9D44-B352-96C19EBB21F1}" presName="arrowWedge3" presStyleLbl="fgSibTrans2D1" presStyleIdx="2" presStyleCnt="3"/>
      <dgm:spPr/>
    </dgm:pt>
  </dgm:ptLst>
  <dgm:cxnLst>
    <dgm:cxn modelId="{E89AC42B-589B-6C42-A13B-59DA977BE2B8}" srcId="{1F40B9EA-A3B7-5346-B0CD-45F35A9A8246}" destId="{9B73190B-83B6-9B45-99E6-1B7D8B04D0C2}" srcOrd="2" destOrd="0" parTransId="{7AC14FB1-8DDB-5A46-984B-E3E4B6924604}" sibTransId="{05E89AAF-31D4-9D44-B352-96C19EBB21F1}"/>
    <dgm:cxn modelId="{CF144113-CE53-EA4F-B570-C664D8B13A0D}" type="presOf" srcId="{5F51D2B3-A746-3E4F-BECD-4973CA75241D}" destId="{D3F71C58-D9EE-B243-BB2A-056DCFFD5D9E}" srcOrd="0" destOrd="0" presId="urn:microsoft.com/office/officeart/2005/8/layout/cycle8"/>
    <dgm:cxn modelId="{3D3F8901-E735-254F-B919-D2F79BD2F270}" type="presOf" srcId="{9B73190B-83B6-9B45-99E6-1B7D8B04D0C2}" destId="{9F645825-D67F-3147-8856-E1EE2BEFF4F0}" srcOrd="0" destOrd="0" presId="urn:microsoft.com/office/officeart/2005/8/layout/cycle8"/>
    <dgm:cxn modelId="{94B3FE09-90F7-7F46-8E09-431D124E7792}" type="presOf" srcId="{9B73190B-83B6-9B45-99E6-1B7D8B04D0C2}" destId="{91A306B4-0CDC-8543-B99F-A8A3C85C9321}" srcOrd="1" destOrd="0" presId="urn:microsoft.com/office/officeart/2005/8/layout/cycle8"/>
    <dgm:cxn modelId="{DC6A8534-6240-3748-B2B7-D3F726EDCBB5}" srcId="{1F40B9EA-A3B7-5346-B0CD-45F35A9A8246}" destId="{D394F3CC-A3F5-9B41-8EE3-8C1D8875C506}" srcOrd="0" destOrd="0" parTransId="{39B02C5E-35AE-F94D-B579-581DC5B672FD}" sibTransId="{53B30D09-658A-E84A-B887-3DF610BB015C}"/>
    <dgm:cxn modelId="{D8059384-85E8-CF45-AFFF-7ADDAE79DC5A}" type="presOf" srcId="{D394F3CC-A3F5-9B41-8EE3-8C1D8875C506}" destId="{0BA5A4DC-7E31-BA4F-97B9-9278366CD34F}" srcOrd="0" destOrd="0" presId="urn:microsoft.com/office/officeart/2005/8/layout/cycle8"/>
    <dgm:cxn modelId="{41966044-6814-6647-9236-187C575C272A}" srcId="{1F40B9EA-A3B7-5346-B0CD-45F35A9A8246}" destId="{5F51D2B3-A746-3E4F-BECD-4973CA75241D}" srcOrd="1" destOrd="0" parTransId="{C4ED1C90-5877-CA48-A988-FCD853D61C4B}" sibTransId="{25BDE584-A560-8941-ABCA-6994DB52D659}"/>
    <dgm:cxn modelId="{49DD9FC7-5E9B-EE44-AEBA-B39076442200}" type="presOf" srcId="{1F40B9EA-A3B7-5346-B0CD-45F35A9A8246}" destId="{9FD68496-DF21-4342-A45F-6FA6054AF8F2}" srcOrd="0" destOrd="0" presId="urn:microsoft.com/office/officeart/2005/8/layout/cycle8"/>
    <dgm:cxn modelId="{4D081BF4-BC7A-8045-B0D2-7D34A55A1CB1}" type="presOf" srcId="{D394F3CC-A3F5-9B41-8EE3-8C1D8875C506}" destId="{4DDE36C2-6AC8-F24B-B1CE-CAAFE6E74718}" srcOrd="1" destOrd="0" presId="urn:microsoft.com/office/officeart/2005/8/layout/cycle8"/>
    <dgm:cxn modelId="{6C211324-792B-624E-823E-BDE73B3A339F}" type="presOf" srcId="{5F51D2B3-A746-3E4F-BECD-4973CA75241D}" destId="{9A484836-A48C-3344-ABCE-AA70ABF02EA6}" srcOrd="1" destOrd="0" presId="urn:microsoft.com/office/officeart/2005/8/layout/cycle8"/>
    <dgm:cxn modelId="{0CE6E1C6-53D3-D341-94D4-76C62B5A6786}" type="presParOf" srcId="{9FD68496-DF21-4342-A45F-6FA6054AF8F2}" destId="{0BA5A4DC-7E31-BA4F-97B9-9278366CD34F}" srcOrd="0" destOrd="0" presId="urn:microsoft.com/office/officeart/2005/8/layout/cycle8"/>
    <dgm:cxn modelId="{2366CA42-3F45-1746-95FD-A49FBEB6FB34}" type="presParOf" srcId="{9FD68496-DF21-4342-A45F-6FA6054AF8F2}" destId="{5BC3DD26-1EA3-D841-AF60-575F17F6D936}" srcOrd="1" destOrd="0" presId="urn:microsoft.com/office/officeart/2005/8/layout/cycle8"/>
    <dgm:cxn modelId="{CFC2084D-5C23-F048-B4EE-355608E0D700}" type="presParOf" srcId="{9FD68496-DF21-4342-A45F-6FA6054AF8F2}" destId="{BA5ECECC-D63B-5446-A67A-F753941E9B0A}" srcOrd="2" destOrd="0" presId="urn:microsoft.com/office/officeart/2005/8/layout/cycle8"/>
    <dgm:cxn modelId="{1B00BA9D-A8FF-9040-AA42-FD5B18A4B25A}" type="presParOf" srcId="{9FD68496-DF21-4342-A45F-6FA6054AF8F2}" destId="{4DDE36C2-6AC8-F24B-B1CE-CAAFE6E74718}" srcOrd="3" destOrd="0" presId="urn:microsoft.com/office/officeart/2005/8/layout/cycle8"/>
    <dgm:cxn modelId="{0BE23ADD-79D0-EB4A-A32F-4C273D92DEBC}" type="presParOf" srcId="{9FD68496-DF21-4342-A45F-6FA6054AF8F2}" destId="{D3F71C58-D9EE-B243-BB2A-056DCFFD5D9E}" srcOrd="4" destOrd="0" presId="urn:microsoft.com/office/officeart/2005/8/layout/cycle8"/>
    <dgm:cxn modelId="{A88EE51D-58E5-EE48-B31C-5652F69365BE}" type="presParOf" srcId="{9FD68496-DF21-4342-A45F-6FA6054AF8F2}" destId="{B72DB9FA-32E4-434E-9B93-EBD899A4C5DD}" srcOrd="5" destOrd="0" presId="urn:microsoft.com/office/officeart/2005/8/layout/cycle8"/>
    <dgm:cxn modelId="{F96A4BA8-6D0B-9B4A-A3F4-2BE32077FC19}" type="presParOf" srcId="{9FD68496-DF21-4342-A45F-6FA6054AF8F2}" destId="{F558696B-DB01-D946-A5FC-9F98E7DE6B10}" srcOrd="6" destOrd="0" presId="urn:microsoft.com/office/officeart/2005/8/layout/cycle8"/>
    <dgm:cxn modelId="{A20587E8-1BE6-A145-AC7E-483AD5A9A9F4}" type="presParOf" srcId="{9FD68496-DF21-4342-A45F-6FA6054AF8F2}" destId="{9A484836-A48C-3344-ABCE-AA70ABF02EA6}" srcOrd="7" destOrd="0" presId="urn:microsoft.com/office/officeart/2005/8/layout/cycle8"/>
    <dgm:cxn modelId="{21298206-A0BF-3F46-90A6-3BFE35037BA8}" type="presParOf" srcId="{9FD68496-DF21-4342-A45F-6FA6054AF8F2}" destId="{9F645825-D67F-3147-8856-E1EE2BEFF4F0}" srcOrd="8" destOrd="0" presId="urn:microsoft.com/office/officeart/2005/8/layout/cycle8"/>
    <dgm:cxn modelId="{63016095-392A-F34C-9170-AE021D690012}" type="presParOf" srcId="{9FD68496-DF21-4342-A45F-6FA6054AF8F2}" destId="{16A5241C-07D3-F543-8B94-732FE705CBF1}" srcOrd="9" destOrd="0" presId="urn:microsoft.com/office/officeart/2005/8/layout/cycle8"/>
    <dgm:cxn modelId="{CAA907CA-9DBC-E041-8E00-A6A324417D57}" type="presParOf" srcId="{9FD68496-DF21-4342-A45F-6FA6054AF8F2}" destId="{2EACD78B-FA13-3E49-80C7-25638A35CEDC}" srcOrd="10" destOrd="0" presId="urn:microsoft.com/office/officeart/2005/8/layout/cycle8"/>
    <dgm:cxn modelId="{51684CA9-41A4-BB47-9F63-58F3E98EEDFD}" type="presParOf" srcId="{9FD68496-DF21-4342-A45F-6FA6054AF8F2}" destId="{91A306B4-0CDC-8543-B99F-A8A3C85C9321}" srcOrd="11" destOrd="0" presId="urn:microsoft.com/office/officeart/2005/8/layout/cycle8"/>
    <dgm:cxn modelId="{48F7F981-E7B7-2847-8F7B-42CF46C98F43}" type="presParOf" srcId="{9FD68496-DF21-4342-A45F-6FA6054AF8F2}" destId="{BAA189D8-2287-BA42-8DD9-9BAF6C1A3B65}" srcOrd="12" destOrd="0" presId="urn:microsoft.com/office/officeart/2005/8/layout/cycle8"/>
    <dgm:cxn modelId="{17821770-C0A9-1D43-A6F6-B029E3E85244}" type="presParOf" srcId="{9FD68496-DF21-4342-A45F-6FA6054AF8F2}" destId="{A5516E88-FEC6-8A40-910D-D7FD5D855E4C}" srcOrd="13" destOrd="0" presId="urn:microsoft.com/office/officeart/2005/8/layout/cycle8"/>
    <dgm:cxn modelId="{E1DA7532-615A-FA45-BA20-F5DF1C2BD990}" type="presParOf" srcId="{9FD68496-DF21-4342-A45F-6FA6054AF8F2}" destId="{57DD3364-286F-6A4B-83C0-535171D0FEF6}" srcOrd="14" destOrd="0" presId="urn:microsoft.com/office/officeart/2005/8/layout/cycle8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78EF5D5-A10F-E54D-93B5-BBFEFC97038A}" type="doc">
      <dgm:prSet loTypeId="urn:microsoft.com/office/officeart/2005/8/layout/vList2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F5CE65-C9B7-D84A-954E-89A7B172A2BF}">
      <dgm:prSet phldrT="[Text]"/>
      <dgm:spPr/>
      <dgm:t>
        <a:bodyPr/>
        <a:lstStyle/>
        <a:p>
          <a:r>
            <a:rPr lang="en-US" dirty="0" smtClean="0"/>
            <a:t>Patricians – landholding upper class</a:t>
          </a:r>
          <a:endParaRPr lang="en-US" dirty="0"/>
        </a:p>
      </dgm:t>
    </dgm:pt>
    <dgm:pt modelId="{363477FB-FFD3-0A4E-8130-4DCF705400B8}" type="parTrans" cxnId="{0544C7C5-23DB-EB44-811B-5BDA4DBCE7F7}">
      <dgm:prSet/>
      <dgm:spPr/>
      <dgm:t>
        <a:bodyPr/>
        <a:lstStyle/>
        <a:p>
          <a:endParaRPr lang="en-US"/>
        </a:p>
      </dgm:t>
    </dgm:pt>
    <dgm:pt modelId="{4B64215C-4ED8-294F-8D59-C17CB4DCBA9D}" type="sibTrans" cxnId="{0544C7C5-23DB-EB44-811B-5BDA4DBCE7F7}">
      <dgm:prSet/>
      <dgm:spPr/>
      <dgm:t>
        <a:bodyPr/>
        <a:lstStyle/>
        <a:p>
          <a:endParaRPr lang="en-US"/>
        </a:p>
      </dgm:t>
    </dgm:pt>
    <dgm:pt modelId="{70D1759D-2F6A-514E-9E6A-9EE3E9B7DD67}">
      <dgm:prSet phldrT="[Text]"/>
      <dgm:spPr/>
      <dgm:t>
        <a:bodyPr/>
        <a:lstStyle/>
        <a:p>
          <a:r>
            <a:rPr lang="en-US" dirty="0" smtClean="0"/>
            <a:t>Plebeians – farmers, merchants, artisans, and traders</a:t>
          </a:r>
          <a:endParaRPr lang="en-US" dirty="0"/>
        </a:p>
      </dgm:t>
    </dgm:pt>
    <dgm:pt modelId="{7D61A66F-3590-4B43-8526-516B76C021BC}" type="parTrans" cxnId="{BD2720C3-F5B6-014B-92B0-E69FBA1FCE9E}">
      <dgm:prSet/>
      <dgm:spPr/>
      <dgm:t>
        <a:bodyPr/>
        <a:lstStyle/>
        <a:p>
          <a:endParaRPr lang="en-US"/>
        </a:p>
      </dgm:t>
    </dgm:pt>
    <dgm:pt modelId="{31E4CB61-F8EF-4B4D-A1F3-84CE90883773}" type="sibTrans" cxnId="{BD2720C3-F5B6-014B-92B0-E69FBA1FCE9E}">
      <dgm:prSet/>
      <dgm:spPr/>
      <dgm:t>
        <a:bodyPr/>
        <a:lstStyle/>
        <a:p>
          <a:endParaRPr lang="en-US"/>
        </a:p>
      </dgm:t>
    </dgm:pt>
    <dgm:pt modelId="{819DC295-3FEF-BD4B-A952-B73D99378957}">
      <dgm:prSet phldrT="[Text]"/>
      <dgm:spPr/>
      <dgm:t>
        <a:bodyPr/>
        <a:lstStyle/>
        <a:p>
          <a:r>
            <a:rPr lang="en-US" dirty="0" smtClean="0"/>
            <a:t>Slaves</a:t>
          </a:r>
          <a:endParaRPr lang="en-US" dirty="0"/>
        </a:p>
      </dgm:t>
    </dgm:pt>
    <dgm:pt modelId="{54A44545-567D-0445-90A1-165FB6340521}" type="parTrans" cxnId="{D207A5D1-5EA8-CD45-9A0F-808CF1384106}">
      <dgm:prSet/>
      <dgm:spPr/>
      <dgm:t>
        <a:bodyPr/>
        <a:lstStyle/>
        <a:p>
          <a:endParaRPr lang="en-US"/>
        </a:p>
      </dgm:t>
    </dgm:pt>
    <dgm:pt modelId="{40CE03FF-AA44-8D47-9256-00FC3BAB63BF}" type="sibTrans" cxnId="{D207A5D1-5EA8-CD45-9A0F-808CF1384106}">
      <dgm:prSet/>
      <dgm:spPr/>
      <dgm:t>
        <a:bodyPr/>
        <a:lstStyle/>
        <a:p>
          <a:endParaRPr lang="en-US"/>
        </a:p>
      </dgm:t>
    </dgm:pt>
    <dgm:pt modelId="{CA556477-3EA5-014D-9280-4CA795187816}" type="pres">
      <dgm:prSet presAssocID="{178EF5D5-A10F-E54D-93B5-BBFEFC97038A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911D036B-9DE4-6F48-9301-BA0D4C0A64B4}" type="pres">
      <dgm:prSet presAssocID="{BDF5CE65-C9B7-D84A-954E-89A7B172A2BF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98F4611-866C-3D40-B964-2B47A40C96C4}" type="pres">
      <dgm:prSet presAssocID="{4B64215C-4ED8-294F-8D59-C17CB4DCBA9D}" presName="spacer" presStyleCnt="0"/>
      <dgm:spPr/>
    </dgm:pt>
    <dgm:pt modelId="{87887704-FC2D-9E47-9E85-68BAFA96A5AB}" type="pres">
      <dgm:prSet presAssocID="{70D1759D-2F6A-514E-9E6A-9EE3E9B7DD67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CE4EEC6-E0E8-3343-908D-50E826547BD9}" type="pres">
      <dgm:prSet presAssocID="{31E4CB61-F8EF-4B4D-A1F3-84CE90883773}" presName="spacer" presStyleCnt="0"/>
      <dgm:spPr/>
    </dgm:pt>
    <dgm:pt modelId="{88E43688-2C2D-4E48-8FF9-A8046225A5CF}" type="pres">
      <dgm:prSet presAssocID="{819DC295-3FEF-BD4B-A952-B73D99378957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544C7C5-23DB-EB44-811B-5BDA4DBCE7F7}" srcId="{178EF5D5-A10F-E54D-93B5-BBFEFC97038A}" destId="{BDF5CE65-C9B7-D84A-954E-89A7B172A2BF}" srcOrd="0" destOrd="0" parTransId="{363477FB-FFD3-0A4E-8130-4DCF705400B8}" sibTransId="{4B64215C-4ED8-294F-8D59-C17CB4DCBA9D}"/>
    <dgm:cxn modelId="{49A936AD-6FCE-C647-B592-7CCA5590B69E}" type="presOf" srcId="{BDF5CE65-C9B7-D84A-954E-89A7B172A2BF}" destId="{911D036B-9DE4-6F48-9301-BA0D4C0A64B4}" srcOrd="0" destOrd="0" presId="urn:microsoft.com/office/officeart/2005/8/layout/vList2"/>
    <dgm:cxn modelId="{3F892237-F3F4-DB40-9F59-65C6B7856C3A}" type="presOf" srcId="{819DC295-3FEF-BD4B-A952-B73D99378957}" destId="{88E43688-2C2D-4E48-8FF9-A8046225A5CF}" srcOrd="0" destOrd="0" presId="urn:microsoft.com/office/officeart/2005/8/layout/vList2"/>
    <dgm:cxn modelId="{F88CB5E4-F937-F14A-9BA9-9489084880C1}" type="presOf" srcId="{70D1759D-2F6A-514E-9E6A-9EE3E9B7DD67}" destId="{87887704-FC2D-9E47-9E85-68BAFA96A5AB}" srcOrd="0" destOrd="0" presId="urn:microsoft.com/office/officeart/2005/8/layout/vList2"/>
    <dgm:cxn modelId="{16BAA18B-FF47-4A49-BEBC-90E919EEA872}" type="presOf" srcId="{178EF5D5-A10F-E54D-93B5-BBFEFC97038A}" destId="{CA556477-3EA5-014D-9280-4CA795187816}" srcOrd="0" destOrd="0" presId="urn:microsoft.com/office/officeart/2005/8/layout/vList2"/>
    <dgm:cxn modelId="{BD2720C3-F5B6-014B-92B0-E69FBA1FCE9E}" srcId="{178EF5D5-A10F-E54D-93B5-BBFEFC97038A}" destId="{70D1759D-2F6A-514E-9E6A-9EE3E9B7DD67}" srcOrd="1" destOrd="0" parTransId="{7D61A66F-3590-4B43-8526-516B76C021BC}" sibTransId="{31E4CB61-F8EF-4B4D-A1F3-84CE90883773}"/>
    <dgm:cxn modelId="{D207A5D1-5EA8-CD45-9A0F-808CF1384106}" srcId="{178EF5D5-A10F-E54D-93B5-BBFEFC97038A}" destId="{819DC295-3FEF-BD4B-A952-B73D99378957}" srcOrd="2" destOrd="0" parTransId="{54A44545-567D-0445-90A1-165FB6340521}" sibTransId="{40CE03FF-AA44-8D47-9256-00FC3BAB63BF}"/>
    <dgm:cxn modelId="{F3C085D6-B08B-8F49-B53A-BD995C2743D5}" type="presParOf" srcId="{CA556477-3EA5-014D-9280-4CA795187816}" destId="{911D036B-9DE4-6F48-9301-BA0D4C0A64B4}" srcOrd="0" destOrd="0" presId="urn:microsoft.com/office/officeart/2005/8/layout/vList2"/>
    <dgm:cxn modelId="{D4E6DA25-BB16-8D4D-834F-0471EC07205F}" type="presParOf" srcId="{CA556477-3EA5-014D-9280-4CA795187816}" destId="{398F4611-866C-3D40-B964-2B47A40C96C4}" srcOrd="1" destOrd="0" presId="urn:microsoft.com/office/officeart/2005/8/layout/vList2"/>
    <dgm:cxn modelId="{AB3F80D1-7735-364C-B08B-814C117B8497}" type="presParOf" srcId="{CA556477-3EA5-014D-9280-4CA795187816}" destId="{87887704-FC2D-9E47-9E85-68BAFA96A5AB}" srcOrd="2" destOrd="0" presId="urn:microsoft.com/office/officeart/2005/8/layout/vList2"/>
    <dgm:cxn modelId="{E8D30263-13CF-D344-B8A1-240AC246FBE9}" type="presParOf" srcId="{CA556477-3EA5-014D-9280-4CA795187816}" destId="{FCE4EEC6-E0E8-3343-908D-50E826547BD9}" srcOrd="3" destOrd="0" presId="urn:microsoft.com/office/officeart/2005/8/layout/vList2"/>
    <dgm:cxn modelId="{D412D07F-90ED-5E4B-AD76-C47A38E91281}" type="presParOf" srcId="{CA556477-3EA5-014D-9280-4CA795187816}" destId="{88E43688-2C2D-4E48-8FF9-A8046225A5C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D9FB9196-A844-2948-813D-8B230F324F36}" type="doc">
      <dgm:prSet loTypeId="urn:microsoft.com/office/officeart/2005/8/layout/target3" loCatId="relationship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44D68F9-B3D6-B341-B2B0-0568D3921CDF}">
      <dgm:prSet phldrT="[Text]"/>
      <dgm:spPr/>
      <dgm:t>
        <a:bodyPr/>
        <a:lstStyle/>
        <a:p>
          <a:r>
            <a:rPr lang="en-US" dirty="0" smtClean="0"/>
            <a:t>Consuls</a:t>
          </a:r>
          <a:endParaRPr lang="en-US" dirty="0"/>
        </a:p>
      </dgm:t>
    </dgm:pt>
    <dgm:pt modelId="{2E7D70A4-BB84-9C4A-B162-CAA4967CFCC6}" type="parTrans" cxnId="{7F8CB36A-03B4-AF44-82BF-A6D832AE32DE}">
      <dgm:prSet/>
      <dgm:spPr/>
      <dgm:t>
        <a:bodyPr/>
        <a:lstStyle/>
        <a:p>
          <a:endParaRPr lang="en-US"/>
        </a:p>
      </dgm:t>
    </dgm:pt>
    <dgm:pt modelId="{22BF19BA-521C-E04C-9957-A11E77CCA9A3}" type="sibTrans" cxnId="{7F8CB36A-03B4-AF44-82BF-A6D832AE32DE}">
      <dgm:prSet/>
      <dgm:spPr/>
      <dgm:t>
        <a:bodyPr/>
        <a:lstStyle/>
        <a:p>
          <a:endParaRPr lang="en-US"/>
        </a:p>
      </dgm:t>
    </dgm:pt>
    <dgm:pt modelId="{31B33464-7F38-6A49-BB75-A859F9A39690}">
      <dgm:prSet phldrT="[Text]"/>
      <dgm:spPr/>
      <dgm:t>
        <a:bodyPr/>
        <a:lstStyle/>
        <a:p>
          <a:r>
            <a:rPr lang="en-US" dirty="0" smtClean="0"/>
            <a:t>2 elected each year</a:t>
          </a:r>
          <a:endParaRPr lang="en-US" dirty="0"/>
        </a:p>
      </dgm:t>
    </dgm:pt>
    <dgm:pt modelId="{A704DA2F-A307-F64F-9054-69DE90D5F93D}" type="parTrans" cxnId="{8222C074-7343-5D40-84F2-A4E4577E9DEA}">
      <dgm:prSet/>
      <dgm:spPr/>
      <dgm:t>
        <a:bodyPr/>
        <a:lstStyle/>
        <a:p>
          <a:endParaRPr lang="en-US"/>
        </a:p>
      </dgm:t>
    </dgm:pt>
    <dgm:pt modelId="{AEB4D273-391B-714F-91DD-BA0E9001308A}" type="sibTrans" cxnId="{8222C074-7343-5D40-84F2-A4E4577E9DEA}">
      <dgm:prSet/>
      <dgm:spPr/>
      <dgm:t>
        <a:bodyPr/>
        <a:lstStyle/>
        <a:p>
          <a:endParaRPr lang="en-US"/>
        </a:p>
      </dgm:t>
    </dgm:pt>
    <dgm:pt modelId="{35D05E4E-2CA9-0843-8750-D58F8A4AC4A4}">
      <dgm:prSet phldrT="[Text]"/>
      <dgm:spPr/>
      <dgm:t>
        <a:bodyPr/>
        <a:lstStyle/>
        <a:p>
          <a:r>
            <a:rPr lang="en-US" dirty="0" smtClean="0"/>
            <a:t>Senate</a:t>
          </a:r>
          <a:endParaRPr lang="en-US" dirty="0"/>
        </a:p>
      </dgm:t>
    </dgm:pt>
    <dgm:pt modelId="{5B7819ED-6F1E-D640-8ACE-E228C3AF440B}" type="parTrans" cxnId="{34A80A2E-1AF8-624E-85F2-26EAEAC3505A}">
      <dgm:prSet/>
      <dgm:spPr/>
      <dgm:t>
        <a:bodyPr/>
        <a:lstStyle/>
        <a:p>
          <a:endParaRPr lang="en-US"/>
        </a:p>
      </dgm:t>
    </dgm:pt>
    <dgm:pt modelId="{FA88BBBA-5B2D-8240-8876-450F1D454441}" type="sibTrans" cxnId="{34A80A2E-1AF8-624E-85F2-26EAEAC3505A}">
      <dgm:prSet/>
      <dgm:spPr/>
      <dgm:t>
        <a:bodyPr/>
        <a:lstStyle/>
        <a:p>
          <a:endParaRPr lang="en-US"/>
        </a:p>
      </dgm:t>
    </dgm:pt>
    <dgm:pt modelId="{B6417288-531A-D843-A069-8F27FA6A6F6C}">
      <dgm:prSet phldrT="[Text]"/>
      <dgm:spPr/>
      <dgm:t>
        <a:bodyPr/>
        <a:lstStyle/>
        <a:p>
          <a:r>
            <a:rPr lang="en-US" dirty="0" smtClean="0"/>
            <a:t>300 patricians</a:t>
          </a:r>
          <a:endParaRPr lang="en-US" dirty="0"/>
        </a:p>
      </dgm:t>
    </dgm:pt>
    <dgm:pt modelId="{01789685-50E6-C84A-97D3-A0F292C58552}" type="parTrans" cxnId="{1A3CF270-AB6B-3448-9E0D-8E85A77ABF7E}">
      <dgm:prSet/>
      <dgm:spPr/>
      <dgm:t>
        <a:bodyPr/>
        <a:lstStyle/>
        <a:p>
          <a:endParaRPr lang="en-US"/>
        </a:p>
      </dgm:t>
    </dgm:pt>
    <dgm:pt modelId="{AB862381-E009-B646-BA9A-6F22116A6E2A}" type="sibTrans" cxnId="{1A3CF270-AB6B-3448-9E0D-8E85A77ABF7E}">
      <dgm:prSet/>
      <dgm:spPr/>
      <dgm:t>
        <a:bodyPr/>
        <a:lstStyle/>
        <a:p>
          <a:endParaRPr lang="en-US"/>
        </a:p>
      </dgm:t>
    </dgm:pt>
    <dgm:pt modelId="{05930E68-2248-7E4E-BEB1-7211A89C1296}" type="pres">
      <dgm:prSet presAssocID="{D9FB9196-A844-2948-813D-8B230F324F36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8E7CBB6C-9A45-B844-9537-FDF7613641A1}" type="pres">
      <dgm:prSet presAssocID="{344D68F9-B3D6-B341-B2B0-0568D3921CDF}" presName="circle1" presStyleLbl="node1" presStyleIdx="0" presStyleCnt="2"/>
      <dgm:spPr/>
    </dgm:pt>
    <dgm:pt modelId="{011D1A25-6727-3749-B952-7E4705767A98}" type="pres">
      <dgm:prSet presAssocID="{344D68F9-B3D6-B341-B2B0-0568D3921CDF}" presName="space" presStyleCnt="0"/>
      <dgm:spPr/>
    </dgm:pt>
    <dgm:pt modelId="{3E00C0D6-50C3-8444-BD78-A1FF3AC3B60E}" type="pres">
      <dgm:prSet presAssocID="{344D68F9-B3D6-B341-B2B0-0568D3921CDF}" presName="rect1" presStyleLbl="alignAcc1" presStyleIdx="0" presStyleCnt="2"/>
      <dgm:spPr/>
      <dgm:t>
        <a:bodyPr/>
        <a:lstStyle/>
        <a:p>
          <a:endParaRPr lang="en-US"/>
        </a:p>
      </dgm:t>
    </dgm:pt>
    <dgm:pt modelId="{BF227EBF-CB26-F64B-BD1A-531CE4E640A3}" type="pres">
      <dgm:prSet presAssocID="{35D05E4E-2CA9-0843-8750-D58F8A4AC4A4}" presName="vertSpace2" presStyleLbl="node1" presStyleIdx="0" presStyleCnt="2"/>
      <dgm:spPr/>
    </dgm:pt>
    <dgm:pt modelId="{AC347897-D884-004F-AACA-E0B22EEE0109}" type="pres">
      <dgm:prSet presAssocID="{35D05E4E-2CA9-0843-8750-D58F8A4AC4A4}" presName="circle2" presStyleLbl="node1" presStyleIdx="1" presStyleCnt="2"/>
      <dgm:spPr/>
    </dgm:pt>
    <dgm:pt modelId="{357C08E6-C485-584A-9C7F-8C01D6B96BED}" type="pres">
      <dgm:prSet presAssocID="{35D05E4E-2CA9-0843-8750-D58F8A4AC4A4}" presName="rect2" presStyleLbl="alignAcc1" presStyleIdx="1" presStyleCnt="2"/>
      <dgm:spPr/>
      <dgm:t>
        <a:bodyPr/>
        <a:lstStyle/>
        <a:p>
          <a:endParaRPr lang="en-US"/>
        </a:p>
      </dgm:t>
    </dgm:pt>
    <dgm:pt modelId="{83CFD7E0-816F-B649-933F-C4B307FDC417}" type="pres">
      <dgm:prSet presAssocID="{344D68F9-B3D6-B341-B2B0-0568D3921CDF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096D20A-7EBC-FB40-B851-85FB3B123BE7}" type="pres">
      <dgm:prSet presAssocID="{344D68F9-B3D6-B341-B2B0-0568D3921CDF}" presName="rect1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A8B7921-860A-DD4E-ABDA-5FBE04717B5A}" type="pres">
      <dgm:prSet presAssocID="{35D05E4E-2CA9-0843-8750-D58F8A4AC4A4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F7DA6D0-CEC9-8440-87A8-20F47C5098C6}" type="pres">
      <dgm:prSet presAssocID="{35D05E4E-2CA9-0843-8750-D58F8A4AC4A4}" presName="rect2Ch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8222C074-7343-5D40-84F2-A4E4577E9DEA}" srcId="{344D68F9-B3D6-B341-B2B0-0568D3921CDF}" destId="{31B33464-7F38-6A49-BB75-A859F9A39690}" srcOrd="0" destOrd="0" parTransId="{A704DA2F-A307-F64F-9054-69DE90D5F93D}" sibTransId="{AEB4D273-391B-714F-91DD-BA0E9001308A}"/>
    <dgm:cxn modelId="{34A80A2E-1AF8-624E-85F2-26EAEAC3505A}" srcId="{D9FB9196-A844-2948-813D-8B230F324F36}" destId="{35D05E4E-2CA9-0843-8750-D58F8A4AC4A4}" srcOrd="1" destOrd="0" parTransId="{5B7819ED-6F1E-D640-8ACE-E228C3AF440B}" sibTransId="{FA88BBBA-5B2D-8240-8876-450F1D454441}"/>
    <dgm:cxn modelId="{1B271D52-C20D-2746-A7B1-DDF16670B0C0}" type="presOf" srcId="{31B33464-7F38-6A49-BB75-A859F9A39690}" destId="{1096D20A-7EBC-FB40-B851-85FB3B123BE7}" srcOrd="0" destOrd="0" presId="urn:microsoft.com/office/officeart/2005/8/layout/target3"/>
    <dgm:cxn modelId="{D4813AF1-860F-0E4E-B4E9-1A5A4F457C2F}" type="presOf" srcId="{D9FB9196-A844-2948-813D-8B230F324F36}" destId="{05930E68-2248-7E4E-BEB1-7211A89C1296}" srcOrd="0" destOrd="0" presId="urn:microsoft.com/office/officeart/2005/8/layout/target3"/>
    <dgm:cxn modelId="{1A3CF270-AB6B-3448-9E0D-8E85A77ABF7E}" srcId="{35D05E4E-2CA9-0843-8750-D58F8A4AC4A4}" destId="{B6417288-531A-D843-A069-8F27FA6A6F6C}" srcOrd="0" destOrd="0" parTransId="{01789685-50E6-C84A-97D3-A0F292C58552}" sibTransId="{AB862381-E009-B646-BA9A-6F22116A6E2A}"/>
    <dgm:cxn modelId="{FB3C03B7-FC96-7948-8EAE-19AFACE30707}" type="presOf" srcId="{35D05E4E-2CA9-0843-8750-D58F8A4AC4A4}" destId="{357C08E6-C485-584A-9C7F-8C01D6B96BED}" srcOrd="0" destOrd="0" presId="urn:microsoft.com/office/officeart/2005/8/layout/target3"/>
    <dgm:cxn modelId="{324E67A1-8735-1C46-8BB3-0F0E80B88891}" type="presOf" srcId="{344D68F9-B3D6-B341-B2B0-0568D3921CDF}" destId="{83CFD7E0-816F-B649-933F-C4B307FDC417}" srcOrd="1" destOrd="0" presId="urn:microsoft.com/office/officeart/2005/8/layout/target3"/>
    <dgm:cxn modelId="{A1870F15-A2B8-AB40-A679-FA12A3B981E4}" type="presOf" srcId="{B6417288-531A-D843-A069-8F27FA6A6F6C}" destId="{FF7DA6D0-CEC9-8440-87A8-20F47C5098C6}" srcOrd="0" destOrd="0" presId="urn:microsoft.com/office/officeart/2005/8/layout/target3"/>
    <dgm:cxn modelId="{947EBB09-4021-E449-BFE7-3857C3C25880}" type="presOf" srcId="{344D68F9-B3D6-B341-B2B0-0568D3921CDF}" destId="{3E00C0D6-50C3-8444-BD78-A1FF3AC3B60E}" srcOrd="0" destOrd="0" presId="urn:microsoft.com/office/officeart/2005/8/layout/target3"/>
    <dgm:cxn modelId="{7F8CB36A-03B4-AF44-82BF-A6D832AE32DE}" srcId="{D9FB9196-A844-2948-813D-8B230F324F36}" destId="{344D68F9-B3D6-B341-B2B0-0568D3921CDF}" srcOrd="0" destOrd="0" parTransId="{2E7D70A4-BB84-9C4A-B162-CAA4967CFCC6}" sibTransId="{22BF19BA-521C-E04C-9957-A11E77CCA9A3}"/>
    <dgm:cxn modelId="{BA52D034-E421-414F-A30A-7B25BC0CF0E9}" type="presOf" srcId="{35D05E4E-2CA9-0843-8750-D58F8A4AC4A4}" destId="{3A8B7921-860A-DD4E-ABDA-5FBE04717B5A}" srcOrd="1" destOrd="0" presId="urn:microsoft.com/office/officeart/2005/8/layout/target3"/>
    <dgm:cxn modelId="{43959A2D-8E1C-4B43-B055-D6F188675890}" type="presParOf" srcId="{05930E68-2248-7E4E-BEB1-7211A89C1296}" destId="{8E7CBB6C-9A45-B844-9537-FDF7613641A1}" srcOrd="0" destOrd="0" presId="urn:microsoft.com/office/officeart/2005/8/layout/target3"/>
    <dgm:cxn modelId="{189192FA-A4F4-394D-8D28-9137E39D6F7B}" type="presParOf" srcId="{05930E68-2248-7E4E-BEB1-7211A89C1296}" destId="{011D1A25-6727-3749-B952-7E4705767A98}" srcOrd="1" destOrd="0" presId="urn:microsoft.com/office/officeart/2005/8/layout/target3"/>
    <dgm:cxn modelId="{205C19DE-2A91-B648-AE3F-735F5B43ABD4}" type="presParOf" srcId="{05930E68-2248-7E4E-BEB1-7211A89C1296}" destId="{3E00C0D6-50C3-8444-BD78-A1FF3AC3B60E}" srcOrd="2" destOrd="0" presId="urn:microsoft.com/office/officeart/2005/8/layout/target3"/>
    <dgm:cxn modelId="{8E1EB4F3-D147-1A45-A876-17100E45B76B}" type="presParOf" srcId="{05930E68-2248-7E4E-BEB1-7211A89C1296}" destId="{BF227EBF-CB26-F64B-BD1A-531CE4E640A3}" srcOrd="3" destOrd="0" presId="urn:microsoft.com/office/officeart/2005/8/layout/target3"/>
    <dgm:cxn modelId="{230DFBB6-52A7-1846-AC00-7E8B7E3E0E25}" type="presParOf" srcId="{05930E68-2248-7E4E-BEB1-7211A89C1296}" destId="{AC347897-D884-004F-AACA-E0B22EEE0109}" srcOrd="4" destOrd="0" presId="urn:microsoft.com/office/officeart/2005/8/layout/target3"/>
    <dgm:cxn modelId="{7B845F1A-51A3-934F-893A-1E0EFF5BE6AF}" type="presParOf" srcId="{05930E68-2248-7E4E-BEB1-7211A89C1296}" destId="{357C08E6-C485-584A-9C7F-8C01D6B96BED}" srcOrd="5" destOrd="0" presId="urn:microsoft.com/office/officeart/2005/8/layout/target3"/>
    <dgm:cxn modelId="{34072404-1198-0740-9E6A-79D6AAC42EAB}" type="presParOf" srcId="{05930E68-2248-7E4E-BEB1-7211A89C1296}" destId="{83CFD7E0-816F-B649-933F-C4B307FDC417}" srcOrd="6" destOrd="0" presId="urn:microsoft.com/office/officeart/2005/8/layout/target3"/>
    <dgm:cxn modelId="{DD1D7721-7D83-7D4A-A9FA-4658F76A842D}" type="presParOf" srcId="{05930E68-2248-7E4E-BEB1-7211A89C1296}" destId="{1096D20A-7EBC-FB40-B851-85FB3B123BE7}" srcOrd="7" destOrd="0" presId="urn:microsoft.com/office/officeart/2005/8/layout/target3"/>
    <dgm:cxn modelId="{F82EFE09-E35C-C644-AB76-F570071589D1}" type="presParOf" srcId="{05930E68-2248-7E4E-BEB1-7211A89C1296}" destId="{3A8B7921-860A-DD4E-ABDA-5FBE04717B5A}" srcOrd="8" destOrd="0" presId="urn:microsoft.com/office/officeart/2005/8/layout/target3"/>
    <dgm:cxn modelId="{AC2FE19B-A3B9-C14D-9AD2-C37ACBB440D1}" type="presParOf" srcId="{05930E68-2248-7E4E-BEB1-7211A89C1296}" destId="{FF7DA6D0-CEC9-8440-87A8-20F47C5098C6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EAD1754E-503D-5348-B7A8-D3F7DD8AB482}" type="doc">
      <dgm:prSet loTypeId="urn:microsoft.com/office/officeart/2005/8/layout/hList3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EB501083-C45F-A24F-860E-78DD2BB4D4EE}">
      <dgm:prSet phldrT="[Text]" custT="1"/>
      <dgm:spPr/>
      <dgm:t>
        <a:bodyPr/>
        <a:lstStyle/>
        <a:p>
          <a:r>
            <a:rPr lang="en-US" sz="4400" dirty="0" smtClean="0"/>
            <a:t>Roman Government</a:t>
          </a:r>
        </a:p>
        <a:p>
          <a:r>
            <a:rPr lang="en-US" sz="3800" dirty="0" smtClean="0"/>
            <a:t>Representative Democracy</a:t>
          </a:r>
          <a:endParaRPr lang="en-US" sz="3800" dirty="0"/>
        </a:p>
      </dgm:t>
    </dgm:pt>
    <dgm:pt modelId="{2162E44A-AF18-FD4E-ABE8-6FF25564A95E}" type="parTrans" cxnId="{99D3F06D-0DC6-9F4B-A7AD-9F23301E4C29}">
      <dgm:prSet/>
      <dgm:spPr/>
      <dgm:t>
        <a:bodyPr/>
        <a:lstStyle/>
        <a:p>
          <a:endParaRPr lang="en-US"/>
        </a:p>
      </dgm:t>
    </dgm:pt>
    <dgm:pt modelId="{8E9AFC79-5A1F-A14C-A938-9ED2087AC463}" type="sibTrans" cxnId="{99D3F06D-0DC6-9F4B-A7AD-9F23301E4C29}">
      <dgm:prSet/>
      <dgm:spPr/>
      <dgm:t>
        <a:bodyPr/>
        <a:lstStyle/>
        <a:p>
          <a:endParaRPr lang="en-US"/>
        </a:p>
      </dgm:t>
    </dgm:pt>
    <dgm:pt modelId="{65027EF0-E023-6F4A-A9DE-C0E99CDDCC45}">
      <dgm:prSet phldrT="[Text]"/>
      <dgm:spPr/>
      <dgm:t>
        <a:bodyPr/>
        <a:lstStyle/>
        <a:p>
          <a:r>
            <a:rPr lang="en-US" dirty="0" smtClean="0"/>
            <a:t>Consuls (2)</a:t>
          </a:r>
        </a:p>
        <a:p>
          <a:r>
            <a:rPr lang="en-US" dirty="0" smtClean="0"/>
            <a:t>Tribunes (</a:t>
          </a:r>
          <a:r>
            <a:rPr lang="en-US" dirty="0" smtClean="0"/>
            <a:t>10)</a:t>
          </a:r>
          <a:endParaRPr lang="en-US" dirty="0"/>
        </a:p>
      </dgm:t>
    </dgm:pt>
    <dgm:pt modelId="{0F68AE8A-9BE4-7D4A-8A13-DEEC18B6E5F6}" type="parTrans" cxnId="{0B0DA86F-E742-BD4F-8957-E4682660634D}">
      <dgm:prSet/>
      <dgm:spPr/>
      <dgm:t>
        <a:bodyPr/>
        <a:lstStyle/>
        <a:p>
          <a:endParaRPr lang="en-US"/>
        </a:p>
      </dgm:t>
    </dgm:pt>
    <dgm:pt modelId="{90461297-604E-724D-99F0-C26678EA4C2D}" type="sibTrans" cxnId="{0B0DA86F-E742-BD4F-8957-E4682660634D}">
      <dgm:prSet/>
      <dgm:spPr/>
      <dgm:t>
        <a:bodyPr/>
        <a:lstStyle/>
        <a:p>
          <a:endParaRPr lang="en-US"/>
        </a:p>
      </dgm:t>
    </dgm:pt>
    <dgm:pt modelId="{25705C2D-5A01-C743-9108-58C3F3CE4D2F}">
      <dgm:prSet phldrT="[Text]"/>
      <dgm:spPr/>
      <dgm:t>
        <a:bodyPr/>
        <a:lstStyle/>
        <a:p>
          <a:r>
            <a:rPr lang="en-US" dirty="0" smtClean="0"/>
            <a:t>Senate (300)</a:t>
          </a:r>
          <a:endParaRPr lang="en-US" dirty="0"/>
        </a:p>
      </dgm:t>
    </dgm:pt>
    <dgm:pt modelId="{8D87F925-A5D0-0A4B-A645-D7CF232D3615}" type="parTrans" cxnId="{1FF43C89-13AB-7A49-933F-04537F6E4693}">
      <dgm:prSet/>
      <dgm:spPr/>
      <dgm:t>
        <a:bodyPr/>
        <a:lstStyle/>
        <a:p>
          <a:endParaRPr lang="en-US"/>
        </a:p>
      </dgm:t>
    </dgm:pt>
    <dgm:pt modelId="{A1A1C175-F658-0646-86AA-2A18DFF7D141}" type="sibTrans" cxnId="{1FF43C89-13AB-7A49-933F-04537F6E4693}">
      <dgm:prSet/>
      <dgm:spPr/>
      <dgm:t>
        <a:bodyPr/>
        <a:lstStyle/>
        <a:p>
          <a:endParaRPr lang="en-US"/>
        </a:p>
      </dgm:t>
    </dgm:pt>
    <dgm:pt modelId="{8C5E827B-3C6A-694D-ABFC-224169E71C62}">
      <dgm:prSet phldrT="[Text]"/>
      <dgm:spPr/>
      <dgm:t>
        <a:bodyPr/>
        <a:lstStyle/>
        <a:p>
          <a:r>
            <a:rPr lang="en-US" dirty="0" smtClean="0"/>
            <a:t>Assemblies</a:t>
          </a:r>
          <a:endParaRPr lang="en-US" dirty="0"/>
        </a:p>
      </dgm:t>
    </dgm:pt>
    <dgm:pt modelId="{F8B29D12-8BE0-8D47-83FC-7F5E6FDB7D52}" type="parTrans" cxnId="{44DB2315-77B0-4046-B70D-8E40ACAED7D0}">
      <dgm:prSet/>
      <dgm:spPr/>
      <dgm:t>
        <a:bodyPr/>
        <a:lstStyle/>
        <a:p>
          <a:endParaRPr lang="en-US"/>
        </a:p>
      </dgm:t>
    </dgm:pt>
    <dgm:pt modelId="{28AD6E52-63F8-8E48-980E-A5AF3D992E41}" type="sibTrans" cxnId="{44DB2315-77B0-4046-B70D-8E40ACAED7D0}">
      <dgm:prSet/>
      <dgm:spPr/>
      <dgm:t>
        <a:bodyPr/>
        <a:lstStyle/>
        <a:p>
          <a:endParaRPr lang="en-US"/>
        </a:p>
      </dgm:t>
    </dgm:pt>
    <dgm:pt modelId="{675742DF-859B-4F44-AF88-92C661624EF7}" type="pres">
      <dgm:prSet presAssocID="{EAD1754E-503D-5348-B7A8-D3F7DD8AB482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E7D6756D-0C81-1848-821A-721ABDC03B25}" type="pres">
      <dgm:prSet presAssocID="{EB501083-C45F-A24F-860E-78DD2BB4D4EE}" presName="roof" presStyleLbl="dkBgShp" presStyleIdx="0" presStyleCnt="2" custLinFactNeighborX="202"/>
      <dgm:spPr/>
      <dgm:t>
        <a:bodyPr/>
        <a:lstStyle/>
        <a:p>
          <a:endParaRPr lang="en-US"/>
        </a:p>
      </dgm:t>
    </dgm:pt>
    <dgm:pt modelId="{34EF8A51-EC46-074D-9FC3-3AE8F9A2A71A}" type="pres">
      <dgm:prSet presAssocID="{EB501083-C45F-A24F-860E-78DD2BB4D4EE}" presName="pillars" presStyleCnt="0"/>
      <dgm:spPr/>
    </dgm:pt>
    <dgm:pt modelId="{822707E4-8F5E-0B48-94ED-AB9E594554A8}" type="pres">
      <dgm:prSet presAssocID="{EB501083-C45F-A24F-860E-78DD2BB4D4EE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0C01FA6-F029-134E-93B6-24A46AC0A112}" type="pres">
      <dgm:prSet presAssocID="{25705C2D-5A01-C743-9108-58C3F3CE4D2F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62A3AD-1F6B-904B-BC69-0AC637F6D7CF}" type="pres">
      <dgm:prSet presAssocID="{8C5E827B-3C6A-694D-ABFC-224169E71C62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DC42073-8347-2F4A-A0B7-A31455992EBE}" type="pres">
      <dgm:prSet presAssocID="{EB501083-C45F-A24F-860E-78DD2BB4D4EE}" presName="base" presStyleLbl="dkBgShp" presStyleIdx="1" presStyleCnt="2"/>
      <dgm:spPr/>
    </dgm:pt>
  </dgm:ptLst>
  <dgm:cxnLst>
    <dgm:cxn modelId="{44DB2315-77B0-4046-B70D-8E40ACAED7D0}" srcId="{EB501083-C45F-A24F-860E-78DD2BB4D4EE}" destId="{8C5E827B-3C6A-694D-ABFC-224169E71C62}" srcOrd="2" destOrd="0" parTransId="{F8B29D12-8BE0-8D47-83FC-7F5E6FDB7D52}" sibTransId="{28AD6E52-63F8-8E48-980E-A5AF3D992E41}"/>
    <dgm:cxn modelId="{E027DBEE-FA32-F044-9EE2-D25E8FEEF1CF}" type="presOf" srcId="{EAD1754E-503D-5348-B7A8-D3F7DD8AB482}" destId="{675742DF-859B-4F44-AF88-92C661624EF7}" srcOrd="0" destOrd="0" presId="urn:microsoft.com/office/officeart/2005/8/layout/hList3"/>
    <dgm:cxn modelId="{99D3F06D-0DC6-9F4B-A7AD-9F23301E4C29}" srcId="{EAD1754E-503D-5348-B7A8-D3F7DD8AB482}" destId="{EB501083-C45F-A24F-860E-78DD2BB4D4EE}" srcOrd="0" destOrd="0" parTransId="{2162E44A-AF18-FD4E-ABE8-6FF25564A95E}" sibTransId="{8E9AFC79-5A1F-A14C-A938-9ED2087AC463}"/>
    <dgm:cxn modelId="{5FD836D3-9551-7A43-B396-AD9A1FBE6836}" type="presOf" srcId="{EB501083-C45F-A24F-860E-78DD2BB4D4EE}" destId="{E7D6756D-0C81-1848-821A-721ABDC03B25}" srcOrd="0" destOrd="0" presId="urn:microsoft.com/office/officeart/2005/8/layout/hList3"/>
    <dgm:cxn modelId="{1FF43C89-13AB-7A49-933F-04537F6E4693}" srcId="{EB501083-C45F-A24F-860E-78DD2BB4D4EE}" destId="{25705C2D-5A01-C743-9108-58C3F3CE4D2F}" srcOrd="1" destOrd="0" parTransId="{8D87F925-A5D0-0A4B-A645-D7CF232D3615}" sibTransId="{A1A1C175-F658-0646-86AA-2A18DFF7D141}"/>
    <dgm:cxn modelId="{01E55E25-4021-0E4E-9CF3-40602A130142}" type="presOf" srcId="{8C5E827B-3C6A-694D-ABFC-224169E71C62}" destId="{7662A3AD-1F6B-904B-BC69-0AC637F6D7CF}" srcOrd="0" destOrd="0" presId="urn:microsoft.com/office/officeart/2005/8/layout/hList3"/>
    <dgm:cxn modelId="{60E74639-0D96-EF42-BF6B-87B85A72DE0A}" type="presOf" srcId="{65027EF0-E023-6F4A-A9DE-C0E99CDDCC45}" destId="{822707E4-8F5E-0B48-94ED-AB9E594554A8}" srcOrd="0" destOrd="0" presId="urn:microsoft.com/office/officeart/2005/8/layout/hList3"/>
    <dgm:cxn modelId="{0B0DA86F-E742-BD4F-8957-E4682660634D}" srcId="{EB501083-C45F-A24F-860E-78DD2BB4D4EE}" destId="{65027EF0-E023-6F4A-A9DE-C0E99CDDCC45}" srcOrd="0" destOrd="0" parTransId="{0F68AE8A-9BE4-7D4A-8A13-DEEC18B6E5F6}" sibTransId="{90461297-604E-724D-99F0-C26678EA4C2D}"/>
    <dgm:cxn modelId="{623D7890-7865-9445-B7F1-CBBC6D318A77}" type="presOf" srcId="{25705C2D-5A01-C743-9108-58C3F3CE4D2F}" destId="{70C01FA6-F029-134E-93B6-24A46AC0A112}" srcOrd="0" destOrd="0" presId="urn:microsoft.com/office/officeart/2005/8/layout/hList3"/>
    <dgm:cxn modelId="{F6E06FFA-559C-664C-9A7F-2D25D5F78FAE}" type="presParOf" srcId="{675742DF-859B-4F44-AF88-92C661624EF7}" destId="{E7D6756D-0C81-1848-821A-721ABDC03B25}" srcOrd="0" destOrd="0" presId="urn:microsoft.com/office/officeart/2005/8/layout/hList3"/>
    <dgm:cxn modelId="{0CF15B30-2C1F-9A46-B51F-03BE138D0CC0}" type="presParOf" srcId="{675742DF-859B-4F44-AF88-92C661624EF7}" destId="{34EF8A51-EC46-074D-9FC3-3AE8F9A2A71A}" srcOrd="1" destOrd="0" presId="urn:microsoft.com/office/officeart/2005/8/layout/hList3"/>
    <dgm:cxn modelId="{68E13E18-21AA-AB45-813B-63328A3B46EE}" type="presParOf" srcId="{34EF8A51-EC46-074D-9FC3-3AE8F9A2A71A}" destId="{822707E4-8F5E-0B48-94ED-AB9E594554A8}" srcOrd="0" destOrd="0" presId="urn:microsoft.com/office/officeart/2005/8/layout/hList3"/>
    <dgm:cxn modelId="{2F32610C-0837-2A42-8DE9-3A592CCB1290}" type="presParOf" srcId="{34EF8A51-EC46-074D-9FC3-3AE8F9A2A71A}" destId="{70C01FA6-F029-134E-93B6-24A46AC0A112}" srcOrd="1" destOrd="0" presId="urn:microsoft.com/office/officeart/2005/8/layout/hList3"/>
    <dgm:cxn modelId="{E3785F02-7787-8349-8C90-C5B90650866C}" type="presParOf" srcId="{34EF8A51-EC46-074D-9FC3-3AE8F9A2A71A}" destId="{7662A3AD-1F6B-904B-BC69-0AC637F6D7CF}" srcOrd="2" destOrd="0" presId="urn:microsoft.com/office/officeart/2005/8/layout/hList3"/>
    <dgm:cxn modelId="{0E25850F-7D18-764A-BF2A-935DBA36CF2B}" type="presParOf" srcId="{675742DF-859B-4F44-AF88-92C661624EF7}" destId="{5DC42073-8347-2F4A-A0B7-A31455992EB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DCFB499-A721-B84E-83F0-74EFD1244A48}" type="doc">
      <dgm:prSet loTypeId="urn:microsoft.com/office/officeart/2005/8/layout/process4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8D52371E-E92F-5341-956D-2521FFB41094}">
      <dgm:prSet phldrT="[Text]"/>
      <dgm:spPr/>
      <dgm:t>
        <a:bodyPr/>
        <a:lstStyle/>
        <a:p>
          <a:r>
            <a:rPr lang="en-US" dirty="0" smtClean="0"/>
            <a:t>Roman citizenship highly valued</a:t>
          </a:r>
          <a:endParaRPr lang="en-US" dirty="0"/>
        </a:p>
      </dgm:t>
    </dgm:pt>
    <dgm:pt modelId="{6C8D8969-7C55-CF41-A555-6B0BA92E9A60}" type="parTrans" cxnId="{6D0C7DCC-067F-3C49-8369-4C2E9986E4D8}">
      <dgm:prSet/>
      <dgm:spPr/>
      <dgm:t>
        <a:bodyPr/>
        <a:lstStyle/>
        <a:p>
          <a:endParaRPr lang="en-US"/>
        </a:p>
      </dgm:t>
    </dgm:pt>
    <dgm:pt modelId="{92FEEC71-06DF-874D-B56E-7A4F865DA1A2}" type="sibTrans" cxnId="{6D0C7DCC-067F-3C49-8369-4C2E9986E4D8}">
      <dgm:prSet/>
      <dgm:spPr/>
      <dgm:t>
        <a:bodyPr/>
        <a:lstStyle/>
        <a:p>
          <a:endParaRPr lang="en-US"/>
        </a:p>
      </dgm:t>
    </dgm:pt>
    <dgm:pt modelId="{EFE7CABF-957D-C34F-8716-C581FE4D1F23}">
      <dgm:prSet phldrT="[Text]"/>
      <dgm:spPr/>
      <dgm:t>
        <a:bodyPr/>
        <a:lstStyle/>
        <a:p>
          <a:r>
            <a:rPr lang="en-US" dirty="0" smtClean="0"/>
            <a:t>Granted to children of citizens</a:t>
          </a:r>
          <a:endParaRPr lang="en-US" dirty="0"/>
        </a:p>
      </dgm:t>
    </dgm:pt>
    <dgm:pt modelId="{93949E2E-607B-7F48-BC1A-27143639B576}" type="parTrans" cxnId="{9029CA8B-7BC5-0047-A657-B9849DFBCA65}">
      <dgm:prSet/>
      <dgm:spPr/>
      <dgm:t>
        <a:bodyPr/>
        <a:lstStyle/>
        <a:p>
          <a:endParaRPr lang="en-US"/>
        </a:p>
      </dgm:t>
    </dgm:pt>
    <dgm:pt modelId="{1577D3D5-2397-0A4A-B05D-D0A556462FF3}" type="sibTrans" cxnId="{9029CA8B-7BC5-0047-A657-B9849DFBCA65}">
      <dgm:prSet/>
      <dgm:spPr/>
      <dgm:t>
        <a:bodyPr/>
        <a:lstStyle/>
        <a:p>
          <a:endParaRPr lang="en-US"/>
        </a:p>
      </dgm:t>
    </dgm:pt>
    <dgm:pt modelId="{E9ACB537-B701-B74D-B4E2-83B81AF7FE25}">
      <dgm:prSet phldrT="[Text]"/>
      <dgm:spPr/>
      <dgm:t>
        <a:bodyPr/>
        <a:lstStyle/>
        <a:p>
          <a:r>
            <a:rPr lang="en-US" dirty="0" smtClean="0"/>
            <a:t>Some foreigners granted citizenship</a:t>
          </a:r>
          <a:endParaRPr lang="en-US" dirty="0"/>
        </a:p>
      </dgm:t>
    </dgm:pt>
    <dgm:pt modelId="{AE0B95D5-6A25-834B-B065-6755E1CC67F3}" type="parTrans" cxnId="{38B8A549-BDF9-9940-A62C-8064E026EB57}">
      <dgm:prSet/>
      <dgm:spPr/>
      <dgm:t>
        <a:bodyPr/>
        <a:lstStyle/>
        <a:p>
          <a:endParaRPr lang="en-US"/>
        </a:p>
      </dgm:t>
    </dgm:pt>
    <dgm:pt modelId="{797EB325-A870-9942-BF2E-9AF853019F17}" type="sibTrans" cxnId="{38B8A549-BDF9-9940-A62C-8064E026EB57}">
      <dgm:prSet/>
      <dgm:spPr/>
      <dgm:t>
        <a:bodyPr/>
        <a:lstStyle/>
        <a:p>
          <a:endParaRPr lang="en-US"/>
        </a:p>
      </dgm:t>
    </dgm:pt>
    <dgm:pt modelId="{B61BFC16-A498-B144-BFC5-373E07AAE256}">
      <dgm:prSet phldrT="[Text]"/>
      <dgm:spPr/>
      <dgm:t>
        <a:bodyPr/>
        <a:lstStyle/>
        <a:p>
          <a:r>
            <a:rPr lang="en-US" dirty="0" smtClean="0"/>
            <a:t>Some provinces granted citizenship</a:t>
          </a:r>
          <a:endParaRPr lang="en-US" dirty="0"/>
        </a:p>
      </dgm:t>
    </dgm:pt>
    <dgm:pt modelId="{D4D5B7E8-2BA7-DB43-BFC9-7B2E969BF816}" type="parTrans" cxnId="{F0973543-37FD-744E-A066-AF1A18BCD4A2}">
      <dgm:prSet/>
      <dgm:spPr/>
      <dgm:t>
        <a:bodyPr/>
        <a:lstStyle/>
        <a:p>
          <a:endParaRPr lang="en-US"/>
        </a:p>
      </dgm:t>
    </dgm:pt>
    <dgm:pt modelId="{E64F3CE0-34F2-F24B-BBC9-5765EE9CB9C6}" type="sibTrans" cxnId="{F0973543-37FD-744E-A066-AF1A18BCD4A2}">
      <dgm:prSet/>
      <dgm:spPr/>
      <dgm:t>
        <a:bodyPr/>
        <a:lstStyle/>
        <a:p>
          <a:endParaRPr lang="en-US"/>
        </a:p>
      </dgm:t>
    </dgm:pt>
    <dgm:pt modelId="{24943F1D-3F36-4349-8A88-2CB35950A948}">
      <dgm:prSet phldrT="[Text]"/>
      <dgm:spPr/>
      <dgm:t>
        <a:bodyPr/>
        <a:lstStyle/>
        <a:p>
          <a:r>
            <a:rPr lang="en-US" dirty="0" smtClean="0"/>
            <a:t>Children of freed slaves granted citizenship</a:t>
          </a:r>
          <a:endParaRPr lang="en-US" dirty="0"/>
        </a:p>
      </dgm:t>
    </dgm:pt>
    <dgm:pt modelId="{13841003-8CE3-5C47-A37D-50B0E9A902A7}" type="parTrans" cxnId="{BE083777-288D-2F44-BFA7-99B7BAE39558}">
      <dgm:prSet/>
      <dgm:spPr/>
    </dgm:pt>
    <dgm:pt modelId="{07EB62FB-078F-6C4F-A427-3C524813F050}" type="sibTrans" cxnId="{BE083777-288D-2F44-BFA7-99B7BAE39558}">
      <dgm:prSet/>
      <dgm:spPr/>
    </dgm:pt>
    <dgm:pt modelId="{4155C3A7-D775-FF48-A7B5-CAFDB67D4D9A}" type="pres">
      <dgm:prSet presAssocID="{7DCFB499-A721-B84E-83F0-74EFD1244A48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2B283145-AD05-654A-9AB7-99CCA683F7CB}" type="pres">
      <dgm:prSet presAssocID="{24943F1D-3F36-4349-8A88-2CB35950A948}" presName="boxAndChildren" presStyleCnt="0"/>
      <dgm:spPr/>
    </dgm:pt>
    <dgm:pt modelId="{FAFA0BFC-F055-3143-AE22-6A623887697E}" type="pres">
      <dgm:prSet presAssocID="{24943F1D-3F36-4349-8A88-2CB35950A948}" presName="parentTextBox" presStyleLbl="node1" presStyleIdx="0" presStyleCnt="5" custLinFactNeighborX="-3976" custLinFactNeighborY="339"/>
      <dgm:spPr/>
      <dgm:t>
        <a:bodyPr/>
        <a:lstStyle/>
        <a:p>
          <a:endParaRPr lang="en-US"/>
        </a:p>
      </dgm:t>
    </dgm:pt>
    <dgm:pt modelId="{EEE905C1-C961-FD42-A356-16AFBDFA00DE}" type="pres">
      <dgm:prSet presAssocID="{E64F3CE0-34F2-F24B-BBC9-5765EE9CB9C6}" presName="sp" presStyleCnt="0"/>
      <dgm:spPr/>
    </dgm:pt>
    <dgm:pt modelId="{91F7634E-CE46-6A4D-8493-7ECA1C28E3F0}" type="pres">
      <dgm:prSet presAssocID="{B61BFC16-A498-B144-BFC5-373E07AAE256}" presName="arrowAndChildren" presStyleCnt="0"/>
      <dgm:spPr/>
    </dgm:pt>
    <dgm:pt modelId="{A7529699-A0A4-6E4E-B816-95B2967B10AA}" type="pres">
      <dgm:prSet presAssocID="{B61BFC16-A498-B144-BFC5-373E07AAE256}" presName="parentTextArrow" presStyleLbl="node1" presStyleIdx="1" presStyleCnt="5"/>
      <dgm:spPr/>
      <dgm:t>
        <a:bodyPr/>
        <a:lstStyle/>
        <a:p>
          <a:endParaRPr lang="en-US"/>
        </a:p>
      </dgm:t>
    </dgm:pt>
    <dgm:pt modelId="{EDA2EC34-FAE8-7C4B-BFAC-DD7A35518713}" type="pres">
      <dgm:prSet presAssocID="{797EB325-A870-9942-BF2E-9AF853019F17}" presName="sp" presStyleCnt="0"/>
      <dgm:spPr/>
    </dgm:pt>
    <dgm:pt modelId="{5EAF22C2-30D9-5A4D-A32C-42C19F28344D}" type="pres">
      <dgm:prSet presAssocID="{E9ACB537-B701-B74D-B4E2-83B81AF7FE25}" presName="arrowAndChildren" presStyleCnt="0"/>
      <dgm:spPr/>
    </dgm:pt>
    <dgm:pt modelId="{AE2A8C56-F4E2-3946-866E-E88F14DAD1FF}" type="pres">
      <dgm:prSet presAssocID="{E9ACB537-B701-B74D-B4E2-83B81AF7FE25}" presName="parentTextArrow" presStyleLbl="node1" presStyleIdx="2" presStyleCnt="5"/>
      <dgm:spPr/>
      <dgm:t>
        <a:bodyPr/>
        <a:lstStyle/>
        <a:p>
          <a:endParaRPr lang="en-US"/>
        </a:p>
      </dgm:t>
    </dgm:pt>
    <dgm:pt modelId="{A87A6402-47F1-BD47-A7F8-8759663FFAC9}" type="pres">
      <dgm:prSet presAssocID="{1577D3D5-2397-0A4A-B05D-D0A556462FF3}" presName="sp" presStyleCnt="0"/>
      <dgm:spPr/>
    </dgm:pt>
    <dgm:pt modelId="{7648372C-3DB6-2F47-A657-3391B34ADCCA}" type="pres">
      <dgm:prSet presAssocID="{EFE7CABF-957D-C34F-8716-C581FE4D1F23}" presName="arrowAndChildren" presStyleCnt="0"/>
      <dgm:spPr/>
    </dgm:pt>
    <dgm:pt modelId="{44B16811-7C73-1E47-8E62-724D073F3661}" type="pres">
      <dgm:prSet presAssocID="{EFE7CABF-957D-C34F-8716-C581FE4D1F23}" presName="parentTextArrow" presStyleLbl="node1" presStyleIdx="3" presStyleCnt="5"/>
      <dgm:spPr/>
      <dgm:t>
        <a:bodyPr/>
        <a:lstStyle/>
        <a:p>
          <a:endParaRPr lang="en-US"/>
        </a:p>
      </dgm:t>
    </dgm:pt>
    <dgm:pt modelId="{107D21C5-D11E-924B-BDF7-8F9E549C8113}" type="pres">
      <dgm:prSet presAssocID="{92FEEC71-06DF-874D-B56E-7A4F865DA1A2}" presName="sp" presStyleCnt="0"/>
      <dgm:spPr/>
    </dgm:pt>
    <dgm:pt modelId="{CBE74139-EBBF-E249-A6DC-4B00E2200DD6}" type="pres">
      <dgm:prSet presAssocID="{8D52371E-E92F-5341-956D-2521FFB41094}" presName="arrowAndChildren" presStyleCnt="0"/>
      <dgm:spPr/>
    </dgm:pt>
    <dgm:pt modelId="{10803AF2-B346-B24F-943E-E82BB2F28600}" type="pres">
      <dgm:prSet presAssocID="{8D52371E-E92F-5341-956D-2521FFB41094}" presName="parentTextArrow" presStyleLbl="node1" presStyleIdx="4" presStyleCnt="5"/>
      <dgm:spPr/>
      <dgm:t>
        <a:bodyPr/>
        <a:lstStyle/>
        <a:p>
          <a:endParaRPr lang="en-US"/>
        </a:p>
      </dgm:t>
    </dgm:pt>
  </dgm:ptLst>
  <dgm:cxnLst>
    <dgm:cxn modelId="{CF6F7E0C-E4F1-D64B-B4B5-3FD1BA180F0F}" type="presOf" srcId="{24943F1D-3F36-4349-8A88-2CB35950A948}" destId="{FAFA0BFC-F055-3143-AE22-6A623887697E}" srcOrd="0" destOrd="0" presId="urn:microsoft.com/office/officeart/2005/8/layout/process4"/>
    <dgm:cxn modelId="{38B8A549-BDF9-9940-A62C-8064E026EB57}" srcId="{7DCFB499-A721-B84E-83F0-74EFD1244A48}" destId="{E9ACB537-B701-B74D-B4E2-83B81AF7FE25}" srcOrd="2" destOrd="0" parTransId="{AE0B95D5-6A25-834B-B065-6755E1CC67F3}" sibTransId="{797EB325-A870-9942-BF2E-9AF853019F17}"/>
    <dgm:cxn modelId="{E5B1E499-BDAD-1D45-8B21-9EB21E399838}" type="presOf" srcId="{B61BFC16-A498-B144-BFC5-373E07AAE256}" destId="{A7529699-A0A4-6E4E-B816-95B2967B10AA}" srcOrd="0" destOrd="0" presId="urn:microsoft.com/office/officeart/2005/8/layout/process4"/>
    <dgm:cxn modelId="{9029CA8B-7BC5-0047-A657-B9849DFBCA65}" srcId="{7DCFB499-A721-B84E-83F0-74EFD1244A48}" destId="{EFE7CABF-957D-C34F-8716-C581FE4D1F23}" srcOrd="1" destOrd="0" parTransId="{93949E2E-607B-7F48-BC1A-27143639B576}" sibTransId="{1577D3D5-2397-0A4A-B05D-D0A556462FF3}"/>
    <dgm:cxn modelId="{BE083777-288D-2F44-BFA7-99B7BAE39558}" srcId="{7DCFB499-A721-B84E-83F0-74EFD1244A48}" destId="{24943F1D-3F36-4349-8A88-2CB35950A948}" srcOrd="4" destOrd="0" parTransId="{13841003-8CE3-5C47-A37D-50B0E9A902A7}" sibTransId="{07EB62FB-078F-6C4F-A427-3C524813F050}"/>
    <dgm:cxn modelId="{40E8A6B8-4C15-5F49-BC25-7542BA44010D}" type="presOf" srcId="{7DCFB499-A721-B84E-83F0-74EFD1244A48}" destId="{4155C3A7-D775-FF48-A7B5-CAFDB67D4D9A}" srcOrd="0" destOrd="0" presId="urn:microsoft.com/office/officeart/2005/8/layout/process4"/>
    <dgm:cxn modelId="{D0E2D058-CB39-ED47-8AF9-149579E0304F}" type="presOf" srcId="{8D52371E-E92F-5341-956D-2521FFB41094}" destId="{10803AF2-B346-B24F-943E-E82BB2F28600}" srcOrd="0" destOrd="0" presId="urn:microsoft.com/office/officeart/2005/8/layout/process4"/>
    <dgm:cxn modelId="{F0973543-37FD-744E-A066-AF1A18BCD4A2}" srcId="{7DCFB499-A721-B84E-83F0-74EFD1244A48}" destId="{B61BFC16-A498-B144-BFC5-373E07AAE256}" srcOrd="3" destOrd="0" parTransId="{D4D5B7E8-2BA7-DB43-BFC9-7B2E969BF816}" sibTransId="{E64F3CE0-34F2-F24B-BBC9-5765EE9CB9C6}"/>
    <dgm:cxn modelId="{7D256718-1AB1-6F49-9767-9676274B3DF8}" type="presOf" srcId="{E9ACB537-B701-B74D-B4E2-83B81AF7FE25}" destId="{AE2A8C56-F4E2-3946-866E-E88F14DAD1FF}" srcOrd="0" destOrd="0" presId="urn:microsoft.com/office/officeart/2005/8/layout/process4"/>
    <dgm:cxn modelId="{6D0C7DCC-067F-3C49-8369-4C2E9986E4D8}" srcId="{7DCFB499-A721-B84E-83F0-74EFD1244A48}" destId="{8D52371E-E92F-5341-956D-2521FFB41094}" srcOrd="0" destOrd="0" parTransId="{6C8D8969-7C55-CF41-A555-6B0BA92E9A60}" sibTransId="{92FEEC71-06DF-874D-B56E-7A4F865DA1A2}"/>
    <dgm:cxn modelId="{25CCC1D9-EC14-874A-B37C-58FA795C222C}" type="presOf" srcId="{EFE7CABF-957D-C34F-8716-C581FE4D1F23}" destId="{44B16811-7C73-1E47-8E62-724D073F3661}" srcOrd="0" destOrd="0" presId="urn:microsoft.com/office/officeart/2005/8/layout/process4"/>
    <dgm:cxn modelId="{343B6F5C-DC72-9F4D-BD65-5DA551FFCDB0}" type="presParOf" srcId="{4155C3A7-D775-FF48-A7B5-CAFDB67D4D9A}" destId="{2B283145-AD05-654A-9AB7-99CCA683F7CB}" srcOrd="0" destOrd="0" presId="urn:microsoft.com/office/officeart/2005/8/layout/process4"/>
    <dgm:cxn modelId="{E632E790-A536-5549-BC97-71D89FF8FA04}" type="presParOf" srcId="{2B283145-AD05-654A-9AB7-99CCA683F7CB}" destId="{FAFA0BFC-F055-3143-AE22-6A623887697E}" srcOrd="0" destOrd="0" presId="urn:microsoft.com/office/officeart/2005/8/layout/process4"/>
    <dgm:cxn modelId="{F8CE1F45-CDDD-A84D-B613-59A9584DC771}" type="presParOf" srcId="{4155C3A7-D775-FF48-A7B5-CAFDB67D4D9A}" destId="{EEE905C1-C961-FD42-A356-16AFBDFA00DE}" srcOrd="1" destOrd="0" presId="urn:microsoft.com/office/officeart/2005/8/layout/process4"/>
    <dgm:cxn modelId="{B98B640F-48E2-1842-A608-4EA04B16AA57}" type="presParOf" srcId="{4155C3A7-D775-FF48-A7B5-CAFDB67D4D9A}" destId="{91F7634E-CE46-6A4D-8493-7ECA1C28E3F0}" srcOrd="2" destOrd="0" presId="urn:microsoft.com/office/officeart/2005/8/layout/process4"/>
    <dgm:cxn modelId="{B7DB104A-A2FD-E143-8199-05A67D0AF952}" type="presParOf" srcId="{91F7634E-CE46-6A4D-8493-7ECA1C28E3F0}" destId="{A7529699-A0A4-6E4E-B816-95B2967B10AA}" srcOrd="0" destOrd="0" presId="urn:microsoft.com/office/officeart/2005/8/layout/process4"/>
    <dgm:cxn modelId="{9D586339-2EF4-134B-AACF-18A97F3F13E6}" type="presParOf" srcId="{4155C3A7-D775-FF48-A7B5-CAFDB67D4D9A}" destId="{EDA2EC34-FAE8-7C4B-BFAC-DD7A35518713}" srcOrd="3" destOrd="0" presId="urn:microsoft.com/office/officeart/2005/8/layout/process4"/>
    <dgm:cxn modelId="{B5993058-2D40-3F42-A9A1-BBEE2F475C69}" type="presParOf" srcId="{4155C3A7-D775-FF48-A7B5-CAFDB67D4D9A}" destId="{5EAF22C2-30D9-5A4D-A32C-42C19F28344D}" srcOrd="4" destOrd="0" presId="urn:microsoft.com/office/officeart/2005/8/layout/process4"/>
    <dgm:cxn modelId="{7FC66F57-0CC1-854F-ACAA-3C00C9B842FE}" type="presParOf" srcId="{5EAF22C2-30D9-5A4D-A32C-42C19F28344D}" destId="{AE2A8C56-F4E2-3946-866E-E88F14DAD1FF}" srcOrd="0" destOrd="0" presId="urn:microsoft.com/office/officeart/2005/8/layout/process4"/>
    <dgm:cxn modelId="{A3E44A74-DA56-9D49-92C4-028420F1EDF6}" type="presParOf" srcId="{4155C3A7-D775-FF48-A7B5-CAFDB67D4D9A}" destId="{A87A6402-47F1-BD47-A7F8-8759663FFAC9}" srcOrd="5" destOrd="0" presId="urn:microsoft.com/office/officeart/2005/8/layout/process4"/>
    <dgm:cxn modelId="{D50269A6-BAF3-5742-9575-FCBADABE2A1E}" type="presParOf" srcId="{4155C3A7-D775-FF48-A7B5-CAFDB67D4D9A}" destId="{7648372C-3DB6-2F47-A657-3391B34ADCCA}" srcOrd="6" destOrd="0" presId="urn:microsoft.com/office/officeart/2005/8/layout/process4"/>
    <dgm:cxn modelId="{DDE1AF96-3966-6A46-B10B-013B1BBA0178}" type="presParOf" srcId="{7648372C-3DB6-2F47-A657-3391B34ADCCA}" destId="{44B16811-7C73-1E47-8E62-724D073F3661}" srcOrd="0" destOrd="0" presId="urn:microsoft.com/office/officeart/2005/8/layout/process4"/>
    <dgm:cxn modelId="{A8BAD991-41DE-AE4D-ABED-D216FCA09B4E}" type="presParOf" srcId="{4155C3A7-D775-FF48-A7B5-CAFDB67D4D9A}" destId="{107D21C5-D11E-924B-BDF7-8F9E549C8113}" srcOrd="7" destOrd="0" presId="urn:microsoft.com/office/officeart/2005/8/layout/process4"/>
    <dgm:cxn modelId="{7825027A-5F6A-AF42-AAE4-4B3B4D8EBB6C}" type="presParOf" srcId="{4155C3A7-D775-FF48-A7B5-CAFDB67D4D9A}" destId="{CBE74139-EBBF-E249-A6DC-4B00E2200DD6}" srcOrd="8" destOrd="0" presId="urn:microsoft.com/office/officeart/2005/8/layout/process4"/>
    <dgm:cxn modelId="{FA0963B9-BA2F-F744-90D4-7435287E89AF}" type="presParOf" srcId="{CBE74139-EBBF-E249-A6DC-4B00E2200DD6}" destId="{10803AF2-B346-B24F-943E-E82BB2F28600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DE3FB19-FCA2-3D49-A586-9007B05B1D4D}" type="doc">
      <dgm:prSet loTypeId="urn:microsoft.com/office/officeart/2005/8/layout/vProcess5" loCatId="process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D424DE0C-708A-B04F-A750-7DAEB765C9B5}">
      <dgm:prSet phldrT="[Text]"/>
      <dgm:spPr/>
      <dgm:t>
        <a:bodyPr/>
        <a:lstStyle/>
        <a:p>
          <a:r>
            <a:rPr lang="en-US" dirty="0" smtClean="0"/>
            <a:t>Military service (bring equipment)</a:t>
          </a:r>
          <a:endParaRPr lang="en-US" dirty="0"/>
        </a:p>
      </dgm:t>
    </dgm:pt>
    <dgm:pt modelId="{CDEA6C03-0A4D-5347-91C1-97DE4A7893A9}" type="parTrans" cxnId="{332D3738-AF26-2843-9601-1C563D54D1D0}">
      <dgm:prSet/>
      <dgm:spPr/>
      <dgm:t>
        <a:bodyPr/>
        <a:lstStyle/>
        <a:p>
          <a:endParaRPr lang="en-US"/>
        </a:p>
      </dgm:t>
    </dgm:pt>
    <dgm:pt modelId="{E26D1FF6-FBB1-0140-8974-3DE0FD8B2CF9}" type="sibTrans" cxnId="{332D3738-AF26-2843-9601-1C563D54D1D0}">
      <dgm:prSet/>
      <dgm:spPr/>
      <dgm:t>
        <a:bodyPr/>
        <a:lstStyle/>
        <a:p>
          <a:endParaRPr lang="en-US"/>
        </a:p>
      </dgm:t>
    </dgm:pt>
    <dgm:pt modelId="{02BDBAE0-9D8A-5F40-B8BE-B3DC0A8E140E}">
      <dgm:prSet phldrT="[Text]"/>
      <dgm:spPr/>
      <dgm:t>
        <a:bodyPr/>
        <a:lstStyle/>
        <a:p>
          <a:r>
            <a:rPr lang="en-US" dirty="0" smtClean="0"/>
            <a:t>Army composed of citizen soldiers</a:t>
          </a:r>
          <a:endParaRPr lang="en-US" dirty="0"/>
        </a:p>
      </dgm:t>
    </dgm:pt>
    <dgm:pt modelId="{EF272994-3816-334F-8575-D980E371DBEE}" type="parTrans" cxnId="{416172F9-0700-C546-A24F-C9F13DB4878B}">
      <dgm:prSet/>
      <dgm:spPr/>
      <dgm:t>
        <a:bodyPr/>
        <a:lstStyle/>
        <a:p>
          <a:endParaRPr lang="en-US"/>
        </a:p>
      </dgm:t>
    </dgm:pt>
    <dgm:pt modelId="{63094243-1C9E-5A4A-9E40-712DF9547D2D}" type="sibTrans" cxnId="{416172F9-0700-C546-A24F-C9F13DB4878B}">
      <dgm:prSet/>
      <dgm:spPr/>
      <dgm:t>
        <a:bodyPr/>
        <a:lstStyle/>
        <a:p>
          <a:endParaRPr lang="en-US"/>
        </a:p>
      </dgm:t>
    </dgm:pt>
    <dgm:pt modelId="{21982A14-7893-6A46-8587-E09C597179F6}">
      <dgm:prSet phldrT="[Text]"/>
      <dgm:spPr/>
      <dgm:t>
        <a:bodyPr/>
        <a:lstStyle/>
        <a:p>
          <a:r>
            <a:rPr lang="en-US" dirty="0" smtClean="0"/>
            <a:t>Citizens had to pay taxes</a:t>
          </a:r>
          <a:endParaRPr lang="en-US" dirty="0"/>
        </a:p>
      </dgm:t>
    </dgm:pt>
    <dgm:pt modelId="{E5D2184A-6FD7-3146-9986-BC6EAE733437}" type="parTrans" cxnId="{2C3ABD95-8AD2-C348-9080-0040F2B9266E}">
      <dgm:prSet/>
      <dgm:spPr/>
      <dgm:t>
        <a:bodyPr/>
        <a:lstStyle/>
        <a:p>
          <a:endParaRPr lang="en-US"/>
        </a:p>
      </dgm:t>
    </dgm:pt>
    <dgm:pt modelId="{29C79A72-779E-8942-B1C2-8F3574F8B1FC}" type="sibTrans" cxnId="{2C3ABD95-8AD2-C348-9080-0040F2B9266E}">
      <dgm:prSet/>
      <dgm:spPr/>
      <dgm:t>
        <a:bodyPr/>
        <a:lstStyle/>
        <a:p>
          <a:endParaRPr lang="en-US"/>
        </a:p>
      </dgm:t>
    </dgm:pt>
    <dgm:pt modelId="{3EF6153D-35F7-2A4F-9E65-2D91A4F1CFA7}" type="pres">
      <dgm:prSet presAssocID="{7DE3FB19-FCA2-3D49-A586-9007B05B1D4D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F0EA1196-DF55-4646-A672-1C2F37C6E974}" type="pres">
      <dgm:prSet presAssocID="{7DE3FB19-FCA2-3D49-A586-9007B05B1D4D}" presName="dummyMaxCanvas" presStyleCnt="0">
        <dgm:presLayoutVars/>
      </dgm:prSet>
      <dgm:spPr/>
    </dgm:pt>
    <dgm:pt modelId="{F4AE740D-0035-2640-9A39-193E1F3D7790}" type="pres">
      <dgm:prSet presAssocID="{7DE3FB19-FCA2-3D49-A586-9007B05B1D4D}" presName="ThreeNodes_1" presStyleLbl="node1" presStyleIdx="0" presStyleCnt="3" custLinFactNeighborY="1389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EB93496-CA3B-CC47-8BA3-D3B862F447BD}" type="pres">
      <dgm:prSet presAssocID="{7DE3FB19-FCA2-3D49-A586-9007B05B1D4D}" presName="ThreeNodes_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36423D5-8BB8-E141-945A-B5E5C9C1372E}" type="pres">
      <dgm:prSet presAssocID="{7DE3FB19-FCA2-3D49-A586-9007B05B1D4D}" presName="ThreeNodes_3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B849B27-408D-9446-A168-122CC85E05F8}" type="pres">
      <dgm:prSet presAssocID="{7DE3FB19-FCA2-3D49-A586-9007B05B1D4D}" presName="ThreeConn_1-2" presStyleLbl="fgAccFollowNode1" presStyleIdx="0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67E9D6C-B4C9-824E-8DB6-1D61F47AB3BF}" type="pres">
      <dgm:prSet presAssocID="{7DE3FB19-FCA2-3D49-A586-9007B05B1D4D}" presName="ThreeConn_2-3" presStyleLbl="fg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E226D90-B1BD-044C-AE83-338261166929}" type="pres">
      <dgm:prSet presAssocID="{7DE3FB19-FCA2-3D49-A586-9007B05B1D4D}" presName="ThreeNodes_1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75A2505-7380-A64A-8B61-55FECA0BFC37}" type="pres">
      <dgm:prSet presAssocID="{7DE3FB19-FCA2-3D49-A586-9007B05B1D4D}" presName="ThreeNodes_2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9B094BD-2CA1-FE41-A76B-D2F71D8348CF}" type="pres">
      <dgm:prSet presAssocID="{7DE3FB19-FCA2-3D49-A586-9007B05B1D4D}" presName="ThreeNodes_3_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024CAB3-ADBE-3A43-8800-33C6118C4545}" type="presOf" srcId="{63094243-1C9E-5A4A-9E40-712DF9547D2D}" destId="{B67E9D6C-B4C9-824E-8DB6-1D61F47AB3BF}" srcOrd="0" destOrd="0" presId="urn:microsoft.com/office/officeart/2005/8/layout/vProcess5"/>
    <dgm:cxn modelId="{AD751B9A-4FE8-0546-A5E3-4E0DE0988F89}" type="presOf" srcId="{D424DE0C-708A-B04F-A750-7DAEB765C9B5}" destId="{F4AE740D-0035-2640-9A39-193E1F3D7790}" srcOrd="0" destOrd="0" presId="urn:microsoft.com/office/officeart/2005/8/layout/vProcess5"/>
    <dgm:cxn modelId="{332D3738-AF26-2843-9601-1C563D54D1D0}" srcId="{7DE3FB19-FCA2-3D49-A586-9007B05B1D4D}" destId="{D424DE0C-708A-B04F-A750-7DAEB765C9B5}" srcOrd="0" destOrd="0" parTransId="{CDEA6C03-0A4D-5347-91C1-97DE4A7893A9}" sibTransId="{E26D1FF6-FBB1-0140-8974-3DE0FD8B2CF9}"/>
    <dgm:cxn modelId="{D0C61134-8A01-F844-9922-9D0C767D7048}" type="presOf" srcId="{D424DE0C-708A-B04F-A750-7DAEB765C9B5}" destId="{DE226D90-B1BD-044C-AE83-338261166929}" srcOrd="1" destOrd="0" presId="urn:microsoft.com/office/officeart/2005/8/layout/vProcess5"/>
    <dgm:cxn modelId="{4C567F12-025E-584E-A169-A6FB11C7D030}" type="presOf" srcId="{02BDBAE0-9D8A-5F40-B8BE-B3DC0A8E140E}" destId="{FEB93496-CA3B-CC47-8BA3-D3B862F447BD}" srcOrd="0" destOrd="0" presId="urn:microsoft.com/office/officeart/2005/8/layout/vProcess5"/>
    <dgm:cxn modelId="{DCDA864D-9E05-CE4E-8F5D-54049D34DE26}" type="presOf" srcId="{21982A14-7893-6A46-8587-E09C597179F6}" destId="{19B094BD-2CA1-FE41-A76B-D2F71D8348CF}" srcOrd="1" destOrd="0" presId="urn:microsoft.com/office/officeart/2005/8/layout/vProcess5"/>
    <dgm:cxn modelId="{2C3ABD95-8AD2-C348-9080-0040F2B9266E}" srcId="{7DE3FB19-FCA2-3D49-A586-9007B05B1D4D}" destId="{21982A14-7893-6A46-8587-E09C597179F6}" srcOrd="2" destOrd="0" parTransId="{E5D2184A-6FD7-3146-9986-BC6EAE733437}" sibTransId="{29C79A72-779E-8942-B1C2-8F3574F8B1FC}"/>
    <dgm:cxn modelId="{253F693E-4053-1044-805C-C51483450CCC}" type="presOf" srcId="{02BDBAE0-9D8A-5F40-B8BE-B3DC0A8E140E}" destId="{275A2505-7380-A64A-8B61-55FECA0BFC37}" srcOrd="1" destOrd="0" presId="urn:microsoft.com/office/officeart/2005/8/layout/vProcess5"/>
    <dgm:cxn modelId="{043A8DB2-3C80-EF42-9045-4B5408173597}" type="presOf" srcId="{21982A14-7893-6A46-8587-E09C597179F6}" destId="{236423D5-8BB8-E141-945A-B5E5C9C1372E}" srcOrd="0" destOrd="0" presId="urn:microsoft.com/office/officeart/2005/8/layout/vProcess5"/>
    <dgm:cxn modelId="{631A69B0-FBDC-1D4C-9954-48D0625A2206}" type="presOf" srcId="{7DE3FB19-FCA2-3D49-A586-9007B05B1D4D}" destId="{3EF6153D-35F7-2A4F-9E65-2D91A4F1CFA7}" srcOrd="0" destOrd="0" presId="urn:microsoft.com/office/officeart/2005/8/layout/vProcess5"/>
    <dgm:cxn modelId="{44D06B26-9447-A449-B6B7-7A77E62B7B6F}" type="presOf" srcId="{E26D1FF6-FBB1-0140-8974-3DE0FD8B2CF9}" destId="{1B849B27-408D-9446-A168-122CC85E05F8}" srcOrd="0" destOrd="0" presId="urn:microsoft.com/office/officeart/2005/8/layout/vProcess5"/>
    <dgm:cxn modelId="{416172F9-0700-C546-A24F-C9F13DB4878B}" srcId="{7DE3FB19-FCA2-3D49-A586-9007B05B1D4D}" destId="{02BDBAE0-9D8A-5F40-B8BE-B3DC0A8E140E}" srcOrd="1" destOrd="0" parTransId="{EF272994-3816-334F-8575-D980E371DBEE}" sibTransId="{63094243-1C9E-5A4A-9E40-712DF9547D2D}"/>
    <dgm:cxn modelId="{2B798338-942D-0842-BF19-225219779879}" type="presParOf" srcId="{3EF6153D-35F7-2A4F-9E65-2D91A4F1CFA7}" destId="{F0EA1196-DF55-4646-A672-1C2F37C6E974}" srcOrd="0" destOrd="0" presId="urn:microsoft.com/office/officeart/2005/8/layout/vProcess5"/>
    <dgm:cxn modelId="{2D339297-554E-984D-90E5-95E6F6BFD7D3}" type="presParOf" srcId="{3EF6153D-35F7-2A4F-9E65-2D91A4F1CFA7}" destId="{F4AE740D-0035-2640-9A39-193E1F3D7790}" srcOrd="1" destOrd="0" presId="urn:microsoft.com/office/officeart/2005/8/layout/vProcess5"/>
    <dgm:cxn modelId="{A8CE5546-DF23-D248-90D1-640C9B6B0962}" type="presParOf" srcId="{3EF6153D-35F7-2A4F-9E65-2D91A4F1CFA7}" destId="{FEB93496-CA3B-CC47-8BA3-D3B862F447BD}" srcOrd="2" destOrd="0" presId="urn:microsoft.com/office/officeart/2005/8/layout/vProcess5"/>
    <dgm:cxn modelId="{E1D382E1-383C-AA4B-AD61-15A3AD3F3A55}" type="presParOf" srcId="{3EF6153D-35F7-2A4F-9E65-2D91A4F1CFA7}" destId="{236423D5-8BB8-E141-945A-B5E5C9C1372E}" srcOrd="3" destOrd="0" presId="urn:microsoft.com/office/officeart/2005/8/layout/vProcess5"/>
    <dgm:cxn modelId="{4044CCE6-5D35-AF43-9BD4-76103313518E}" type="presParOf" srcId="{3EF6153D-35F7-2A4F-9E65-2D91A4F1CFA7}" destId="{1B849B27-408D-9446-A168-122CC85E05F8}" srcOrd="4" destOrd="0" presId="urn:microsoft.com/office/officeart/2005/8/layout/vProcess5"/>
    <dgm:cxn modelId="{74E917DF-28BD-C646-AF5B-D09EA8DD6FCA}" type="presParOf" srcId="{3EF6153D-35F7-2A4F-9E65-2D91A4F1CFA7}" destId="{B67E9D6C-B4C9-824E-8DB6-1D61F47AB3BF}" srcOrd="5" destOrd="0" presId="urn:microsoft.com/office/officeart/2005/8/layout/vProcess5"/>
    <dgm:cxn modelId="{96FB4DFC-F9FE-3B4C-A25C-9F3DB034C66E}" type="presParOf" srcId="{3EF6153D-35F7-2A4F-9E65-2D91A4F1CFA7}" destId="{DE226D90-B1BD-044C-AE83-338261166929}" srcOrd="6" destOrd="0" presId="urn:microsoft.com/office/officeart/2005/8/layout/vProcess5"/>
    <dgm:cxn modelId="{1FB34E5C-9C19-8A47-B8F5-F87FB67B26FE}" type="presParOf" srcId="{3EF6153D-35F7-2A4F-9E65-2D91A4F1CFA7}" destId="{275A2505-7380-A64A-8B61-55FECA0BFC37}" srcOrd="7" destOrd="0" presId="urn:microsoft.com/office/officeart/2005/8/layout/vProcess5"/>
    <dgm:cxn modelId="{A1C3BE36-2132-814A-9F32-BCBEC13A146B}" type="presParOf" srcId="{3EF6153D-35F7-2A4F-9E65-2D91A4F1CFA7}" destId="{19B094BD-2CA1-FE41-A76B-D2F71D8348CF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48B99BF-45DC-F14A-8F42-D38B06AFBAFC}">
      <dsp:nvSpPr>
        <dsp:cNvPr id="0" name=""/>
        <dsp:cNvSpPr/>
      </dsp:nvSpPr>
      <dsp:spPr>
        <a:xfrm>
          <a:off x="2195319" y="318023"/>
          <a:ext cx="4109847" cy="4109847"/>
        </a:xfrm>
        <a:prstGeom prst="pie">
          <a:avLst>
            <a:gd name="adj1" fmla="val 16200000"/>
            <a:gd name="adj2" fmla="val 18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Italian Peninsula</a:t>
          </a:r>
          <a:endParaRPr lang="en-US" sz="2600" kern="1200" dirty="0"/>
        </a:p>
      </dsp:txBody>
      <dsp:txXfrm>
        <a:off x="4361307" y="1188920"/>
        <a:ext cx="1467802" cy="1223168"/>
      </dsp:txXfrm>
    </dsp:sp>
    <dsp:sp modelId="{C2EFCA64-AB44-3844-8836-541E9FA1249E}">
      <dsp:nvSpPr>
        <dsp:cNvPr id="0" name=""/>
        <dsp:cNvSpPr/>
      </dsp:nvSpPr>
      <dsp:spPr>
        <a:xfrm>
          <a:off x="2110676" y="464804"/>
          <a:ext cx="4109847" cy="4109847"/>
        </a:xfrm>
        <a:prstGeom prst="pie">
          <a:avLst>
            <a:gd name="adj1" fmla="val 1800000"/>
            <a:gd name="adj2" fmla="val 90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Med. Sea</a:t>
          </a:r>
          <a:endParaRPr lang="en-US" sz="2600" kern="1200" dirty="0"/>
        </a:p>
      </dsp:txBody>
      <dsp:txXfrm>
        <a:off x="3089211" y="3131312"/>
        <a:ext cx="2201703" cy="1076388"/>
      </dsp:txXfrm>
    </dsp:sp>
    <dsp:sp modelId="{C58C522C-BD10-3F4E-9C00-C3528966A00B}">
      <dsp:nvSpPr>
        <dsp:cNvPr id="0" name=""/>
        <dsp:cNvSpPr/>
      </dsp:nvSpPr>
      <dsp:spPr>
        <a:xfrm>
          <a:off x="2026033" y="318023"/>
          <a:ext cx="4109847" cy="4109847"/>
        </a:xfrm>
        <a:prstGeom prst="pie">
          <a:avLst>
            <a:gd name="adj1" fmla="val 9000000"/>
            <a:gd name="adj2" fmla="val 162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Alps</a:t>
          </a:r>
          <a:endParaRPr lang="en-US" sz="2600" kern="1200" dirty="0"/>
        </a:p>
      </dsp:txBody>
      <dsp:txXfrm>
        <a:off x="2502090" y="1188920"/>
        <a:ext cx="1467802" cy="1223168"/>
      </dsp:txXfrm>
    </dsp:sp>
    <dsp:sp modelId="{4EAAC6D4-A359-B541-9C47-C08013A65474}">
      <dsp:nvSpPr>
        <dsp:cNvPr id="0" name=""/>
        <dsp:cNvSpPr/>
      </dsp:nvSpPr>
      <dsp:spPr>
        <a:xfrm>
          <a:off x="1941239" y="63604"/>
          <a:ext cx="4618685" cy="4618685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0E93F6A-EBC2-104D-AABA-B6B35A867DCC}">
      <dsp:nvSpPr>
        <dsp:cNvPr id="0" name=""/>
        <dsp:cNvSpPr/>
      </dsp:nvSpPr>
      <dsp:spPr>
        <a:xfrm>
          <a:off x="1856257" y="210125"/>
          <a:ext cx="4618685" cy="4618685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C35EB77-DB24-F948-95D3-FCA8594CB0C3}">
      <dsp:nvSpPr>
        <dsp:cNvPr id="0" name=""/>
        <dsp:cNvSpPr/>
      </dsp:nvSpPr>
      <dsp:spPr>
        <a:xfrm>
          <a:off x="1771274" y="63604"/>
          <a:ext cx="4618685" cy="4618685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5B08A3DC-C426-3D4C-AD92-6D86BD9C7E41}">
      <dsp:nvSpPr>
        <dsp:cNvPr id="0" name=""/>
        <dsp:cNvSpPr/>
      </dsp:nvSpPr>
      <dsp:spPr>
        <a:xfrm>
          <a:off x="0" y="0"/>
          <a:ext cx="5532120" cy="117490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Maritime trade</a:t>
          </a:r>
          <a:endParaRPr lang="en-US" sz="3100" kern="1200" dirty="0"/>
        </a:p>
      </dsp:txBody>
      <dsp:txXfrm>
        <a:off x="0" y="0"/>
        <a:ext cx="4333125" cy="1174908"/>
      </dsp:txXfrm>
    </dsp:sp>
    <dsp:sp modelId="{F8A07024-7EE3-BD40-B7CA-DE366A37E863}">
      <dsp:nvSpPr>
        <dsp:cNvPr id="0" name=""/>
        <dsp:cNvSpPr/>
      </dsp:nvSpPr>
      <dsp:spPr>
        <a:xfrm>
          <a:off x="488128" y="1370727"/>
          <a:ext cx="5532120" cy="117490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Farther from older civilizations</a:t>
          </a:r>
          <a:endParaRPr lang="en-US" sz="3100" kern="1200" dirty="0"/>
        </a:p>
      </dsp:txBody>
      <dsp:txXfrm>
        <a:off x="488128" y="1370727"/>
        <a:ext cx="4280301" cy="1174908"/>
      </dsp:txXfrm>
    </dsp:sp>
    <dsp:sp modelId="{15F87254-979A-404A-8C24-05E128C2504A}">
      <dsp:nvSpPr>
        <dsp:cNvPr id="0" name=""/>
        <dsp:cNvSpPr/>
      </dsp:nvSpPr>
      <dsp:spPr>
        <a:xfrm>
          <a:off x="976256" y="2741454"/>
          <a:ext cx="5532120" cy="1174908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l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100" kern="1200" dirty="0" smtClean="0"/>
            <a:t>Mountains provide protection</a:t>
          </a:r>
          <a:endParaRPr lang="en-US" sz="3100" kern="1200" dirty="0"/>
        </a:p>
      </dsp:txBody>
      <dsp:txXfrm>
        <a:off x="976256" y="2741454"/>
        <a:ext cx="4280301" cy="1174908"/>
      </dsp:txXfrm>
    </dsp:sp>
    <dsp:sp modelId="{041D892E-DCEF-2A41-8E23-A99D2D353D86}">
      <dsp:nvSpPr>
        <dsp:cNvPr id="0" name=""/>
        <dsp:cNvSpPr/>
      </dsp:nvSpPr>
      <dsp:spPr>
        <a:xfrm>
          <a:off x="4768429" y="890972"/>
          <a:ext cx="763690" cy="76369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4768429" y="890972"/>
        <a:ext cx="763690" cy="763690"/>
      </dsp:txXfrm>
    </dsp:sp>
    <dsp:sp modelId="{A43CE041-9E23-FA45-8214-B8BE4AC350E1}">
      <dsp:nvSpPr>
        <dsp:cNvPr id="0" name=""/>
        <dsp:cNvSpPr/>
      </dsp:nvSpPr>
      <dsp:spPr>
        <a:xfrm>
          <a:off x="5256557" y="2253866"/>
          <a:ext cx="763690" cy="76369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3180" tIns="43180" rIns="43180" bIns="4318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400" kern="1200"/>
        </a:p>
      </dsp:txBody>
      <dsp:txXfrm>
        <a:off x="5256557" y="2253866"/>
        <a:ext cx="763690" cy="76369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CBFF6EC-D7CA-6643-BE2B-0E6ACEAB1642}">
      <dsp:nvSpPr>
        <dsp:cNvPr id="0" name=""/>
        <dsp:cNvSpPr/>
      </dsp:nvSpPr>
      <dsp:spPr>
        <a:xfrm>
          <a:off x="0" y="608971"/>
          <a:ext cx="6508377" cy="767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Based on Greek Religion</a:t>
          </a:r>
          <a:endParaRPr lang="en-US" sz="3200" kern="1200" dirty="0"/>
        </a:p>
      </dsp:txBody>
      <dsp:txXfrm>
        <a:off x="0" y="608971"/>
        <a:ext cx="6508377" cy="767520"/>
      </dsp:txXfrm>
    </dsp:sp>
    <dsp:sp modelId="{471371D2-B2C4-974A-9857-7CFB47A7C6C8}">
      <dsp:nvSpPr>
        <dsp:cNvPr id="0" name=""/>
        <dsp:cNvSpPr/>
      </dsp:nvSpPr>
      <dsp:spPr>
        <a:xfrm>
          <a:off x="0" y="1468651"/>
          <a:ext cx="6508377" cy="767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Tried to explain natural phenomena</a:t>
          </a:r>
          <a:endParaRPr lang="en-US" sz="3200" kern="1200" dirty="0"/>
        </a:p>
      </dsp:txBody>
      <dsp:txXfrm>
        <a:off x="0" y="1468651"/>
        <a:ext cx="6508377" cy="767520"/>
      </dsp:txXfrm>
    </dsp:sp>
    <dsp:sp modelId="{E71C899E-A79A-394F-9DF9-897D4E5E9998}">
      <dsp:nvSpPr>
        <dsp:cNvPr id="0" name=""/>
        <dsp:cNvSpPr/>
      </dsp:nvSpPr>
      <dsp:spPr>
        <a:xfrm>
          <a:off x="0" y="2328332"/>
          <a:ext cx="6508377" cy="767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Gods had human qualities</a:t>
          </a:r>
          <a:endParaRPr lang="en-US" sz="3200" kern="1200" dirty="0"/>
        </a:p>
      </dsp:txBody>
      <dsp:txXfrm>
        <a:off x="0" y="2328332"/>
        <a:ext cx="6508377" cy="767520"/>
      </dsp:txXfrm>
    </dsp:sp>
    <dsp:sp modelId="{8BFDBAEE-591F-5F41-9FE0-EF36829454D8}">
      <dsp:nvSpPr>
        <dsp:cNvPr id="0" name=""/>
        <dsp:cNvSpPr/>
      </dsp:nvSpPr>
      <dsp:spPr>
        <a:xfrm>
          <a:off x="0" y="3188012"/>
          <a:ext cx="6508377" cy="767520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Was the state religion</a:t>
          </a:r>
          <a:endParaRPr lang="en-US" sz="3200" kern="1200" dirty="0"/>
        </a:p>
      </dsp:txBody>
      <dsp:txXfrm>
        <a:off x="0" y="3188012"/>
        <a:ext cx="6508377" cy="76752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BA5A4DC-7E31-BA4F-97B9-9278366CD34F}">
      <dsp:nvSpPr>
        <dsp:cNvPr id="0" name=""/>
        <dsp:cNvSpPr/>
      </dsp:nvSpPr>
      <dsp:spPr>
        <a:xfrm>
          <a:off x="1632245" y="339103"/>
          <a:ext cx="4382255" cy="4382255"/>
        </a:xfrm>
        <a:prstGeom prst="pie">
          <a:avLst>
            <a:gd name="adj1" fmla="val 16200000"/>
            <a:gd name="adj2" fmla="val 18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u="sng" kern="1200" dirty="0" smtClean="0"/>
            <a:t>Patricians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Upper Class</a:t>
          </a:r>
          <a:endParaRPr lang="en-US" sz="2400" kern="1200" dirty="0"/>
        </a:p>
      </dsp:txBody>
      <dsp:txXfrm>
        <a:off x="3941798" y="1267723"/>
        <a:ext cx="1565091" cy="1304242"/>
      </dsp:txXfrm>
    </dsp:sp>
    <dsp:sp modelId="{D3F71C58-D9EE-B243-BB2A-056DCFFD5D9E}">
      <dsp:nvSpPr>
        <dsp:cNvPr id="0" name=""/>
        <dsp:cNvSpPr/>
      </dsp:nvSpPr>
      <dsp:spPr>
        <a:xfrm>
          <a:off x="1541992" y="495612"/>
          <a:ext cx="4382255" cy="4382255"/>
        </a:xfrm>
        <a:prstGeom prst="pie">
          <a:avLst>
            <a:gd name="adj1" fmla="val 1800000"/>
            <a:gd name="adj2" fmla="val 90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kern="1200" dirty="0" smtClean="0"/>
            <a:t>Slaves</a:t>
          </a:r>
          <a:endParaRPr lang="en-US" sz="2600" kern="1200" dirty="0"/>
        </a:p>
      </dsp:txBody>
      <dsp:txXfrm>
        <a:off x="2585386" y="3338861"/>
        <a:ext cx="2347636" cy="1147733"/>
      </dsp:txXfrm>
    </dsp:sp>
    <dsp:sp modelId="{9F645825-D67F-3147-8856-E1EE2BEFF4F0}">
      <dsp:nvSpPr>
        <dsp:cNvPr id="0" name=""/>
        <dsp:cNvSpPr/>
      </dsp:nvSpPr>
      <dsp:spPr>
        <a:xfrm>
          <a:off x="1451738" y="339103"/>
          <a:ext cx="4382255" cy="4382255"/>
        </a:xfrm>
        <a:prstGeom prst="pie">
          <a:avLst>
            <a:gd name="adj1" fmla="val 9000000"/>
            <a:gd name="adj2" fmla="val 162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600" u="sng" kern="1200" dirty="0" smtClean="0"/>
            <a:t>Plebeians</a:t>
          </a:r>
        </a:p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Lower Class</a:t>
          </a:r>
          <a:endParaRPr lang="en-US" sz="2400" kern="1200" dirty="0"/>
        </a:p>
      </dsp:txBody>
      <dsp:txXfrm>
        <a:off x="1959349" y="1267723"/>
        <a:ext cx="1565091" cy="1304242"/>
      </dsp:txXfrm>
    </dsp:sp>
    <dsp:sp modelId="{BAA189D8-2287-BA42-8DD9-9BAF6C1A3B65}">
      <dsp:nvSpPr>
        <dsp:cNvPr id="0" name=""/>
        <dsp:cNvSpPr/>
      </dsp:nvSpPr>
      <dsp:spPr>
        <a:xfrm>
          <a:off x="1361324" y="67820"/>
          <a:ext cx="4924820" cy="4924820"/>
        </a:xfrm>
        <a:prstGeom prst="circularArrow">
          <a:avLst>
            <a:gd name="adj1" fmla="val 5085"/>
            <a:gd name="adj2" fmla="val 327528"/>
            <a:gd name="adj3" fmla="val 1472472"/>
            <a:gd name="adj4" fmla="val 16199432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5516E88-FEC6-8A40-910D-D7FD5D855E4C}">
      <dsp:nvSpPr>
        <dsp:cNvPr id="0" name=""/>
        <dsp:cNvSpPr/>
      </dsp:nvSpPr>
      <dsp:spPr>
        <a:xfrm>
          <a:off x="1270709" y="224052"/>
          <a:ext cx="4924820" cy="4924820"/>
        </a:xfrm>
        <a:prstGeom prst="circularArrow">
          <a:avLst>
            <a:gd name="adj1" fmla="val 5085"/>
            <a:gd name="adj2" fmla="val 327528"/>
            <a:gd name="adj3" fmla="val 8671970"/>
            <a:gd name="adj4" fmla="val 1800502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57DD3364-286F-6A4B-83C0-535171D0FEF6}">
      <dsp:nvSpPr>
        <dsp:cNvPr id="0" name=""/>
        <dsp:cNvSpPr/>
      </dsp:nvSpPr>
      <dsp:spPr>
        <a:xfrm>
          <a:off x="1180094" y="67820"/>
          <a:ext cx="4924820" cy="4924820"/>
        </a:xfrm>
        <a:prstGeom prst="circularArrow">
          <a:avLst>
            <a:gd name="adj1" fmla="val 5085"/>
            <a:gd name="adj2" fmla="val 327528"/>
            <a:gd name="adj3" fmla="val 15873039"/>
            <a:gd name="adj4" fmla="val 9000000"/>
            <a:gd name="adj5" fmla="val 5932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tint val="60000"/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tint val="60000"/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11D036B-9DE4-6F48-9301-BA0D4C0A64B4}">
      <dsp:nvSpPr>
        <dsp:cNvPr id="0" name=""/>
        <dsp:cNvSpPr/>
      </dsp:nvSpPr>
      <dsp:spPr>
        <a:xfrm>
          <a:off x="0" y="24778"/>
          <a:ext cx="7583488" cy="135065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Patricians – landholding upper class</a:t>
          </a:r>
          <a:endParaRPr lang="en-US" sz="3400" kern="1200" dirty="0"/>
        </a:p>
      </dsp:txBody>
      <dsp:txXfrm>
        <a:off x="0" y="24778"/>
        <a:ext cx="7583488" cy="1350655"/>
      </dsp:txXfrm>
    </dsp:sp>
    <dsp:sp modelId="{87887704-FC2D-9E47-9E85-68BAFA96A5AB}">
      <dsp:nvSpPr>
        <dsp:cNvPr id="0" name=""/>
        <dsp:cNvSpPr/>
      </dsp:nvSpPr>
      <dsp:spPr>
        <a:xfrm>
          <a:off x="0" y="1473353"/>
          <a:ext cx="7583488" cy="135065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Plebeians – farmers, merchants, artisans, and traders</a:t>
          </a:r>
          <a:endParaRPr lang="en-US" sz="3400" kern="1200" dirty="0"/>
        </a:p>
      </dsp:txBody>
      <dsp:txXfrm>
        <a:off x="0" y="1473353"/>
        <a:ext cx="7583488" cy="1350655"/>
      </dsp:txXfrm>
    </dsp:sp>
    <dsp:sp modelId="{88E43688-2C2D-4E48-8FF9-A8046225A5CF}">
      <dsp:nvSpPr>
        <dsp:cNvPr id="0" name=""/>
        <dsp:cNvSpPr/>
      </dsp:nvSpPr>
      <dsp:spPr>
        <a:xfrm>
          <a:off x="0" y="2921929"/>
          <a:ext cx="7583488" cy="1350655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400" kern="1200" dirty="0" smtClean="0"/>
            <a:t>Slaves</a:t>
          </a:r>
          <a:endParaRPr lang="en-US" sz="3400" kern="1200" dirty="0"/>
        </a:p>
      </dsp:txBody>
      <dsp:txXfrm>
        <a:off x="0" y="2921929"/>
        <a:ext cx="7583488" cy="135065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E7CBB6C-9A45-B844-9537-FDF7613641A1}">
      <dsp:nvSpPr>
        <dsp:cNvPr id="0" name=""/>
        <dsp:cNvSpPr/>
      </dsp:nvSpPr>
      <dsp:spPr>
        <a:xfrm>
          <a:off x="0" y="0"/>
          <a:ext cx="4297363" cy="4297363"/>
        </a:xfrm>
        <a:prstGeom prst="pie">
          <a:avLst>
            <a:gd name="adj1" fmla="val 5400000"/>
            <a:gd name="adj2" fmla="val 162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E00C0D6-50C3-8444-BD78-A1FF3AC3B60E}">
      <dsp:nvSpPr>
        <dsp:cNvPr id="0" name=""/>
        <dsp:cNvSpPr/>
      </dsp:nvSpPr>
      <dsp:spPr>
        <a:xfrm>
          <a:off x="2148681" y="0"/>
          <a:ext cx="5434806" cy="4297363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Consuls</a:t>
          </a:r>
          <a:endParaRPr lang="en-US" sz="5200" kern="1200" dirty="0"/>
        </a:p>
      </dsp:txBody>
      <dsp:txXfrm>
        <a:off x="2148681" y="0"/>
        <a:ext cx="2717403" cy="2041247"/>
      </dsp:txXfrm>
    </dsp:sp>
    <dsp:sp modelId="{AC347897-D884-004F-AACA-E0B22EEE0109}">
      <dsp:nvSpPr>
        <dsp:cNvPr id="0" name=""/>
        <dsp:cNvSpPr/>
      </dsp:nvSpPr>
      <dsp:spPr>
        <a:xfrm>
          <a:off x="1128057" y="2041247"/>
          <a:ext cx="2041247" cy="2041247"/>
        </a:xfrm>
        <a:prstGeom prst="pie">
          <a:avLst>
            <a:gd name="adj1" fmla="val 5400000"/>
            <a:gd name="adj2" fmla="val 1620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57C08E6-C485-584A-9C7F-8C01D6B96BED}">
      <dsp:nvSpPr>
        <dsp:cNvPr id="0" name=""/>
        <dsp:cNvSpPr/>
      </dsp:nvSpPr>
      <dsp:spPr>
        <a:xfrm>
          <a:off x="2148681" y="2041247"/>
          <a:ext cx="5434806" cy="2041247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8120" tIns="198120" rIns="198120" bIns="198120" numCol="1" spcCol="1270" anchor="ctr" anchorCtr="0">
          <a:noAutofit/>
        </a:bodyPr>
        <a:lstStyle/>
        <a:p>
          <a:pPr lvl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5200" kern="1200" dirty="0" smtClean="0"/>
            <a:t>Senate</a:t>
          </a:r>
          <a:endParaRPr lang="en-US" sz="5200" kern="1200" dirty="0"/>
        </a:p>
      </dsp:txBody>
      <dsp:txXfrm>
        <a:off x="2148681" y="2041247"/>
        <a:ext cx="2717403" cy="2041247"/>
      </dsp:txXfrm>
    </dsp:sp>
    <dsp:sp modelId="{1096D20A-7EBC-FB40-B851-85FB3B123BE7}">
      <dsp:nvSpPr>
        <dsp:cNvPr id="0" name=""/>
        <dsp:cNvSpPr/>
      </dsp:nvSpPr>
      <dsp:spPr>
        <a:xfrm>
          <a:off x="4866084" y="0"/>
          <a:ext cx="2717403" cy="204124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900" kern="1200" dirty="0" smtClean="0"/>
            <a:t>2 elected each year</a:t>
          </a:r>
          <a:endParaRPr lang="en-US" sz="3900" kern="1200" dirty="0"/>
        </a:p>
      </dsp:txBody>
      <dsp:txXfrm>
        <a:off x="4866084" y="0"/>
        <a:ext cx="2717403" cy="2041247"/>
      </dsp:txXfrm>
    </dsp:sp>
    <dsp:sp modelId="{FF7DA6D0-CEC9-8440-87A8-20F47C5098C6}">
      <dsp:nvSpPr>
        <dsp:cNvPr id="0" name=""/>
        <dsp:cNvSpPr/>
      </dsp:nvSpPr>
      <dsp:spPr>
        <a:xfrm>
          <a:off x="4866084" y="2041247"/>
          <a:ext cx="2717403" cy="2041247"/>
        </a:xfrm>
        <a:prstGeom prst="rect">
          <a:avLst/>
        </a:prstGeom>
        <a:noFill/>
        <a:ln w="12700" cap="flat" cmpd="sng" algn="ctr">
          <a:noFill/>
          <a:prstDash val="solid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8590" tIns="148590" rIns="148590" bIns="148590" numCol="1" spcCol="1270" anchor="ctr" anchorCtr="0">
          <a:noAutofit/>
        </a:bodyPr>
        <a:lstStyle/>
        <a:p>
          <a:pPr marL="285750" lvl="1" indent="-285750" algn="l" defTabSz="1733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3900" kern="1200" dirty="0" smtClean="0"/>
            <a:t>300 patricians</a:t>
          </a:r>
          <a:endParaRPr lang="en-US" sz="3900" kern="1200" dirty="0"/>
        </a:p>
      </dsp:txBody>
      <dsp:txXfrm>
        <a:off x="4866084" y="2041247"/>
        <a:ext cx="2717403" cy="2041247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D6756D-0C81-1848-821A-721ABDC03B25}">
      <dsp:nvSpPr>
        <dsp:cNvPr id="0" name=""/>
        <dsp:cNvSpPr/>
      </dsp:nvSpPr>
      <dsp:spPr>
        <a:xfrm>
          <a:off x="0" y="0"/>
          <a:ext cx="8496068" cy="1559839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Roman Government</a:t>
          </a:r>
        </a:p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800" kern="1200" dirty="0" smtClean="0"/>
            <a:t>Representative Democracy</a:t>
          </a:r>
          <a:endParaRPr lang="en-US" sz="3800" kern="1200" dirty="0"/>
        </a:p>
      </dsp:txBody>
      <dsp:txXfrm>
        <a:off x="0" y="0"/>
        <a:ext cx="8496068" cy="1559839"/>
      </dsp:txXfrm>
    </dsp:sp>
    <dsp:sp modelId="{822707E4-8F5E-0B48-94ED-AB9E594554A8}">
      <dsp:nvSpPr>
        <dsp:cNvPr id="0" name=""/>
        <dsp:cNvSpPr/>
      </dsp:nvSpPr>
      <dsp:spPr>
        <a:xfrm>
          <a:off x="4148" y="1559839"/>
          <a:ext cx="2829257" cy="327566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Consuls (2)</a:t>
          </a:r>
        </a:p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Tribunes (</a:t>
          </a:r>
          <a:r>
            <a:rPr lang="en-US" sz="4100" kern="1200" dirty="0" smtClean="0"/>
            <a:t>10)</a:t>
          </a:r>
          <a:endParaRPr lang="en-US" sz="4100" kern="1200" dirty="0"/>
        </a:p>
      </dsp:txBody>
      <dsp:txXfrm>
        <a:off x="4148" y="1559839"/>
        <a:ext cx="2829257" cy="3275662"/>
      </dsp:txXfrm>
    </dsp:sp>
    <dsp:sp modelId="{70C01FA6-F029-134E-93B6-24A46AC0A112}">
      <dsp:nvSpPr>
        <dsp:cNvPr id="0" name=""/>
        <dsp:cNvSpPr/>
      </dsp:nvSpPr>
      <dsp:spPr>
        <a:xfrm>
          <a:off x="2833405" y="1559839"/>
          <a:ext cx="2829257" cy="327566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Senate (300)</a:t>
          </a:r>
          <a:endParaRPr lang="en-US" sz="4100" kern="1200" dirty="0"/>
        </a:p>
      </dsp:txBody>
      <dsp:txXfrm>
        <a:off x="2833405" y="1559839"/>
        <a:ext cx="2829257" cy="3275662"/>
      </dsp:txXfrm>
    </dsp:sp>
    <dsp:sp modelId="{7662A3AD-1F6B-904B-BC69-0AC637F6D7CF}">
      <dsp:nvSpPr>
        <dsp:cNvPr id="0" name=""/>
        <dsp:cNvSpPr/>
      </dsp:nvSpPr>
      <dsp:spPr>
        <a:xfrm>
          <a:off x="5662662" y="1559839"/>
          <a:ext cx="2829257" cy="3275662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lvl="0" algn="ctr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100" kern="1200" dirty="0" smtClean="0"/>
            <a:t>Assemblies</a:t>
          </a:r>
          <a:endParaRPr lang="en-US" sz="4100" kern="1200" dirty="0"/>
        </a:p>
      </dsp:txBody>
      <dsp:txXfrm>
        <a:off x="5662662" y="1559839"/>
        <a:ext cx="2829257" cy="3275662"/>
      </dsp:txXfrm>
    </dsp:sp>
    <dsp:sp modelId="{5DC42073-8347-2F4A-A0B7-A31455992EBE}">
      <dsp:nvSpPr>
        <dsp:cNvPr id="0" name=""/>
        <dsp:cNvSpPr/>
      </dsp:nvSpPr>
      <dsp:spPr>
        <a:xfrm>
          <a:off x="0" y="4835501"/>
          <a:ext cx="8496068" cy="363962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AFA0BFC-F055-3143-AE22-6A623887697E}">
      <dsp:nvSpPr>
        <dsp:cNvPr id="0" name=""/>
        <dsp:cNvSpPr/>
      </dsp:nvSpPr>
      <dsp:spPr>
        <a:xfrm>
          <a:off x="0" y="4211638"/>
          <a:ext cx="8517466" cy="690570"/>
        </a:xfrm>
        <a:prstGeom prst="rec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Children of freed slaves granted citizenship</a:t>
          </a:r>
          <a:endParaRPr lang="en-US" sz="2400" kern="1200" dirty="0"/>
        </a:p>
      </dsp:txBody>
      <dsp:txXfrm>
        <a:off x="0" y="4211638"/>
        <a:ext cx="8517466" cy="690570"/>
      </dsp:txXfrm>
    </dsp:sp>
    <dsp:sp modelId="{A7529699-A0A4-6E4E-B816-95B2967B10AA}">
      <dsp:nvSpPr>
        <dsp:cNvPr id="0" name=""/>
        <dsp:cNvSpPr/>
      </dsp:nvSpPr>
      <dsp:spPr>
        <a:xfrm rot="10800000">
          <a:off x="0" y="3157558"/>
          <a:ext cx="8517466" cy="1062097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Some provinces granted citizenship</a:t>
          </a:r>
          <a:endParaRPr lang="en-US" sz="2400" kern="1200" dirty="0"/>
        </a:p>
      </dsp:txBody>
      <dsp:txXfrm rot="10800000">
        <a:off x="0" y="3157558"/>
        <a:ext cx="8517466" cy="1062097"/>
      </dsp:txXfrm>
    </dsp:sp>
    <dsp:sp modelId="{AE2A8C56-F4E2-3946-866E-E88F14DAD1FF}">
      <dsp:nvSpPr>
        <dsp:cNvPr id="0" name=""/>
        <dsp:cNvSpPr/>
      </dsp:nvSpPr>
      <dsp:spPr>
        <a:xfrm rot="10800000">
          <a:off x="0" y="2105820"/>
          <a:ext cx="8517466" cy="1062097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Some foreigners granted citizenship</a:t>
          </a:r>
          <a:endParaRPr lang="en-US" sz="2400" kern="1200" dirty="0"/>
        </a:p>
      </dsp:txBody>
      <dsp:txXfrm rot="10800000">
        <a:off x="0" y="2105820"/>
        <a:ext cx="8517466" cy="1062097"/>
      </dsp:txXfrm>
    </dsp:sp>
    <dsp:sp modelId="{44B16811-7C73-1E47-8E62-724D073F3661}">
      <dsp:nvSpPr>
        <dsp:cNvPr id="0" name=""/>
        <dsp:cNvSpPr/>
      </dsp:nvSpPr>
      <dsp:spPr>
        <a:xfrm rot="10800000">
          <a:off x="0" y="1054081"/>
          <a:ext cx="8517466" cy="1062097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Granted to children of citizens</a:t>
          </a:r>
          <a:endParaRPr lang="en-US" sz="2400" kern="1200" dirty="0"/>
        </a:p>
      </dsp:txBody>
      <dsp:txXfrm rot="10800000">
        <a:off x="0" y="1054081"/>
        <a:ext cx="8517466" cy="1062097"/>
      </dsp:txXfrm>
    </dsp:sp>
    <dsp:sp modelId="{10803AF2-B346-B24F-943E-E82BB2F28600}">
      <dsp:nvSpPr>
        <dsp:cNvPr id="0" name=""/>
        <dsp:cNvSpPr/>
      </dsp:nvSpPr>
      <dsp:spPr>
        <a:xfrm rot="10800000">
          <a:off x="0" y="2343"/>
          <a:ext cx="8517466" cy="1062097"/>
        </a:xfrm>
        <a:prstGeom prst="upArrowCallout">
          <a:avLst/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400" kern="1200" dirty="0" smtClean="0"/>
            <a:t>Roman citizenship highly valued</a:t>
          </a:r>
          <a:endParaRPr lang="en-US" sz="2400" kern="1200" dirty="0"/>
        </a:p>
      </dsp:txBody>
      <dsp:txXfrm rot="10800000">
        <a:off x="0" y="2343"/>
        <a:ext cx="8517466" cy="1062097"/>
      </dsp:txXfrm>
    </dsp:sp>
  </dsp:spTree>
</dsp:drawing>
</file>

<file path=ppt/diagrams/drawing9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F4AE740D-0035-2640-9A39-193E1F3D7790}">
      <dsp:nvSpPr>
        <dsp:cNvPr id="0" name=""/>
        <dsp:cNvSpPr/>
      </dsp:nvSpPr>
      <dsp:spPr>
        <a:xfrm>
          <a:off x="0" y="16934"/>
          <a:ext cx="5181600" cy="121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Military service (bring equipment)</a:t>
          </a:r>
          <a:endParaRPr lang="en-US" sz="3200" kern="1200" dirty="0"/>
        </a:p>
      </dsp:txBody>
      <dsp:txXfrm>
        <a:off x="0" y="16934"/>
        <a:ext cx="3937406" cy="1219200"/>
      </dsp:txXfrm>
    </dsp:sp>
    <dsp:sp modelId="{FEB93496-CA3B-CC47-8BA3-D3B862F447BD}">
      <dsp:nvSpPr>
        <dsp:cNvPr id="0" name=""/>
        <dsp:cNvSpPr/>
      </dsp:nvSpPr>
      <dsp:spPr>
        <a:xfrm>
          <a:off x="457199" y="1422399"/>
          <a:ext cx="5181600" cy="121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Army composed of citizen soldiers</a:t>
          </a:r>
          <a:endParaRPr lang="en-US" sz="3200" kern="1200" dirty="0"/>
        </a:p>
      </dsp:txBody>
      <dsp:txXfrm>
        <a:off x="457199" y="1422399"/>
        <a:ext cx="3931920" cy="1219200"/>
      </dsp:txXfrm>
    </dsp:sp>
    <dsp:sp modelId="{236423D5-8BB8-E141-945A-B5E5C9C1372E}">
      <dsp:nvSpPr>
        <dsp:cNvPr id="0" name=""/>
        <dsp:cNvSpPr/>
      </dsp:nvSpPr>
      <dsp:spPr>
        <a:xfrm>
          <a:off x="914399" y="2844799"/>
          <a:ext cx="5181600" cy="1219200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>
            <a:duotone>
              <a:schemeClr val="accent1">
                <a:hueOff val="0"/>
                <a:satOff val="0"/>
                <a:lumOff val="0"/>
                <a:alphaOff val="0"/>
                <a:shade val="10000"/>
                <a:satMod val="135000"/>
              </a:schemeClr>
              <a:schemeClr val="accent1">
                <a:hueOff val="0"/>
                <a:satOff val="0"/>
                <a:lumOff val="0"/>
                <a:alphaOff val="0"/>
                <a:satMod val="150000"/>
                <a:lumMod val="110000"/>
              </a:schemeClr>
            </a:duotone>
          </a:blip>
          <a:stretch/>
        </a:blipFill>
        <a:ln>
          <a:noFill/>
        </a:ln>
        <a:effectLst>
          <a:outerShdw blurRad="101600" dist="25400" dir="4800000" sx="103000" sy="103000" rotWithShape="0">
            <a:srgbClr val="000000">
              <a:alpha val="45000"/>
            </a:srgbClr>
          </a:outerShdw>
        </a:effectLst>
        <a:scene3d>
          <a:camera prst="orthographicFront">
            <a:rot lat="0" lon="0" rev="0"/>
          </a:camera>
          <a:lightRig rig="balanced" dir="tl">
            <a:rot lat="0" lon="0" rev="3000000"/>
          </a:lightRig>
        </a:scene3d>
        <a:sp3d prstMaterial="softEdge">
          <a:bevelT w="0" h="0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l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200" kern="1200" dirty="0" smtClean="0"/>
            <a:t>Citizens had to pay taxes</a:t>
          </a:r>
          <a:endParaRPr lang="en-US" sz="3200" kern="1200" dirty="0"/>
        </a:p>
      </dsp:txBody>
      <dsp:txXfrm>
        <a:off x="914399" y="2844799"/>
        <a:ext cx="3931920" cy="1219200"/>
      </dsp:txXfrm>
    </dsp:sp>
    <dsp:sp modelId="{1B849B27-408D-9446-A168-122CC85E05F8}">
      <dsp:nvSpPr>
        <dsp:cNvPr id="0" name=""/>
        <dsp:cNvSpPr/>
      </dsp:nvSpPr>
      <dsp:spPr>
        <a:xfrm>
          <a:off x="4389120" y="924560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389120" y="924560"/>
        <a:ext cx="792480" cy="792480"/>
      </dsp:txXfrm>
    </dsp:sp>
    <dsp:sp modelId="{B67E9D6C-B4C9-824E-8DB6-1D61F47AB3BF}">
      <dsp:nvSpPr>
        <dsp:cNvPr id="0" name=""/>
        <dsp:cNvSpPr/>
      </dsp:nvSpPr>
      <dsp:spPr>
        <a:xfrm>
          <a:off x="4846320" y="2338832"/>
          <a:ext cx="792480" cy="792480"/>
        </a:xfrm>
        <a:prstGeom prst="downArrow">
          <a:avLst>
            <a:gd name="adj1" fmla="val 55000"/>
            <a:gd name="adj2" fmla="val 45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3600" kern="1200"/>
        </a:p>
      </dsp:txBody>
      <dsp:txXfrm>
        <a:off x="4846320" y="2338832"/>
        <a:ext cx="792480" cy="79248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8">
  <dgm:title val=""/>
  <dgm:desc val=""/>
  <dgm:catLst>
    <dgm:cat type="cycle" pri="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clrData>
  <dgm:layoutNode name="compositeShape">
    <dgm:varLst>
      <dgm:chMax val="7"/>
      <dgm:dir/>
      <dgm:resizeHandles val="exact"/>
    </dgm:varLst>
    <dgm:alg type="composite">
      <dgm:param type="horzAlign" val="ctr"/>
      <dgm:param type="vertAlign" val="mid"/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equ" val="1">
        <dgm:constrLst>
          <dgm:constr type="l" for="ch" forName="wedge1" refType="w" fact="0.08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"/>
          <dgm:constr type="t" for="ch" forName="dummy1a" refType="h" fact="0.08"/>
          <dgm:constr type="l" for="ch" forName="dummy1b" refType="w" fact="0.5"/>
          <dgm:constr type="t" for="ch" forName="dummy1b" refType="h" fact="0.08"/>
          <dgm:constr type="l" for="ch" forName="wedge1Tx" refType="w" fact="0.22"/>
          <dgm:constr type="t" for="ch" forName="wedge1Tx" refType="h" fact="0.22"/>
          <dgm:constr type="w" for="ch" forName="wedge1Tx" refType="w" fact="0.56"/>
          <dgm:constr type="h" for="ch" forName="wedge1Tx" refType="h" fact="0.56"/>
          <dgm:constr type="h" for="ch" forName="arrowWedge1single" refType="w" fact="0.08"/>
          <dgm:constr type="diam" for="ch" forName="arrowWedge1single" refType="w" fact="0.84"/>
          <dgm:constr type="l" for="ch" forName="arrowWedge1single" refType="w" fact="0.5"/>
          <dgm:constr type="t" for="ch" forName="arrowWedge1single" refType="w" fact="0.5"/>
          <dgm:constr type="primFontSz" for="ch" ptType="node" op="equ"/>
        </dgm:constrLst>
      </dgm:if>
      <dgm:if name="Name2" axis="ch" ptType="node" func="cnt" op="equ" val="2">
        <dgm:constrLst>
          <dgm:constr type="l" for="ch" forName="wedge1" refType="w" fact="0.1"/>
          <dgm:constr type="t" for="ch" forName="wedge1" refType="w" fact="0.08"/>
          <dgm:constr type="w" for="ch" forName="wedge1" refType="w" fact="0.84"/>
          <dgm:constr type="h" for="ch" forName="wedge1" refType="h" fact="0.84"/>
          <dgm:constr type="l" for="ch" forName="dummy1a" refType="w" fact="0.52"/>
          <dgm:constr type="t" for="ch" forName="dummy1a" refType="h" fact="0.08"/>
          <dgm:constr type="l" for="ch" forName="dummy1b" refType="w" fact="0.52"/>
          <dgm:constr type="t" for="ch" forName="dummy1b" refType="h" fact="0.92"/>
          <dgm:constr type="l" for="ch" forName="wedge1Tx" refType="w" fact="0.559"/>
          <dgm:constr type="t" for="ch" forName="wedge1Tx" refType="h" fact="0.3"/>
          <dgm:constr type="w" for="ch" forName="wedge1Tx" refType="w" fact="0.3"/>
          <dgm:constr type="h" for="ch" forName="wedge1Tx" refType="h" fact="0.4"/>
          <dgm:constr type="l" for="ch" forName="wedge2" refType="w" fact="0.06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48"/>
          <dgm:constr type="t" for="ch" forName="dummy2a" refType="h" fact="0.92"/>
          <dgm:constr type="l" for="ch" forName="dummy2b" refType="w" fact="0.48"/>
          <dgm:constr type="t" for="ch" forName="dummy2b" refType="h" fact="0.08"/>
          <dgm:constr type="r" for="ch" forName="wedge2Tx" refType="w" fact="0.441"/>
          <dgm:constr type="t" for="ch" forName="wedge2Tx" refType="h" fact="0.3"/>
          <dgm:constr type="w" for="ch" forName="wedge2Tx" refType="w" fact="0.3"/>
          <dgm:constr type="h" for="ch" forName="wedge2Tx" refType="h" fact="0.4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primFontSz" for="ch" ptType="node" op="equ"/>
        </dgm:constrLst>
      </dgm:if>
      <dgm:if name="Name3" axis="ch" ptType="node" func="cnt" op="equ" val="3">
        <dgm:constrLst>
          <dgm:constr type="l" for="ch" forName="wedge1" refType="w" fact="0.0973"/>
          <dgm:constr type="t" for="ch" forName="wedge1" refType="w" fact="0.07"/>
          <dgm:constr type="w" for="ch" forName="wedge1" refType="w" fact="0.84"/>
          <dgm:constr type="h" for="ch" forName="wedge1" refType="h" fact="0.84"/>
          <dgm:constr type="l" for="ch" forName="dummy1a" refType="w" fact="0.5173"/>
          <dgm:constr type="t" for="ch" forName="dummy1a" refType="h" fact="0.07"/>
          <dgm:constr type="l" for="ch" forName="dummy1b" refType="w" fact="0.8811"/>
          <dgm:constr type="t" for="ch" forName="dummy1b" refType="h" fact="0.7"/>
          <dgm:constr type="l" for="ch" forName="wedge1Tx" refType="w" fact="0.54"/>
          <dgm:constr type="t" for="ch" forName="wedge1Tx" refType="h" fact="0.248"/>
          <dgm:constr type="w" for="ch" forName="wedge1Tx" refType="w" fact="0.3"/>
          <dgm:constr type="h" for="ch" forName="wedge1Tx" refType="h" fact="0.25"/>
          <dgm:constr type="l" for="ch" forName="wedge2" refType="w" fact="0.08"/>
          <dgm:constr type="t" for="ch" forName="wedge2" refType="w" fact="0.1"/>
          <dgm:constr type="w" for="ch" forName="wedge2" refType="w" fact="0.84"/>
          <dgm:constr type="h" for="ch" forName="wedge2" refType="h" fact="0.84"/>
          <dgm:constr type="l" for="ch" forName="dummy2a" refType="w" fact="0.8637"/>
          <dgm:constr type="t" for="ch" forName="dummy2a" refType="h" fact="0.73"/>
          <dgm:constr type="l" for="ch" forName="dummy2b" refType="w" fact="0.1363"/>
          <dgm:constr type="t" for="ch" forName="dummy2b" refType="h" fact="0.73"/>
          <dgm:constr type="l" for="ch" forName="wedge2Tx" refType="w" fact="0.28"/>
          <dgm:constr type="t" for="ch" forName="wedge2Tx" refType="h" fact="0.645"/>
          <dgm:constr type="w" for="ch" forName="wedge2Tx" refType="w" fact="0.45"/>
          <dgm:constr type="h" for="ch" forName="wedge2Tx" refType="h" fact="0.22"/>
          <dgm:constr type="l" for="ch" forName="wedge3" refType="w" fact="0.0627"/>
          <dgm:constr type="t" for="ch" forName="wedge3" refType="w" fact="0.07"/>
          <dgm:constr type="w" for="ch" forName="wedge3" refType="w" fact="0.84"/>
          <dgm:constr type="h" for="ch" forName="wedge3" refType="h" fact="0.84"/>
          <dgm:constr type="l" for="ch" forName="dummy3a" refType="w" fact="0.1189"/>
          <dgm:constr type="t" for="ch" forName="dummy3a" refType="h" fact="0.7"/>
          <dgm:constr type="l" for="ch" forName="dummy3b" refType="w" fact="0.4827"/>
          <dgm:constr type="t" for="ch" forName="dummy3b" refType="h" fact="0.07"/>
          <dgm:constr type="r" for="ch" forName="wedge3Tx" refType="w" fact="0.46"/>
          <dgm:constr type="t" for="ch" forName="wedge3Tx" refType="h" fact="0.248"/>
          <dgm:constr type="w" for="ch" forName="wedge3Tx" refType="w" fact="0.3"/>
          <dgm:constr type="h" for="ch" forName="wedge3Tx" refType="h" fact="0.25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primFontSz" for="ch" ptType="node" op="equ"/>
        </dgm:constrLst>
      </dgm:if>
      <dgm:if name="Name4" axis="ch" ptType="node" func="cnt" op="equ" val="4">
        <dgm:constrLst>
          <dgm:constr type="l" for="ch" forName="wedge1" refType="w" fact="0.0941"/>
          <dgm:constr type="t" for="ch" forName="wedge1" refType="w" fact="0.0659"/>
          <dgm:constr type="w" for="ch" forName="wedge1" refType="w" fact="0.84"/>
          <dgm:constr type="h" for="ch" forName="wedge1" refType="h" fact="0.84"/>
          <dgm:constr type="l" for="ch" forName="dummy1a" refType="w" fact="0.5141"/>
          <dgm:constr type="t" for="ch" forName="dummy1a" refType="h" fact="0.0659"/>
          <dgm:constr type="l" for="ch" forName="dummy1b" refType="w" fact="0.9341"/>
          <dgm:constr type="t" for="ch" forName="dummy1b" refType="h" fact="0.4859"/>
          <dgm:constr type="l" for="ch" forName="wedge1Tx" refType="w" fact="0.54"/>
          <dgm:constr type="t" for="ch" forName="wedge1Tx" refType="h" fact="0.24"/>
          <dgm:constr type="w" for="ch" forName="wedge1Tx" refType="w" fact="0.31"/>
          <dgm:constr type="h" for="ch" forName="wedge1Tx" refType="h" fact="0.23"/>
          <dgm:constr type="l" for="ch" forName="wedge2" refType="w" fact="0.0941"/>
          <dgm:constr type="t" for="ch" forName="wedge2" refType="w" fact="0.0941"/>
          <dgm:constr type="w" for="ch" forName="wedge2" refType="w" fact="0.84"/>
          <dgm:constr type="h" for="ch" forName="wedge2" refType="h" fact="0.84"/>
          <dgm:constr type="l" for="ch" forName="dummy2a" refType="w" fact="0.9341"/>
          <dgm:constr type="t" for="ch" forName="dummy2a" refType="h" fact="0.5141"/>
          <dgm:constr type="l" for="ch" forName="dummy2b" refType="w" fact="0.5141"/>
          <dgm:constr type="t" for="ch" forName="dummy2b" refType="h" fact="0.9341"/>
          <dgm:constr type="l" for="ch" forName="wedge2Tx" refType="w" fact="0.54"/>
          <dgm:constr type="t" for="ch" forName="wedge2Tx" refType="h" fact="0.53"/>
          <dgm:constr type="w" for="ch" forName="wedge2Tx" refType="w" fact="0.31"/>
          <dgm:constr type="h" for="ch" forName="wedge2Tx" refType="h" fact="0.23"/>
          <dgm:constr type="l" for="ch" forName="wedge3" refType="w" fact="0.0659"/>
          <dgm:constr type="t" for="ch" forName="wedge3" refType="w" fact="0.0941"/>
          <dgm:constr type="w" for="ch" forName="wedge3" refType="w" fact="0.84"/>
          <dgm:constr type="h" for="ch" forName="wedge3" refType="h" fact="0.84"/>
          <dgm:constr type="l" for="ch" forName="dummy3a" refType="w" fact="0.4859"/>
          <dgm:constr type="t" for="ch" forName="dummy3a" refType="h" fact="0.9341"/>
          <dgm:constr type="l" for="ch" forName="dummy3b" refType="w" fact="0.0659"/>
          <dgm:constr type="t" for="ch" forName="dummy3b" refType="h" fact="0.5141"/>
          <dgm:constr type="r" for="ch" forName="wedge3Tx" refType="w" fact="0.46"/>
          <dgm:constr type="t" for="ch" forName="wedge3Tx" refType="h" fact="0.53"/>
          <dgm:constr type="w" for="ch" forName="wedge3Tx" refType="w" fact="0.31"/>
          <dgm:constr type="h" for="ch" forName="wedge3Tx" refType="h" fact="0.23"/>
          <dgm:constr type="l" for="ch" forName="wedge4" refType="w" fact="0.0659"/>
          <dgm:constr type="t" for="ch" forName="wedge4" refType="h" fact="0.0659"/>
          <dgm:constr type="w" for="ch" forName="wedge4" refType="w" fact="0.84"/>
          <dgm:constr type="h" for="ch" forName="wedge4" refType="h" fact="0.84"/>
          <dgm:constr type="l" for="ch" forName="dummy4a" refType="w" fact="0.0659"/>
          <dgm:constr type="t" for="ch" forName="dummy4a" refType="h" fact="0.4859"/>
          <dgm:constr type="l" for="ch" forName="dummy4b" refType="w" fact="0.4859"/>
          <dgm:constr type="t" for="ch" forName="dummy4b" refType="h" fact="0.0659"/>
          <dgm:constr type="r" for="ch" forName="wedge4Tx" refType="w" fact="0.46"/>
          <dgm:constr type="t" for="ch" forName="wedge4Tx" refType="h" fact="0.24"/>
          <dgm:constr type="w" for="ch" forName="wedge4Tx" refType="w" fact="0.31"/>
          <dgm:constr type="h" for="ch" forName="wedge4Tx" refType="h" fact="0.23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primFontSz" for="ch" ptType="node" op="equ"/>
        </dgm:constrLst>
      </dgm:if>
      <dgm:if name="Name5" axis="ch" ptType="node" func="cnt" op="equ" val="5">
        <dgm:constrLst>
          <dgm:constr type="l" for="ch" forName="wedge1" refType="w" fact="0.0918"/>
          <dgm:constr type="t" for="ch" forName="wedge1" refType="w" fact="0.0638"/>
          <dgm:constr type="w" for="ch" forName="wedge1" refType="w" fact="0.84"/>
          <dgm:constr type="h" for="ch" forName="wedge1" refType="h" fact="0.84"/>
          <dgm:constr type="l" for="ch" forName="dummy1a" refType="w" fact="0.5118"/>
          <dgm:constr type="t" for="ch" forName="dummy1a" refType="h" fact="0.0638"/>
          <dgm:constr type="l" for="ch" forName="dummy1b" refType="w" fact="0.9112"/>
          <dgm:constr type="t" for="ch" forName="dummy1b" refType="h" fact="0.354"/>
          <dgm:constr type="l" for="ch" forName="wedge1Tx" refType="w" fact="0.53"/>
          <dgm:constr type="t" for="ch" forName="wedge1Tx" refType="h" fact="0.205"/>
          <dgm:constr type="w" for="ch" forName="wedge1Tx" refType="w" fact="0.27"/>
          <dgm:constr type="h" for="ch" forName="wedge1Tx" refType="h" fact="0.18"/>
          <dgm:constr type="l" for="ch" forName="wedge2" refType="w" fact="0.099"/>
          <dgm:constr type="t" for="ch" forName="wedge2" refType="w" fact="0.0862"/>
          <dgm:constr type="w" for="ch" forName="wedge2" refType="w" fact="0.84"/>
          <dgm:constr type="h" for="ch" forName="wedge2" refType="h" fact="0.84"/>
          <dgm:constr type="l" for="ch" forName="dummy2a" refType="w" fact="0.9185"/>
          <dgm:constr type="t" for="ch" forName="dummy2a" refType="h" fact="0.3764"/>
          <dgm:constr type="l" for="ch" forName="dummy2b" refType="w" fact="0.7659"/>
          <dgm:constr type="t" for="ch" forName="dummy2b" refType="h" fact="0.846"/>
          <dgm:constr type="l" for="ch" forName="wedge2Tx" refType="w" fact="0.64"/>
          <dgm:constr type="t" for="ch" forName="wedge2Tx" refType="h" fact="0.47"/>
          <dgm:constr type="w" for="ch" forName="wedge2Tx" refType="w" fact="0.25"/>
          <dgm:constr type="h" for="ch" forName="wedge2Tx" refType="h" fact="0.2"/>
          <dgm:constr type="l" for="ch" forName="wedge3" refType="w" fact="0.08"/>
          <dgm:constr type="t" for="ch" forName="wedge3" refType="w" fact="0.1"/>
          <dgm:constr type="w" for="ch" forName="wedge3" refType="w" fact="0.84"/>
          <dgm:constr type="h" for="ch" forName="wedge3" refType="h" fact="0.84"/>
          <dgm:constr type="l" for="ch" forName="dummy3a" refType="w" fact="0.7469"/>
          <dgm:constr type="t" for="ch" forName="dummy3a" refType="h" fact="0.8598"/>
          <dgm:constr type="l" for="ch" forName="dummy3b" refType="w" fact="0.2531"/>
          <dgm:constr type="t" for="ch" forName="dummy3b" refType="h" fact="0.8598"/>
          <dgm:constr type="l" for="ch" forName="wedge3Tx" refType="w" fact="0.38"/>
          <dgm:constr type="t" for="ch" forName="wedge3Tx" refType="h" fact="0.69"/>
          <dgm:constr type="w" for="ch" forName="wedge3Tx" refType="w" fact="0.24"/>
          <dgm:constr type="h" for="ch" forName="wedge3Tx" refType="h" fact="0.22"/>
          <dgm:constr type="l" for="ch" forName="wedge4" refType="w" fact="0.061"/>
          <dgm:constr type="t" for="ch" forName="wedge4" refType="h" fact="0.0862"/>
          <dgm:constr type="w" for="ch" forName="wedge4" refType="w" fact="0.84"/>
          <dgm:constr type="h" for="ch" forName="wedge4" refType="h" fact="0.84"/>
          <dgm:constr type="l" for="ch" forName="dummy4a" refType="w" fact="0.2341"/>
          <dgm:constr type="t" for="ch" forName="dummy4a" refType="h" fact="0.846"/>
          <dgm:constr type="l" for="ch" forName="dummy4b" refType="w" fact="0.0815"/>
          <dgm:constr type="t" for="ch" forName="dummy4b" refType="h" fact="0.3764"/>
          <dgm:constr type="r" for="ch" forName="wedge4Tx" refType="w" fact="0.36"/>
          <dgm:constr type="t" for="ch" forName="wedge4Tx" refType="h" fact="0.47"/>
          <dgm:constr type="w" for="ch" forName="wedge4Tx" refType="w" fact="0.25"/>
          <dgm:constr type="h" for="ch" forName="wedge4Tx" refType="h" fact="0.2"/>
          <dgm:constr type="l" for="ch" forName="wedge5" refType="w" fact="0.0682"/>
          <dgm:constr type="t" for="ch" forName="wedge5" refType="h" fact="0.0638"/>
          <dgm:constr type="w" for="ch" forName="wedge5" refType="w" fact="0.84"/>
          <dgm:constr type="h" for="ch" forName="wedge5" refType="h" fact="0.84"/>
          <dgm:constr type="l" for="ch" forName="dummy5a" refType="w" fact="0.0888"/>
          <dgm:constr type="t" for="ch" forName="dummy5a" refType="h" fact="0.354"/>
          <dgm:constr type="l" for="ch" forName="dummy5b" refType="w" fact="0.4882"/>
          <dgm:constr type="t" for="ch" forName="dummy5b" refType="h" fact="0.0638"/>
          <dgm:constr type="r" for="ch" forName="wedge5Tx" refType="w" fact="0.47"/>
          <dgm:constr type="t" for="ch" forName="wedge5Tx" refType="h" fact="0.205"/>
          <dgm:constr type="w" for="ch" forName="wedge5Tx" refType="w" fact="0.27"/>
          <dgm:constr type="h" for="ch" forName="wedge5Tx" refType="h" fact="0.18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primFontSz" for="ch" ptType="node" op="equ"/>
        </dgm:constrLst>
      </dgm:if>
      <dgm:if name="Name6" axis="ch" ptType="node" func="cnt" op="equ" val="6">
        <dgm:constrLst>
          <dgm:constr type="l" for="ch" forName="wedge1" refType="w" fact="0.09"/>
          <dgm:constr type="t" for="ch" forName="wedge1" refType="w" fact="0.0627"/>
          <dgm:constr type="w" for="ch" forName="wedge1" refType="w" fact="0.84"/>
          <dgm:constr type="h" for="ch" forName="wedge1" refType="h" fact="0.84"/>
          <dgm:constr type="l" for="ch" forName="dummy1a" refType="w" fact="0.51"/>
          <dgm:constr type="t" for="ch" forName="dummy1a" refType="h" fact="0.0627"/>
          <dgm:constr type="l" for="ch" forName="dummy1b" refType="w" fact="0.8737"/>
          <dgm:constr type="t" for="ch" forName="dummy1b" refType="h" fact="0.2727"/>
          <dgm:constr type="l" for="ch" forName="wedge1Tx" refType="w" fact="0.53"/>
          <dgm:constr type="t" for="ch" forName="wedge1Tx" refType="h" fact="0.17"/>
          <dgm:constr type="w" for="ch" forName="wedge1Tx" refType="w" fact="0.22"/>
          <dgm:constr type="h" for="ch" forName="wedge1Tx" refType="h" fact="0.17"/>
          <dgm:constr type="l" for="ch" forName="wedge2" refType="w" fact="0.1"/>
          <dgm:constr type="t" for="ch" forName="wedge2" refType="w" fact="0.08"/>
          <dgm:constr type="w" for="ch" forName="wedge2" refType="w" fact="0.84"/>
          <dgm:constr type="h" for="ch" forName="wedge2" refType="h" fact="0.84"/>
          <dgm:constr type="l" for="ch" forName="dummy2a" refType="w" fact="0.8837"/>
          <dgm:constr type="t" for="ch" forName="dummy2a" refType="h" fact="0.29"/>
          <dgm:constr type="l" for="ch" forName="dummy2b" refType="w" fact="0.8837"/>
          <dgm:constr type="t" for="ch" forName="dummy2b" refType="h" fact="0.71"/>
          <dgm:constr type="l" for="ch" forName="wedge2Tx" refType="w" fact="0.67"/>
          <dgm:constr type="t" for="ch" forName="wedge2Tx" refType="h" fact="0.42"/>
          <dgm:constr type="w" for="ch" forName="wedge2Tx" refType="w" fact="0.23"/>
          <dgm:constr type="h" for="ch" forName="wedge2Tx" refType="h" fact="0.165"/>
          <dgm:constr type="l" for="ch" forName="wedge3" refType="w" fact="0.09"/>
          <dgm:constr type="t" for="ch" forName="wedge3" refType="w" fact="0.0973"/>
          <dgm:constr type="w" for="ch" forName="wedge3" refType="w" fact="0.84"/>
          <dgm:constr type="h" for="ch" forName="wedge3" refType="h" fact="0.84"/>
          <dgm:constr type="l" for="ch" forName="dummy3a" refType="w" fact="0.8737"/>
          <dgm:constr type="t" for="ch" forName="dummy3a" refType="h" fact="0.7273"/>
          <dgm:constr type="l" for="ch" forName="dummy3b" refType="w" fact="0.51"/>
          <dgm:constr type="t" for="ch" forName="dummy3b" refType="h" fact="0.9373"/>
          <dgm:constr type="l" for="ch" forName="wedge3Tx" refType="w" fact="0.53"/>
          <dgm:constr type="t" for="ch" forName="wedge3Tx" refType="h" fact="0.665"/>
          <dgm:constr type="w" for="ch" forName="wedge3Tx" refType="w" fact="0.22"/>
          <dgm:constr type="h" for="ch" forName="wedge3Tx" refType="h" fact="0.17"/>
          <dgm:constr type="l" for="ch" forName="wedge4" refType="w" fact="0.07"/>
          <dgm:constr type="t" for="ch" forName="wedge4" refType="h" fact="0.0973"/>
          <dgm:constr type="w" for="ch" forName="wedge4" refType="w" fact="0.84"/>
          <dgm:constr type="h" for="ch" forName="wedge4" refType="h" fact="0.84"/>
          <dgm:constr type="l" for="ch" forName="dummy4a" refType="w" fact="0.49"/>
          <dgm:constr type="t" for="ch" forName="dummy4a" refType="h" fact="0.9373"/>
          <dgm:constr type="l" for="ch" forName="dummy4b" refType="w" fact="0.1263"/>
          <dgm:constr type="t" for="ch" forName="dummy4b" refType="h" fact="0.7273"/>
          <dgm:constr type="r" for="ch" forName="wedge4Tx" refType="w" fact="0.47"/>
          <dgm:constr type="t" for="ch" forName="wedge4Tx" refType="h" fact="0.665"/>
          <dgm:constr type="w" for="ch" forName="wedge4Tx" refType="w" fact="0.22"/>
          <dgm:constr type="h" for="ch" forName="wedge4Tx" refType="h" fact="0.17"/>
          <dgm:constr type="l" for="ch" forName="wedge5" refType="w" fact="0.06"/>
          <dgm:constr type="t" for="ch" forName="wedge5" refType="h" fact="0.08"/>
          <dgm:constr type="w" for="ch" forName="wedge5" refType="w" fact="0.84"/>
          <dgm:constr type="h" for="ch" forName="wedge5" refType="h" fact="0.84"/>
          <dgm:constr type="l" for="ch" forName="dummy5a" refType="w" fact="0.1163"/>
          <dgm:constr type="t" for="ch" forName="dummy5a" refType="h" fact="0.71"/>
          <dgm:constr type="l" for="ch" forName="dummy5b" refType="w" fact="0.1163"/>
          <dgm:constr type="t" for="ch" forName="dummy5b" refType="h" fact="0.29"/>
          <dgm:constr type="r" for="ch" forName="wedge5Tx" refType="w" fact="0.33"/>
          <dgm:constr type="t" for="ch" forName="wedge5Tx" refType="h" fact="0.42"/>
          <dgm:constr type="w" for="ch" forName="wedge5Tx" refType="w" fact="0.23"/>
          <dgm:constr type="h" for="ch" forName="wedge5Tx" refType="h" fact="0.165"/>
          <dgm:constr type="l" for="ch" forName="wedge6" refType="w" fact="0.07"/>
          <dgm:constr type="t" for="ch" forName="wedge6" refType="h" fact="0.0627"/>
          <dgm:constr type="w" for="ch" forName="wedge6" refType="w" fact="0.84"/>
          <dgm:constr type="h" for="ch" forName="wedge6" refType="h" fact="0.84"/>
          <dgm:constr type="l" for="ch" forName="dummy6a" refType="w" fact="0.1263"/>
          <dgm:constr type="t" for="ch" forName="dummy6a" refType="h" fact="0.2727"/>
          <dgm:constr type="l" for="ch" forName="dummy6b" refType="w" fact="0.49"/>
          <dgm:constr type="t" for="ch" forName="dummy6b" refType="h" fact="0.0627"/>
          <dgm:constr type="r" for="ch" forName="wedge6Tx" refType="w" fact="0.47"/>
          <dgm:constr type="t" for="ch" forName="wedge6Tx" refType="h" fact="0.17"/>
          <dgm:constr type="w" for="ch" forName="wedge6Tx" refType="w" fact="0.22"/>
          <dgm:constr type="h" for="ch" forName="wedge6Tx" refType="h" fact="0.17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primFontSz" for="ch" ptType="node" op="equ"/>
        </dgm:constrLst>
      </dgm:if>
      <dgm:else name="Name7">
        <dgm:constrLst>
          <dgm:constr type="l" for="ch" forName="wedge1" refType="w" fact="0.0887"/>
          <dgm:constr type="t" for="ch" forName="wedge1" refType="w" fact="0.062"/>
          <dgm:constr type="w" for="ch" forName="wedge1" refType="w" fact="0.84"/>
          <dgm:constr type="h" for="ch" forName="wedge1" refType="h" fact="0.84"/>
          <dgm:constr type="l" for="ch" forName="dummy1a" refType="w" fact="0.5087"/>
          <dgm:constr type="t" for="ch" forName="dummy1a" refType="h" fact="0.062"/>
          <dgm:constr type="l" for="ch" forName="dummy1b" refType="w" fact="0.837"/>
          <dgm:constr type="t" for="ch" forName="dummy1b" refType="h" fact="0.2201"/>
          <dgm:constr type="l" for="ch" forName="wedge1Tx" refType="w" fact="0.53"/>
          <dgm:constr type="t" for="ch" forName="wedge1Tx" refType="h" fact="0.14"/>
          <dgm:constr type="w" for="ch" forName="wedge1Tx" refType="w" fact="0.2"/>
          <dgm:constr type="h" for="ch" forName="wedge1Tx" refType="h" fact="0.16"/>
          <dgm:constr type="l" for="ch" forName="wedge2" refType="w" fact="0.0995"/>
          <dgm:constr type="t" for="ch" forName="wedge2" refType="w" fact="0.0755"/>
          <dgm:constr type="w" for="ch" forName="wedge2" refType="w" fact="0.84"/>
          <dgm:constr type="h" for="ch" forName="wedge2" refType="h" fact="0.84"/>
          <dgm:constr type="l" for="ch" forName="dummy2a" refType="w" fact="0.8479"/>
          <dgm:constr type="t" for="ch" forName="dummy2a" refType="h" fact="0.2337"/>
          <dgm:constr type="l" for="ch" forName="dummy2b" refType="w" fact="0.929"/>
          <dgm:constr type="t" for="ch" forName="dummy2b" refType="h" fact="0.589"/>
          <dgm:constr type="l" for="ch" forName="wedge2Tx" refType="w" fact="0.67"/>
          <dgm:constr type="t" for="ch" forName="wedge2Tx" refType="h" fact="0.38"/>
          <dgm:constr type="w" for="ch" forName="wedge2Tx" refType="w" fact="0.23"/>
          <dgm:constr type="h" for="ch" forName="wedge2Tx" refType="h" fact="0.14"/>
          <dgm:constr type="l" for="ch" forName="wedge3" refType="w" fact="0.0956"/>
          <dgm:constr type="t" for="ch" forName="wedge3" refType="w" fact="0.0925"/>
          <dgm:constr type="w" for="ch" forName="wedge3" refType="w" fact="0.84"/>
          <dgm:constr type="h" for="ch" forName="wedge3" refType="h" fact="0.84"/>
          <dgm:constr type="l" for="ch" forName="dummy3a" refType="w" fact="0.9251"/>
          <dgm:constr type="t" for="ch" forName="dummy3a" refType="h" fact="0.6059"/>
          <dgm:constr type="l" for="ch" forName="dummy3b" refType="w" fact="0.6979"/>
          <dgm:constr type="t" for="ch" forName="dummy3b" refType="h" fact="0.8909"/>
          <dgm:constr type="l" for="ch" forName="wedge3Tx" refType="w" fact="0.635"/>
          <dgm:constr type="t" for="ch" forName="wedge3Tx" refType="h" fact="0.59"/>
          <dgm:constr type="w" for="ch" forName="wedge3Tx" refType="w" fact="0.2"/>
          <dgm:constr type="h" for="ch" forName="wedge3Tx" refType="h" fact="0.155"/>
          <dgm:constr type="l" for="ch" forName="wedge4" refType="w" fact="0.08"/>
          <dgm:constr type="t" for="ch" forName="wedge4" refType="h" fact="0.1"/>
          <dgm:constr type="w" for="ch" forName="wedge4" refType="w" fact="0.84"/>
          <dgm:constr type="h" for="ch" forName="wedge4" refType="h" fact="0.84"/>
          <dgm:constr type="l" for="ch" forName="dummy4a" refType="w" fact="0.6822"/>
          <dgm:constr type="t" for="ch" forName="dummy4a" refType="h" fact="0.8984"/>
          <dgm:constr type="l" for="ch" forName="dummy4b" refType="w" fact="0.3178"/>
          <dgm:constr type="t" for="ch" forName="dummy4b" refType="h" fact="0.8984"/>
          <dgm:constr type="l" for="ch" forName="wedge4Tx" refType="w" fact="0.4025"/>
          <dgm:constr type="t" for="ch" forName="wedge4Tx" refType="h" fact="0.76"/>
          <dgm:constr type="w" for="ch" forName="wedge4Tx" refType="w" fact="0.195"/>
          <dgm:constr type="h" for="ch" forName="wedge4Tx" refType="h" fact="0.14"/>
          <dgm:constr type="l" for="ch" forName="wedge5" refType="w" fact="0.0644"/>
          <dgm:constr type="t" for="ch" forName="wedge5" refType="h" fact="0.0925"/>
          <dgm:constr type="w" for="ch" forName="wedge5" refType="w" fact="0.84"/>
          <dgm:constr type="h" for="ch" forName="wedge5" refType="h" fact="0.84"/>
          <dgm:constr type="l" for="ch" forName="dummy5a" refType="w" fact="0.3021"/>
          <dgm:constr type="t" for="ch" forName="dummy5a" refType="h" fact="0.8909"/>
          <dgm:constr type="l" for="ch" forName="dummy5b" refType="w" fact="0.0749"/>
          <dgm:constr type="t" for="ch" forName="dummy5b" refType="h" fact="0.6059"/>
          <dgm:constr type="r" for="ch" forName="wedge5Tx" refType="w" fact="0.365"/>
          <dgm:constr type="t" for="ch" forName="wedge5Tx" refType="h" fact="0.59"/>
          <dgm:constr type="w" for="ch" forName="wedge5Tx" refType="w" fact="0.2"/>
          <dgm:constr type="h" for="ch" forName="wedge5Tx" refType="h" fact="0.155"/>
          <dgm:constr type="l" for="ch" forName="wedge6" refType="w" fact="0.0605"/>
          <dgm:constr type="t" for="ch" forName="wedge6" refType="h" fact="0.0755"/>
          <dgm:constr type="w" for="ch" forName="wedge6" refType="w" fact="0.84"/>
          <dgm:constr type="h" for="ch" forName="wedge6" refType="h" fact="0.84"/>
          <dgm:constr type="l" for="ch" forName="dummy6a" refType="w" fact="0.071"/>
          <dgm:constr type="t" for="ch" forName="dummy6a" refType="h" fact="0.589"/>
          <dgm:constr type="l" for="ch" forName="dummy6b" refType="w" fact="0.1521"/>
          <dgm:constr type="t" for="ch" forName="dummy6b" refType="h" fact="0.2337"/>
          <dgm:constr type="r" for="ch" forName="wedge6Tx" refType="w" fact="0.33"/>
          <dgm:constr type="t" for="ch" forName="wedge6Tx" refType="h" fact="0.38"/>
          <dgm:constr type="w" for="ch" forName="wedge6Tx" refType="w" fact="0.23"/>
          <dgm:constr type="h" for="ch" forName="wedge6Tx" refType="h" fact="0.14"/>
          <dgm:constr type="l" for="ch" forName="wedge7" refType="w" fact="0.0713"/>
          <dgm:constr type="t" for="ch" forName="wedge7" refType="h" fact="0.062"/>
          <dgm:constr type="w" for="ch" forName="wedge7" refType="w" fact="0.84"/>
          <dgm:constr type="h" for="ch" forName="wedge7" refType="h" fact="0.84"/>
          <dgm:constr type="l" for="ch" forName="dummy7a" refType="w" fact="0.163"/>
          <dgm:constr type="t" for="ch" forName="dummy7a" refType="h" fact="0.2201"/>
          <dgm:constr type="l" for="ch" forName="dummy7b" refType="w" fact="0.4913"/>
          <dgm:constr type="t" for="ch" forName="dummy7b" refType="h" fact="0.062"/>
          <dgm:constr type="r" for="ch" forName="wedge7Tx" refType="w" fact="0.47"/>
          <dgm:constr type="t" for="ch" forName="wedge7Tx" refType="h" fact="0.14"/>
          <dgm:constr type="w" for="ch" forName="wedge7Tx" refType="w" fact="0.2"/>
          <dgm:constr type="h" for="ch" forName="wedge7Tx" refType="h" fact="0.16"/>
          <dgm:constr type="h" for="ch" forName="arrowWedge1" refType="w" fact="0.08"/>
          <dgm:constr type="diam" for="ch" forName="arrowWedge1" refType="w" fact="0.84"/>
          <dgm:constr type="l" for="ch" forName="arrowWedge1" refType="w" fact="0.5"/>
          <dgm:constr type="t" for="ch" forName="arrowWedge1" refType="w" fact="0.5"/>
          <dgm:constr type="h" for="ch" forName="arrowWedge2" refType="w" fact="0.08"/>
          <dgm:constr type="diam" for="ch" forName="arrowWedge2" refType="w" fact="0.84"/>
          <dgm:constr type="l" for="ch" forName="arrowWedge2" refType="w" fact="0.5"/>
          <dgm:constr type="t" for="ch" forName="arrowWedge2" refType="w" fact="0.5"/>
          <dgm:constr type="h" for="ch" forName="arrowWedge3" refType="w" fact="0.08"/>
          <dgm:constr type="diam" for="ch" forName="arrowWedge3" refType="w" fact="0.84"/>
          <dgm:constr type="l" for="ch" forName="arrowWedge3" refType="w" fact="0.5"/>
          <dgm:constr type="t" for="ch" forName="arrowWedge3" refType="w" fact="0.5"/>
          <dgm:constr type="h" for="ch" forName="arrowWedge4" refType="w" fact="0.08"/>
          <dgm:constr type="diam" for="ch" forName="arrowWedge4" refType="w" fact="0.84"/>
          <dgm:constr type="l" for="ch" forName="arrowWedge4" refType="w" fact="0.5"/>
          <dgm:constr type="t" for="ch" forName="arrowWedge4" refType="w" fact="0.5"/>
          <dgm:constr type="h" for="ch" forName="arrowWedge5" refType="w" fact="0.08"/>
          <dgm:constr type="diam" for="ch" forName="arrowWedge5" refType="w" fact="0.84"/>
          <dgm:constr type="l" for="ch" forName="arrowWedge5" refType="w" fact="0.5"/>
          <dgm:constr type="t" for="ch" forName="arrowWedge5" refType="w" fact="0.5"/>
          <dgm:constr type="h" for="ch" forName="arrowWedge6" refType="w" fact="0.08"/>
          <dgm:constr type="diam" for="ch" forName="arrowWedge6" refType="w" fact="0.84"/>
          <dgm:constr type="l" for="ch" forName="arrowWedge6" refType="w" fact="0.5"/>
          <dgm:constr type="t" for="ch" forName="arrowWedge6" refType="w" fact="0.5"/>
          <dgm:constr type="h" for="ch" forName="arrowWedge7" refType="w" fact="0.08"/>
          <dgm:constr type="diam" for="ch" forName="arrowWedge7" refType="w" fact="0.84"/>
          <dgm:constr type="l" for="ch" forName="arrowWedge7" refType="w" fact="0.5"/>
          <dgm:constr type="t" for="ch" forName="arrowWedge7" refType="w" fact="0.5"/>
          <dgm:constr type="primFontSz" for="ch" ptType="node" op="equ"/>
        </dgm:constrLst>
      </dgm:else>
    </dgm:choose>
    <dgm:ruleLst/>
    <dgm:choose name="Name8">
      <dgm:if name="Name9" axis="ch" ptType="node" func="cnt" op="gte" val="1">
        <dgm:layoutNode name="wedge1">
          <dgm:alg type="sp"/>
          <dgm:choose name="Name10">
            <dgm:if name="Name11" axis="ch" ptType="node" func="cnt" op="equ" val="1">
              <dgm:shape xmlns:r="http://schemas.openxmlformats.org/officeDocument/2006/relationships" type="ellipse" r:blip="">
                <dgm:adjLst/>
              </dgm:shape>
            </dgm:if>
            <dgm:if name="Name12" axis="ch" ptType="node" func="cnt" op="equ" val="2">
              <dgm:shape xmlns:r="http://schemas.openxmlformats.org/officeDocument/2006/relationships" type="pie" r:blip="">
                <dgm:adjLst>
                  <dgm:adj idx="1" val="270"/>
                  <dgm:adj idx="2" val="90"/>
                </dgm:adjLst>
              </dgm:shape>
            </dgm:if>
            <dgm:if name="Name13" axis="ch" ptType="node" func="cnt" op="equ" val="3">
              <dgm:shape xmlns:r="http://schemas.openxmlformats.org/officeDocument/2006/relationships" type="pie" r:blip="">
                <dgm:adjLst>
                  <dgm:adj idx="1" val="270"/>
                  <dgm:adj idx="2" val="30"/>
                </dgm:adjLst>
              </dgm:shape>
            </dgm:if>
            <dgm:if name="Name14" axis="ch" ptType="node" func="cnt" op="equ" val="4">
              <dgm:shape xmlns:r="http://schemas.openxmlformats.org/officeDocument/2006/relationships" type="pie" r:blip="">
                <dgm:adjLst>
                  <dgm:adj idx="1" val="270"/>
                  <dgm:adj idx="2" val="0"/>
                </dgm:adjLst>
              </dgm:shape>
            </dgm:if>
            <dgm:if name="Name15" axis="ch" ptType="node" func="cnt" op="equ" val="5">
              <dgm:shape xmlns:r="http://schemas.openxmlformats.org/officeDocument/2006/relationships" type="pie" r:blip="">
                <dgm:adjLst>
                  <dgm:adj idx="1" val="270"/>
                  <dgm:adj idx="2" val="342"/>
                </dgm:adjLst>
              </dgm:shape>
            </dgm:if>
            <dgm:if name="Name16" axis="ch" ptType="node" func="cnt" op="equ" val="6">
              <dgm:shape xmlns:r="http://schemas.openxmlformats.org/officeDocument/2006/relationships" type="pie" r:blip="">
                <dgm:adjLst>
                  <dgm:adj idx="1" val="270"/>
                  <dgm:adj idx="2" val="330"/>
                </dgm:adjLst>
              </dgm:shape>
            </dgm:if>
            <dgm:else name="Name17">
              <dgm:shape xmlns:r="http://schemas.openxmlformats.org/officeDocument/2006/relationships" type="pie" r:blip="">
                <dgm:adjLst>
                  <dgm:adj idx="1" val="270"/>
                  <dgm:adj idx="2" val="321.4286"/>
                </dgm:adjLst>
              </dgm:shape>
            </dgm:else>
          </dgm:choose>
          <dgm:choose name="Name18">
            <dgm:if name="Name19" func="var" arg="dir" op="equ" val="norm">
              <dgm:presOf axis="ch desOrSelf" ptType="node node" st="1 1" cnt="1 0"/>
            </dgm:if>
            <dgm:else name="Name20">
              <dgm:choose name="Name21">
                <dgm:if name="Name22" axis="ch" ptType="node" func="cnt" op="equ" val="1">
                  <dgm:presOf axis="ch desOrSelf" ptType="node node" st="1 1" cnt="1 0"/>
                </dgm:if>
                <dgm:if name="Name23" axis="ch" ptType="node" func="cnt" op="equ" val="2">
                  <dgm:presOf axis="ch desOrSelf" ptType="node node" st="2 1" cnt="1 0"/>
                </dgm:if>
                <dgm:if name="Name24" axis="ch" ptType="node" func="cnt" op="equ" val="3">
                  <dgm:presOf axis="ch desOrSelf" ptType="node node" st="3 1" cnt="1 0"/>
                </dgm:if>
                <dgm:if name="Name25" axis="ch" ptType="node" func="cnt" op="equ" val="4">
                  <dgm:presOf axis="ch desOrSelf" ptType="node node" st="4 1" cnt="1 0"/>
                </dgm:if>
                <dgm:if name="Name26" axis="ch" ptType="node" func="cnt" op="equ" val="5">
                  <dgm:presOf axis="ch desOrSelf" ptType="node node" st="5 1" cnt="1 0"/>
                </dgm:if>
                <dgm:if name="Name27" axis="ch" ptType="node" func="cnt" op="equ" val="6">
                  <dgm:presOf axis="ch desOrSelf" ptType="node node" st="6 1" cnt="1 0"/>
                </dgm:if>
                <dgm:else name="Name28">
                  <dgm:presOf axis="ch desOrSelf" ptType="node node" st="7 1" cnt="1 0"/>
                </dgm:else>
              </dgm:choose>
            </dgm:else>
          </dgm:choose>
          <dgm:constrLst/>
          <dgm:ruleLst/>
        </dgm:layoutNode>
        <dgm:layoutNode name="dummy1a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1b" moveWith="wedge1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1Tx" moveWith="wedg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29">
            <dgm:if name="Name30" func="var" arg="dir" op="equ" val="norm">
              <dgm:presOf axis="ch desOrSelf" ptType="node node" st="1 1" cnt="1 0"/>
            </dgm:if>
            <dgm:else name="Name31">
              <dgm:choose name="Name32">
                <dgm:if name="Name33" axis="ch" ptType="node" func="cnt" op="equ" val="1">
                  <dgm:presOf axis="ch desOrSelf" ptType="node node" st="1 1" cnt="1 0"/>
                </dgm:if>
                <dgm:if name="Name34" axis="ch" ptType="node" func="cnt" op="equ" val="2">
                  <dgm:presOf axis="ch desOrSelf" ptType="node node" st="2 1" cnt="1 0"/>
                </dgm:if>
                <dgm:if name="Name35" axis="ch" ptType="node" func="cnt" op="equ" val="3">
                  <dgm:presOf axis="ch desOrSelf" ptType="node node" st="3 1" cnt="1 0"/>
                </dgm:if>
                <dgm:if name="Name36" axis="ch" ptType="node" func="cnt" op="equ" val="4">
                  <dgm:presOf axis="ch desOrSelf" ptType="node node" st="4 1" cnt="1 0"/>
                </dgm:if>
                <dgm:if name="Name37" axis="ch" ptType="node" func="cnt" op="equ" val="5">
                  <dgm:presOf axis="ch desOrSelf" ptType="node node" st="5 1" cnt="1 0"/>
                </dgm:if>
                <dgm:if name="Name38" axis="ch" ptType="node" func="cnt" op="equ" val="6">
                  <dgm:presOf axis="ch desOrSelf" ptType="node node" st="6 1" cnt="1 0"/>
                </dgm:if>
                <dgm:else name="Name39">
                  <dgm:presOf axis="ch desOrSelf" ptType="node node" st="7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40"/>
    </dgm:choose>
    <dgm:choose name="Name41">
      <dgm:if name="Name42" axis="ch" ptType="node" func="cnt" op="gte" val="2">
        <dgm:layoutNode name="wedge2">
          <dgm:alg type="sp"/>
          <dgm:choose name="Name43">
            <dgm:if name="Name44" axis="ch" ptType="node" func="cnt" op="equ" val="2">
              <dgm:shape xmlns:r="http://schemas.openxmlformats.org/officeDocument/2006/relationships" type="pie" r:blip="">
                <dgm:adjLst>
                  <dgm:adj idx="1" val="90"/>
                  <dgm:adj idx="2" val="270"/>
                </dgm:adjLst>
              </dgm:shape>
            </dgm:if>
            <dgm:if name="Name45" axis="ch" ptType="node" func="cnt" op="equ" val="3">
              <dgm:shape xmlns:r="http://schemas.openxmlformats.org/officeDocument/2006/relationships" type="pie" r:blip="">
                <dgm:adjLst>
                  <dgm:adj idx="1" val="30"/>
                  <dgm:adj idx="2" val="150"/>
                </dgm:adjLst>
              </dgm:shape>
            </dgm:if>
            <dgm:if name="Name46" axis="ch" ptType="node" func="cnt" op="equ" val="4">
              <dgm:shape xmlns:r="http://schemas.openxmlformats.org/officeDocument/2006/relationships" type="pie" r:blip="">
                <dgm:adjLst>
                  <dgm:adj idx="1" val="0"/>
                  <dgm:adj idx="2" val="90"/>
                </dgm:adjLst>
              </dgm:shape>
            </dgm:if>
            <dgm:if name="Name47" axis="ch" ptType="node" func="cnt" op="equ" val="5">
              <dgm:shape xmlns:r="http://schemas.openxmlformats.org/officeDocument/2006/relationships" type="pie" r:blip="">
                <dgm:adjLst>
                  <dgm:adj idx="1" val="342"/>
                  <dgm:adj idx="2" val="54"/>
                </dgm:adjLst>
              </dgm:shape>
            </dgm:if>
            <dgm:if name="Name48" axis="ch" ptType="node" func="cnt" op="equ" val="6">
              <dgm:shape xmlns:r="http://schemas.openxmlformats.org/officeDocument/2006/relationships" type="pie" r:blip="">
                <dgm:adjLst>
                  <dgm:adj idx="1" val="330"/>
                  <dgm:adj idx="2" val="30"/>
                </dgm:adjLst>
              </dgm:shape>
            </dgm:if>
            <dgm:else name="Name49">
              <dgm:shape xmlns:r="http://schemas.openxmlformats.org/officeDocument/2006/relationships" type="pie" r:blip="">
                <dgm:adjLst>
                  <dgm:adj idx="1" val="321.4286"/>
                  <dgm:adj idx="2" val="12.85714"/>
                </dgm:adjLst>
              </dgm:shape>
            </dgm:else>
          </dgm:choose>
          <dgm:choose name="Name50">
            <dgm:if name="Name51" func="var" arg="dir" op="equ" val="norm">
              <dgm:presOf axis="ch desOrSelf" ptType="node node" st="2 1" cnt="1 0"/>
            </dgm:if>
            <dgm:else name="Name52">
              <dgm:choose name="Name53">
                <dgm:if name="Name54" axis="ch" ptType="node" func="cnt" op="equ" val="2">
                  <dgm:presOf axis="ch desOrSelf" ptType="node node" st="1 1" cnt="1 0"/>
                </dgm:if>
                <dgm:if name="Name55" axis="ch" ptType="node" func="cnt" op="equ" val="3">
                  <dgm:presOf axis="ch desOrSelf" ptType="node node" st="2 1" cnt="1 0"/>
                </dgm:if>
                <dgm:if name="Name56" axis="ch" ptType="node" func="cnt" op="equ" val="4">
                  <dgm:presOf axis="ch desOrSelf" ptType="node node" st="3 1" cnt="1 0"/>
                </dgm:if>
                <dgm:if name="Name57" axis="ch" ptType="node" func="cnt" op="equ" val="5">
                  <dgm:presOf axis="ch desOrSelf" ptType="node node" st="4 1" cnt="1 0"/>
                </dgm:if>
                <dgm:if name="Name58" axis="ch" ptType="node" func="cnt" op="equ" val="6">
                  <dgm:presOf axis="ch desOrSelf" ptType="node node" st="5 1" cnt="1 0"/>
                </dgm:if>
                <dgm:else name="Name59">
                  <dgm:presOf axis="ch desOrSelf" ptType="node node" st="6 1" cnt="1 0"/>
                </dgm:else>
              </dgm:choose>
            </dgm:else>
          </dgm:choose>
          <dgm:constrLst/>
          <dgm:ruleLst/>
        </dgm:layoutNode>
        <dgm:layoutNode name="dummy2a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2b" moveWith="wedge2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2Tx" moveWith="wedge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60">
            <dgm:if name="Name61" func="var" arg="dir" op="equ" val="norm">
              <dgm:presOf axis="ch desOrSelf" ptType="node node" st="2 1" cnt="1 0"/>
            </dgm:if>
            <dgm:else name="Name62">
              <dgm:choose name="Name63">
                <dgm:if name="Name64" axis="ch" ptType="node" func="cnt" op="equ" val="2">
                  <dgm:presOf axis="ch desOrSelf" ptType="node node" st="1 1" cnt="1 0"/>
                </dgm:if>
                <dgm:if name="Name65" axis="ch" ptType="node" func="cnt" op="equ" val="3">
                  <dgm:presOf axis="ch desOrSelf" ptType="node node" st="2 1" cnt="1 0"/>
                </dgm:if>
                <dgm:if name="Name66" axis="ch" ptType="node" func="cnt" op="equ" val="4">
                  <dgm:presOf axis="ch desOrSelf" ptType="node node" st="3 1" cnt="1 0"/>
                </dgm:if>
                <dgm:if name="Name67" axis="ch" ptType="node" func="cnt" op="equ" val="5">
                  <dgm:presOf axis="ch desOrSelf" ptType="node node" st="4 1" cnt="1 0"/>
                </dgm:if>
                <dgm:if name="Name68" axis="ch" ptType="node" func="cnt" op="equ" val="6">
                  <dgm:presOf axis="ch desOrSelf" ptType="node node" st="5 1" cnt="1 0"/>
                </dgm:if>
                <dgm:else name="Name69">
                  <dgm:presOf axis="ch desOrSelf" ptType="node node" st="6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70"/>
    </dgm:choose>
    <dgm:choose name="Name71">
      <dgm:if name="Name72" axis="ch" ptType="node" func="cnt" op="gte" val="3">
        <dgm:layoutNode name="wedge3">
          <dgm:alg type="sp"/>
          <dgm:choose name="Name73">
            <dgm:if name="Name74" axis="ch" ptType="node" func="cnt" op="equ" val="3">
              <dgm:shape xmlns:r="http://schemas.openxmlformats.org/officeDocument/2006/relationships" type="pie" r:blip="">
                <dgm:adjLst>
                  <dgm:adj idx="1" val="150"/>
                  <dgm:adj idx="2" val="270"/>
                </dgm:adjLst>
              </dgm:shape>
            </dgm:if>
            <dgm:if name="Name75" axis="ch" ptType="node" func="cnt" op="equ" val="4">
              <dgm:shape xmlns:r="http://schemas.openxmlformats.org/officeDocument/2006/relationships" type="pie" r:blip="">
                <dgm:adjLst>
                  <dgm:adj idx="1" val="90"/>
                  <dgm:adj idx="2" val="180"/>
                </dgm:adjLst>
              </dgm:shape>
            </dgm:if>
            <dgm:if name="Name76" axis="ch" ptType="node" func="cnt" op="equ" val="5">
              <dgm:shape xmlns:r="http://schemas.openxmlformats.org/officeDocument/2006/relationships" type="pie" r:blip="">
                <dgm:adjLst>
                  <dgm:adj idx="1" val="54"/>
                  <dgm:adj idx="2" val="126"/>
                </dgm:adjLst>
              </dgm:shape>
            </dgm:if>
            <dgm:if name="Name77" axis="ch" ptType="node" func="cnt" op="equ" val="6">
              <dgm:shape xmlns:r="http://schemas.openxmlformats.org/officeDocument/2006/relationships" type="pie" r:blip="">
                <dgm:adjLst>
                  <dgm:adj idx="1" val="30"/>
                  <dgm:adj idx="2" val="90"/>
                </dgm:adjLst>
              </dgm:shape>
            </dgm:if>
            <dgm:else name="Name78">
              <dgm:shape xmlns:r="http://schemas.openxmlformats.org/officeDocument/2006/relationships" type="pie" r:blip="">
                <dgm:adjLst>
                  <dgm:adj idx="1" val="12.85714"/>
                  <dgm:adj idx="2" val="64.28571"/>
                </dgm:adjLst>
              </dgm:shape>
            </dgm:else>
          </dgm:choose>
          <dgm:choose name="Name79">
            <dgm:if name="Name80" func="var" arg="dir" op="equ" val="norm">
              <dgm:presOf axis="ch desOrSelf" ptType="node node" st="3 1" cnt="1 0"/>
            </dgm:if>
            <dgm:else name="Name81">
              <dgm:choose name="Name82">
                <dgm:if name="Name83" axis="ch" ptType="node" func="cnt" op="equ" val="3">
                  <dgm:presOf axis="ch desOrSelf" ptType="node node" st="1 1" cnt="1 0"/>
                </dgm:if>
                <dgm:if name="Name84" axis="ch" ptType="node" func="cnt" op="equ" val="4">
                  <dgm:presOf axis="ch desOrSelf" ptType="node node" st="2 1" cnt="1 0"/>
                </dgm:if>
                <dgm:if name="Name85" axis="ch" ptType="node" func="cnt" op="equ" val="5">
                  <dgm:presOf axis="ch desOrSelf" ptType="node node" st="3 1" cnt="1 0"/>
                </dgm:if>
                <dgm:if name="Name86" axis="ch" ptType="node" func="cnt" op="equ" val="6">
                  <dgm:presOf axis="ch desOrSelf" ptType="node node" st="4 1" cnt="1 0"/>
                </dgm:if>
                <dgm:else name="Name87">
                  <dgm:presOf axis="ch desOrSelf" ptType="node node" st="5 1" cnt="1 0"/>
                </dgm:else>
              </dgm:choose>
            </dgm:else>
          </dgm:choose>
          <dgm:constrLst/>
          <dgm:ruleLst/>
        </dgm:layoutNode>
        <dgm:layoutNode name="dummy3a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3b" moveWith="wedge3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3Tx" moveWith="wedge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88">
            <dgm:if name="Name89" func="var" arg="dir" op="equ" val="norm">
              <dgm:presOf axis="ch desOrSelf" ptType="node node" st="3 1" cnt="1 0"/>
            </dgm:if>
            <dgm:else name="Name90">
              <dgm:choose name="Name91">
                <dgm:if name="Name92" axis="ch" ptType="node" func="cnt" op="equ" val="3">
                  <dgm:presOf axis="ch desOrSelf" ptType="node node" st="1 1" cnt="1 0"/>
                </dgm:if>
                <dgm:if name="Name93" axis="ch" ptType="node" func="cnt" op="equ" val="4">
                  <dgm:presOf axis="ch desOrSelf" ptType="node node" st="2 1" cnt="1 0"/>
                </dgm:if>
                <dgm:if name="Name94" axis="ch" ptType="node" func="cnt" op="equ" val="5">
                  <dgm:presOf axis="ch desOrSelf" ptType="node node" st="3 1" cnt="1 0"/>
                </dgm:if>
                <dgm:if name="Name95" axis="ch" ptType="node" func="cnt" op="equ" val="6">
                  <dgm:presOf axis="ch desOrSelf" ptType="node node" st="4 1" cnt="1 0"/>
                </dgm:if>
                <dgm:else name="Name96">
                  <dgm:presOf axis="ch desOrSelf" ptType="node node" st="5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97"/>
    </dgm:choose>
    <dgm:choose name="Name98">
      <dgm:if name="Name99" axis="ch" ptType="node" func="cnt" op="gte" val="4">
        <dgm:layoutNode name="wedge4">
          <dgm:alg type="sp"/>
          <dgm:choose name="Name100">
            <dgm:if name="Name101" axis="ch" ptType="node" func="cnt" op="equ" val="4">
              <dgm:shape xmlns:r="http://schemas.openxmlformats.org/officeDocument/2006/relationships" type="pie" r:blip="">
                <dgm:adjLst>
                  <dgm:adj idx="1" val="180"/>
                  <dgm:adj idx="2" val="270"/>
                </dgm:adjLst>
              </dgm:shape>
            </dgm:if>
            <dgm:if name="Name102" axis="ch" ptType="node" func="cnt" op="equ" val="5">
              <dgm:shape xmlns:r="http://schemas.openxmlformats.org/officeDocument/2006/relationships" type="pie" r:blip="">
                <dgm:adjLst>
                  <dgm:adj idx="1" val="126"/>
                  <dgm:adj idx="2" val="198"/>
                </dgm:adjLst>
              </dgm:shape>
            </dgm:if>
            <dgm:if name="Name103" axis="ch" ptType="node" func="cnt" op="equ" val="6">
              <dgm:shape xmlns:r="http://schemas.openxmlformats.org/officeDocument/2006/relationships" type="pie" r:blip="">
                <dgm:adjLst>
                  <dgm:adj idx="1" val="90"/>
                  <dgm:adj idx="2" val="150"/>
                </dgm:adjLst>
              </dgm:shape>
            </dgm:if>
            <dgm:else name="Name104">
              <dgm:shape xmlns:r="http://schemas.openxmlformats.org/officeDocument/2006/relationships" type="pie" r:blip="">
                <dgm:adjLst>
                  <dgm:adj idx="1" val="64.2871"/>
                  <dgm:adj idx="2" val="115.7143"/>
                </dgm:adjLst>
              </dgm:shape>
            </dgm:else>
          </dgm:choose>
          <dgm:choose name="Name105">
            <dgm:if name="Name106" func="var" arg="dir" op="equ" val="norm">
              <dgm:presOf axis="ch desOrSelf" ptType="node node" st="4 1" cnt="1 0"/>
            </dgm:if>
            <dgm:else name="Name107">
              <dgm:choose name="Name108">
                <dgm:if name="Name109" axis="ch" ptType="node" func="cnt" op="equ" val="4">
                  <dgm:presOf axis="ch desOrSelf" ptType="node node" st="1 1" cnt="1 0"/>
                </dgm:if>
                <dgm:if name="Name110" axis="ch" ptType="node" func="cnt" op="equ" val="5">
                  <dgm:presOf axis="ch desOrSelf" ptType="node node" st="2 1" cnt="1 0"/>
                </dgm:if>
                <dgm:if name="Name111" axis="ch" ptType="node" func="cnt" op="equ" val="6">
                  <dgm:presOf axis="ch desOrSelf" ptType="node node" st="3 1" cnt="1 0"/>
                </dgm:if>
                <dgm:else name="Name112">
                  <dgm:presOf axis="ch desOrSelf" ptType="node node" st="4 1" cnt="1 0"/>
                </dgm:else>
              </dgm:choose>
            </dgm:else>
          </dgm:choose>
          <dgm:constrLst/>
          <dgm:ruleLst/>
        </dgm:layoutNode>
        <dgm:layoutNode name="dummy4a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4b" moveWith="wedge4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4Tx" moveWith="wedge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13">
            <dgm:if name="Name114" func="var" arg="dir" op="equ" val="norm">
              <dgm:presOf axis="ch desOrSelf" ptType="node node" st="4 1" cnt="1 0"/>
            </dgm:if>
            <dgm:else name="Name115">
              <dgm:choose name="Name116">
                <dgm:if name="Name117" axis="ch" ptType="node" func="cnt" op="equ" val="4">
                  <dgm:presOf axis="ch desOrSelf" ptType="node node" st="1 1" cnt="1 0"/>
                </dgm:if>
                <dgm:if name="Name118" axis="ch" ptType="node" func="cnt" op="equ" val="5">
                  <dgm:presOf axis="ch desOrSelf" ptType="node node" st="2 1" cnt="1 0"/>
                </dgm:if>
                <dgm:if name="Name119" axis="ch" ptType="node" func="cnt" op="equ" val="6">
                  <dgm:presOf axis="ch desOrSelf" ptType="node node" st="3 1" cnt="1 0"/>
                </dgm:if>
                <dgm:else name="Name120">
                  <dgm:presOf axis="ch desOrSelf" ptType="node node" st="4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21"/>
    </dgm:choose>
    <dgm:choose name="Name122">
      <dgm:if name="Name123" axis="ch" ptType="node" func="cnt" op="gte" val="5">
        <dgm:layoutNode name="wedge5">
          <dgm:alg type="sp"/>
          <dgm:choose name="Name124">
            <dgm:if name="Name125" axis="ch" ptType="node" func="cnt" op="equ" val="5">
              <dgm:shape xmlns:r="http://schemas.openxmlformats.org/officeDocument/2006/relationships" type="pie" r:blip="">
                <dgm:adjLst>
                  <dgm:adj idx="1" val="198"/>
                  <dgm:adj idx="2" val="270"/>
                </dgm:adjLst>
              </dgm:shape>
            </dgm:if>
            <dgm:if name="Name126" axis="ch" ptType="node" func="cnt" op="equ" val="6">
              <dgm:shape xmlns:r="http://schemas.openxmlformats.org/officeDocument/2006/relationships" type="pie" r:blip="">
                <dgm:adjLst>
                  <dgm:adj idx="1" val="150"/>
                  <dgm:adj idx="2" val="210"/>
                </dgm:adjLst>
              </dgm:shape>
            </dgm:if>
            <dgm:else name="Name127">
              <dgm:shape xmlns:r="http://schemas.openxmlformats.org/officeDocument/2006/relationships" type="pie" r:blip="">
                <dgm:adjLst>
                  <dgm:adj idx="1" val="115.7143"/>
                  <dgm:adj idx="2" val="167.1429"/>
                </dgm:adjLst>
              </dgm:shape>
            </dgm:else>
          </dgm:choose>
          <dgm:choose name="Name128">
            <dgm:if name="Name129" func="var" arg="dir" op="equ" val="norm">
              <dgm:presOf axis="ch desOrSelf" ptType="node node" st="5 1" cnt="1 0"/>
            </dgm:if>
            <dgm:else name="Name130">
              <dgm:choose name="Name131">
                <dgm:if name="Name132" axis="ch" ptType="node" func="cnt" op="equ" val="5">
                  <dgm:presOf axis="ch desOrSelf" ptType="node node" st="1 1" cnt="1 0"/>
                </dgm:if>
                <dgm:if name="Name133" axis="ch" ptType="node" func="cnt" op="equ" val="6">
                  <dgm:presOf axis="ch desOrSelf" ptType="node node" st="2 1" cnt="1 0"/>
                </dgm:if>
                <dgm:else name="Name134">
                  <dgm:presOf axis="ch desOrSelf" ptType="node node" st="3 1" cnt="1 0"/>
                </dgm:else>
              </dgm:choose>
            </dgm:else>
          </dgm:choose>
          <dgm:constrLst/>
          <dgm:ruleLst/>
        </dgm:layoutNode>
        <dgm:layoutNode name="dummy5a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5b" moveWith="wedge5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5Tx" moveWith="wedge5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35">
            <dgm:if name="Name136" func="var" arg="dir" op="equ" val="norm">
              <dgm:presOf axis="ch desOrSelf" ptType="node node" st="5 1" cnt="1 0"/>
            </dgm:if>
            <dgm:else name="Name137">
              <dgm:choose name="Name138">
                <dgm:if name="Name139" axis="ch" ptType="node" func="cnt" op="equ" val="5">
                  <dgm:presOf axis="ch desOrSelf" ptType="node node" st="1 1" cnt="1 0"/>
                </dgm:if>
                <dgm:if name="Name140" axis="ch" ptType="node" func="cnt" op="equ" val="6">
                  <dgm:presOf axis="ch desOrSelf" ptType="node node" st="2 1" cnt="1 0"/>
                </dgm:if>
                <dgm:else name="Name141">
                  <dgm:presOf axis="ch desOrSelf" ptType="node node" st="3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42"/>
    </dgm:choose>
    <dgm:choose name="Name143">
      <dgm:if name="Name144" axis="ch" ptType="node" func="cnt" op="gte" val="6">
        <dgm:layoutNode name="wedge6">
          <dgm:alg type="sp"/>
          <dgm:choose name="Name145">
            <dgm:if name="Name146" axis="ch" ptType="node" func="cnt" op="equ" val="6">
              <dgm:shape xmlns:r="http://schemas.openxmlformats.org/officeDocument/2006/relationships" type="pie" r:blip="">
                <dgm:adjLst>
                  <dgm:adj idx="1" val="210"/>
                  <dgm:adj idx="2" val="270"/>
                </dgm:adjLst>
              </dgm:shape>
            </dgm:if>
            <dgm:else name="Name147">
              <dgm:shape xmlns:r="http://schemas.openxmlformats.org/officeDocument/2006/relationships" type="pie" r:blip="">
                <dgm:adjLst>
                  <dgm:adj idx="1" val="167.1429"/>
                  <dgm:adj idx="2" val="218.5714"/>
                </dgm:adjLst>
              </dgm:shape>
            </dgm:else>
          </dgm:choose>
          <dgm:choose name="Name148">
            <dgm:if name="Name149" func="var" arg="dir" op="equ" val="norm">
              <dgm:presOf axis="ch desOrSelf" ptType="node node" st="6 1" cnt="1 0"/>
            </dgm:if>
            <dgm:else name="Name150">
              <dgm:choose name="Name151">
                <dgm:if name="Name152" axis="ch" ptType="node" func="cnt" op="equ" val="6">
                  <dgm:presOf axis="ch desOrSelf" ptType="node node" st="1 1" cnt="1 0"/>
                </dgm:if>
                <dgm:else name="Name153">
                  <dgm:presOf axis="ch desOrSelf" ptType="node node" st="2 1" cnt="1 0"/>
                </dgm:else>
              </dgm:choose>
            </dgm:else>
          </dgm:choose>
          <dgm:constrLst/>
          <dgm:ruleLst/>
        </dgm:layoutNode>
        <dgm:layoutNode name="dummy6a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6b" moveWith="wedge6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6Tx" moveWith="wedge6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54">
            <dgm:if name="Name155" func="var" arg="dir" op="equ" val="norm">
              <dgm:presOf axis="ch desOrSelf" ptType="node node" st="6 1" cnt="1 0"/>
            </dgm:if>
            <dgm:else name="Name156">
              <dgm:choose name="Name157">
                <dgm:if name="Name158" axis="ch" ptType="node" func="cnt" op="equ" val="6">
                  <dgm:presOf axis="ch desOrSelf" ptType="node node" st="1 1" cnt="1 0"/>
                </dgm:if>
                <dgm:else name="Name159">
                  <dgm:presOf axis="ch desOrSelf" ptType="node node" st="2 1" cnt="1 0"/>
                </dgm:else>
              </dgm:choose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0"/>
    </dgm:choose>
    <dgm:choose name="Name161">
      <dgm:if name="Name162" axis="ch" ptType="node" func="cnt" op="gte" val="7">
        <dgm:layoutNode name="wedge7">
          <dgm:alg type="sp"/>
          <dgm:shape xmlns:r="http://schemas.openxmlformats.org/officeDocument/2006/relationships" type="pie" r:blip="">
            <dgm:adjLst>
              <dgm:adj idx="1" val="218.5714"/>
              <dgm:adj idx="2" val="270"/>
            </dgm:adjLst>
          </dgm:shape>
          <dgm:choose name="Name163">
            <dgm:if name="Name164" func="var" arg="dir" op="equ" val="norm">
              <dgm:presOf axis="ch desOrSelf" ptType="node node" st="7 1" cnt="1 0"/>
            </dgm:if>
            <dgm:else name="Name165">
              <dgm:presOf axis="ch desOrSelf" ptType="node node" st="1 1" cnt="1 0"/>
            </dgm:else>
          </dgm:choose>
          <dgm:constrLst/>
          <dgm:ruleLst/>
        </dgm:layoutNode>
        <dgm:layoutNode name="dummy7a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dummy7b" moveWith="wedge7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wedge7Tx" moveWith="wedge7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choose name="Name166">
            <dgm:if name="Name167" func="var" arg="dir" op="equ" val="norm">
              <dgm:presOf axis="ch desOrSelf" ptType="node node" st="7 1" cnt="1 0"/>
            </dgm:if>
            <dgm:else name="Name168">
              <dgm:presOf axis="ch desOrSelf" ptType="node node" st="1 1" cnt="1 0"/>
            </dgm:else>
          </dgm:choose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if>
      <dgm:else name="Name169"/>
    </dgm:choose>
    <dgm:choose name="Name170">
      <dgm:if name="Name171" axis="ch" ptType="node" func="cnt" op="equ" val="1">
        <dgm:forEach name="Name172" axis="ch" ptType="sibTrans" hideLastTrans="0" cnt="1">
          <dgm:layoutNode name="arrowWedge1single" styleLbl="fgSibTrans2D1">
            <dgm:choose name="Name173">
              <dgm:if name="Name174" func="var" arg="dir" op="equ" val="norm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arr"/>
                  <dgm:param type="endSty" val="noArr"/>
                </dgm:alg>
              </dgm:if>
              <dgm:else name="Name175">
                <dgm:alg type="conn">
                  <dgm:param type="connRout" val="longCurve"/>
                  <dgm:param type="srcNode" val="dummy1a"/>
                  <dgm:param type="dstNode" val="dummy1b"/>
                  <dgm:param type="begPts" val="tL"/>
                  <dgm:param type="endPts" val="tR"/>
                  <dgm:param type="begSty" val="noArr"/>
                  <dgm:param type="endSty" val="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if name="Name176" axis="ch" ptType="node" func="cnt" op="gte" val="2">
        <dgm:forEach name="Name177" axis="ch" ptType="sibTrans" hideLastTrans="0" cnt="1">
          <dgm:layoutNode name="arrowWedge1" styleLbl="fgSibTrans2D1">
            <dgm:choose name="Name178">
              <dgm:if name="Name179" func="var" arg="dir" op="equ" val="norm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noArr"/>
                  <dgm:param type="endSty" val="arr"/>
                </dgm:alg>
              </dgm:if>
              <dgm:else name="Name180">
                <dgm:alg type="conn">
                  <dgm:param type="connRout" val="curve"/>
                  <dgm:param type="srcNode" val="dummy1a"/>
                  <dgm:param type="dstNode" val="dummy1b"/>
                  <dgm:param type="begPts" val="tL"/>
                  <dgm:param type="endPts" val="tL"/>
                  <dgm:param type="begSty" val="arr"/>
                  <dgm:param type="endSty" val="noArr"/>
                </dgm:alg>
              </dgm:else>
            </dgm:choose>
            <dgm:shape xmlns:r="http://schemas.openxmlformats.org/officeDocument/2006/relationships" type="conn" r:blip="">
              <dgm:adjLst/>
            </dgm:shape>
            <dgm:presOf/>
            <dgm:constrLst>
              <dgm:constr type="w" val="1"/>
              <dgm:constr type="begPad"/>
              <dgm:constr type="endPad"/>
            </dgm:constrLst>
            <dgm:ruleLst/>
          </dgm:layoutNode>
        </dgm:forEach>
      </dgm:if>
      <dgm:else name="Name181"/>
    </dgm:choose>
    <dgm:forEach name="Name182" axis="ch" ptType="sibTrans" hideLastTrans="0" st="2" cnt="1">
      <dgm:layoutNode name="arrowWedge2" styleLbl="fgSibTrans2D1">
        <dgm:choose name="Name183">
          <dgm:if name="Name184" func="var" arg="dir" op="equ" val="norm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5">
            <dgm:alg type="conn">
              <dgm:param type="connRout" val="curve"/>
              <dgm:param type="srcNode" val="dummy2a"/>
              <dgm:param type="dstNode" val="dummy2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86" axis="ch" ptType="sibTrans" hideLastTrans="0" st="3" cnt="1">
      <dgm:layoutNode name="arrowWedge3" styleLbl="fgSibTrans2D1">
        <dgm:choose name="Name187">
          <dgm:if name="Name188" func="var" arg="dir" op="equ" val="norm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89">
            <dgm:alg type="conn">
              <dgm:param type="connRout" val="curve"/>
              <dgm:param type="srcNode" val="dummy3a"/>
              <dgm:param type="dstNode" val="dummy3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0" axis="ch" ptType="sibTrans" hideLastTrans="0" st="4" cnt="1">
      <dgm:layoutNode name="arrowWedge4" styleLbl="fgSibTrans2D1">
        <dgm:choose name="Name191">
          <dgm:if name="Name192" func="var" arg="dir" op="equ" val="norm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3">
            <dgm:alg type="conn">
              <dgm:param type="connRout" val="curve"/>
              <dgm:param type="srcNode" val="dummy4a"/>
              <dgm:param type="dstNode" val="dummy4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4" axis="ch" ptType="sibTrans" hideLastTrans="0" st="5" cnt="1">
      <dgm:layoutNode name="arrowWedge5" styleLbl="fgSibTrans2D1">
        <dgm:choose name="Name195">
          <dgm:if name="Name196" func="var" arg="dir" op="equ" val="norm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197">
            <dgm:alg type="conn">
              <dgm:param type="connRout" val="curve"/>
              <dgm:param type="srcNode" val="dummy5a"/>
              <dgm:param type="dstNode" val="dummy5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198" axis="ch" ptType="sibTrans" hideLastTrans="0" st="6" cnt="1">
      <dgm:layoutNode name="arrowWedge6" styleLbl="fgSibTrans2D1">
        <dgm:choose name="Name199">
          <dgm:if name="Name200" func="var" arg="dir" op="equ" val="norm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1">
            <dgm:alg type="conn">
              <dgm:param type="connRout" val="curve"/>
              <dgm:param type="srcNode" val="dummy6a"/>
              <dgm:param type="dstNode" val="dummy6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  <dgm:forEach name="Name202" axis="ch" ptType="sibTrans" hideLastTrans="0" st="7" cnt="1">
      <dgm:layoutNode name="arrowWedge7" styleLbl="fgSibTrans2D1">
        <dgm:choose name="Name203">
          <dgm:if name="Name204" func="var" arg="dir" op="equ" val="norm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noArr"/>
              <dgm:param type="endSty" val="arr"/>
            </dgm:alg>
          </dgm:if>
          <dgm:else name="Name205">
            <dgm:alg type="conn">
              <dgm:param type="connRout" val="curve"/>
              <dgm:param type="srcNode" val="dummy7a"/>
              <dgm:param type="dstNode" val="dummy7b"/>
              <dgm:param type="begPts" val="tL"/>
              <dgm:param type="endPts" val="tL"/>
              <dgm:param type="begSty" val="arr"/>
              <dgm:param type="endSty" val="noArr"/>
            </dgm:alg>
          </dgm:else>
        </dgm:choose>
        <dgm:shape xmlns:r="http://schemas.openxmlformats.org/officeDocument/2006/relationships" type="conn" r:blip="">
          <dgm:adjLst/>
        </dgm:shape>
        <dgm:presOf/>
        <dgm:constrLst>
          <dgm:constr type="w" val="1"/>
          <dgm:constr type="begPad"/>
          <dgm:constr type="endPad"/>
        </dgm:constrLst>
        <dgm:ruleLst/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png"/><Relationship Id="rId3" Type="http://schemas.openxmlformats.org/officeDocument/2006/relationships/image" Target="../media/image3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1918447"/>
            <a:ext cx="7583488" cy="1470025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3478306"/>
            <a:ext cx="7583487" cy="17526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7CC652-A623-41D2-B0ED-8F1D217186B4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Picture 8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4320"/>
            <a:ext cx="3959352" cy="1691640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64608" y="264907"/>
            <a:ext cx="3959352" cy="6328186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0801"/>
            <a:ext cx="3959352" cy="3200400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>
              <a:lnSpc>
                <a:spcPct val="110000"/>
              </a:lnSpc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70048" y="6356350"/>
            <a:ext cx="162763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2808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38129"/>
            <a:ext cx="758952" cy="57607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038600"/>
            <a:ext cx="7620000" cy="990600"/>
          </a:xfrm>
        </p:spPr>
        <p:txBody>
          <a:bodyPr vert="horz" lIns="91440" tIns="45720" rIns="91440" bIns="45720" rtlCol="0" anchor="b" anchorCtr="0">
            <a:normAutofit/>
          </a:bodyPr>
          <a:lstStyle>
            <a:lvl1pPr algn="ctr">
              <a:defRPr sz="36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j-lt"/>
                <a:ea typeface="+mn-ea"/>
                <a:cs typeface="+mn-cs"/>
              </a:defRPr>
            </a:lvl1pPr>
          </a:lstStyle>
          <a:p>
            <a:pPr marL="0" lvl="0" indent="0" algn="l" defTabSz="914400" rtl="0" eaLnBrk="1" latinLnBrk="0" hangingPunct="1">
              <a:spcBef>
                <a:spcPts val="2000"/>
              </a:spcBef>
              <a:buFont typeface="Calisto MT" pitchFamily="18" charset="0"/>
              <a:buNone/>
            </a:pPr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42900" y="265176"/>
            <a:ext cx="8458200" cy="3697224"/>
          </a:xfrm>
          <a:solidFill>
            <a:schemeClr val="tx1">
              <a:lumMod val="50000"/>
            </a:schemeClr>
          </a:solidFill>
          <a:effectLst>
            <a:outerShdw blurRad="50800" dir="2700000" algn="tl" rotWithShape="0">
              <a:schemeClr val="tx1">
                <a:alpha val="40000"/>
              </a:scheme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000"/>
              </a:spcBef>
              <a:buFont typeface="Calisto MT" pitchFamily="18" charset="0"/>
              <a:buNone/>
              <a:defRPr sz="24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0" y="5042647"/>
            <a:ext cx="7620000" cy="1129553"/>
          </a:xfrm>
        </p:spPr>
        <p:txBody>
          <a:bodyPr>
            <a:normAutofit/>
          </a:bodyPr>
          <a:lstStyle>
            <a:lvl1pPr marL="0" indent="0" algn="ctr">
              <a:lnSpc>
                <a:spcPct val="110000"/>
              </a:lnSpc>
              <a:spcBef>
                <a:spcPct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>
              <a:defRPr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</a:defRPr>
            </a:lvl1pPr>
          </a:lstStyle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2"/>
          <a:srcRect r="14719"/>
          <a:stretch>
            <a:fillRect/>
          </a:stretch>
        </p:blipFill>
        <p:spPr>
          <a:xfrm>
            <a:off x="0" y="4482"/>
            <a:ext cx="7798112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848600" y="457200"/>
            <a:ext cx="1219200" cy="5668963"/>
          </a:xfrm>
        </p:spPr>
        <p:txBody>
          <a:bodyPr vert="eaVert">
            <a:norm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457200"/>
            <a:ext cx="6383337" cy="56689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24800" y="6356350"/>
            <a:ext cx="1066800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5400000" flipH="1">
            <a:off x="4421262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t="50000"/>
          <a:stretch>
            <a:fillRect/>
          </a:stretch>
        </p:blipFill>
        <p:spPr>
          <a:xfrm>
            <a:off x="0" y="3429000"/>
            <a:ext cx="9144000" cy="3429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79463" y="789081"/>
            <a:ext cx="7583488" cy="1470025"/>
          </a:xfrm>
        </p:spPr>
        <p:txBody>
          <a:bodyPr anchor="ctr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79463" y="4724400"/>
            <a:ext cx="7583487" cy="1385047"/>
          </a:xfrm>
        </p:spPr>
        <p:txBody>
          <a:bodyPr anchor="ctr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7" name="Picture 6" descr="overlay-ruleShadow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03984"/>
            <a:ext cx="9144000" cy="125016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3677371" y="2564085"/>
            <a:ext cx="1789259" cy="1729830"/>
          </a:xfrm>
          <a:prstGeom prst="ellipse">
            <a:avLst/>
          </a:prstGeom>
          <a:noFill/>
          <a:ln w="127000">
            <a:solidFill>
              <a:schemeClr val="tx2"/>
            </a:solidFill>
          </a:ln>
          <a:effectLst>
            <a:innerShdw blurRad="101600" dist="76200" dir="13500000">
              <a:prstClr val="black">
                <a:alpha val="57000"/>
              </a:prstClr>
            </a:innerShdw>
          </a:effectLst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46984"/>
            <a:ext cx="9144000" cy="125016"/>
          </a:xfrm>
          <a:prstGeom prst="rect">
            <a:avLst/>
          </a:prstGeom>
        </p:spPr>
      </p:pic>
      <p:pic>
        <p:nvPicPr>
          <p:cNvPr id="7" name="Picture 6" descr="Overlay-FullBackground.jpg"/>
          <p:cNvPicPr>
            <a:picLocks noChangeAspect="1"/>
          </p:cNvPicPr>
          <p:nvPr/>
        </p:nvPicPr>
        <p:blipFill>
          <a:blip r:embed="rId3"/>
          <a:srcRect t="66667"/>
          <a:stretch>
            <a:fillRect/>
          </a:stretch>
        </p:blipFill>
        <p:spPr>
          <a:xfrm>
            <a:off x="0" y="4572000"/>
            <a:ext cx="9144000" cy="2286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971800"/>
            <a:ext cx="7583487" cy="1362075"/>
          </a:xfrm>
        </p:spPr>
        <p:txBody>
          <a:bodyPr vert="horz" lIns="91440" tIns="45720" rIns="91440" bIns="45720" rtlCol="0"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8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4724400"/>
            <a:ext cx="7583487" cy="1398494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600"/>
              </a:spcBef>
              <a:buFont typeface="Calisto MT" pitchFamily="18" charset="0"/>
              <a:buNone/>
              <a:defRPr sz="1800" kern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9619C8-A375-448C-891B-9999C6BE8E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1" name="Picture 10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3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96791" y="1828800"/>
            <a:ext cx="3566160" cy="42973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pic>
        <p:nvPicPr>
          <p:cNvPr id="13" name="Picture 12" descr="Overlay-FullBackground.jpg"/>
          <p:cNvPicPr>
            <a:picLocks noChangeAspect="1"/>
          </p:cNvPicPr>
          <p:nvPr/>
        </p:nvPicPr>
        <p:blipFill>
          <a:blip r:embed="rId3"/>
          <a:srcRect t="23333"/>
          <a:stretch>
            <a:fillRect/>
          </a:stretch>
        </p:blipFill>
        <p:spPr>
          <a:xfrm>
            <a:off x="0" y="1425388"/>
            <a:ext cx="9144000" cy="5432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96791" y="1524000"/>
            <a:ext cx="3566160" cy="838200"/>
          </a:xfrm>
        </p:spPr>
        <p:txBody>
          <a:bodyPr anchor="ctr" anchorCtr="0">
            <a:noAutofit/>
          </a:bodyPr>
          <a:lstStyle>
            <a:lvl1pPr marL="0" indent="0" algn="ctr">
              <a:spcBef>
                <a:spcPct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96791" y="2393576"/>
            <a:ext cx="3566160" cy="373258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ruleShadow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07592"/>
            <a:ext cx="9144000" cy="12501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FullBackground.jpg"/>
          <p:cNvPicPr>
            <a:picLocks noChangeAspect="1"/>
          </p:cNvPicPr>
          <p:nvPr/>
        </p:nvPicPr>
        <p:blipFill>
          <a:blip r:embed="rId3"/>
          <a:srcRect t="21046"/>
          <a:stretch>
            <a:fillRect/>
          </a:stretch>
        </p:blipFill>
        <p:spPr>
          <a:xfrm>
            <a:off x="0" y="1447800"/>
            <a:ext cx="9144000" cy="541468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FullBackgroun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4482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FullBackground.jpg"/>
          <p:cNvPicPr>
            <a:picLocks noChangeAspect="1"/>
          </p:cNvPicPr>
          <p:nvPr/>
        </p:nvPicPr>
        <p:blipFill>
          <a:blip r:embed="rId2"/>
          <a:srcRect l="50000"/>
          <a:stretch>
            <a:fillRect/>
          </a:stretch>
        </p:blipFill>
        <p:spPr>
          <a:xfrm>
            <a:off x="4572000" y="4482"/>
            <a:ext cx="4572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73049"/>
            <a:ext cx="3962400" cy="1690221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66401" y="273050"/>
            <a:ext cx="3959352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1975104"/>
            <a:ext cx="3962400" cy="3200401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 anchorCtr="0">
            <a:normAutofit/>
          </a:bodyPr>
          <a:lstStyle>
            <a:lvl1pPr marL="0" indent="0" algn="ctr" defTabSz="914400" rtl="0" eaLnBrk="1" latinLnBrk="0" hangingPunct="1">
              <a:lnSpc>
                <a:spcPct val="110000"/>
              </a:lnSpc>
              <a:spcBef>
                <a:spcPts val="2000"/>
              </a:spcBef>
              <a:buNone/>
              <a:defRPr sz="18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2667000" y="6356350"/>
            <a:ext cx="1622612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r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42047" y="6356350"/>
            <a:ext cx="1891553" cy="36512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/>
          <a:lstStyle>
            <a:lvl1pPr marL="0" algn="l" defTabSz="914400" rtl="0" eaLnBrk="1" latinLnBrk="0" hangingPunct="1">
              <a:defRPr sz="1200" kern="1200">
                <a:solidFill>
                  <a:schemeClr val="tx1"/>
                </a:solidFill>
                <a:effectLst>
                  <a:outerShdw blurRad="38100" dist="12700" dir="2700000" algn="tl" rotWithShape="0">
                    <a:prstClr val="black">
                      <a:alpha val="6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892808" y="5748338"/>
            <a:ext cx="762000" cy="576262"/>
          </a:xfrm>
        </p:spPr>
        <p:txBody>
          <a:bodyPr vert="horz" lIns="91440" tIns="45720" rIns="91440" bIns="45720" rtlCol="0" anchor="ctr">
            <a:noAutofit/>
          </a:bodyPr>
          <a:lstStyle>
            <a:lvl1pPr marL="0" algn="ctr" defTabSz="914400" rtl="0" eaLnBrk="1" latinLnBrk="0" hangingPunct="1">
              <a:spcBef>
                <a:spcPct val="0"/>
              </a:spcBef>
              <a:defRPr sz="3600" kern="1200">
                <a:solidFill>
                  <a:schemeClr val="tx1"/>
                </a:solidFill>
                <a:effectLst>
                  <a:outerShdw blurRad="50800" dist="12700" dir="2700000" sx="100500" sy="100500" algn="tl" rotWithShape="0">
                    <a:prstClr val="black">
                      <a:alpha val="60000"/>
                    </a:prst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 descr="overlay-ruleShadow.png"/>
          <p:cNvPicPr>
            <a:picLocks noChangeAspect="1"/>
          </p:cNvPicPr>
          <p:nvPr/>
        </p:nvPicPr>
        <p:blipFill>
          <a:blip r:embed="rId3"/>
          <a:srcRect r="25031"/>
          <a:stretch>
            <a:fillRect/>
          </a:stretch>
        </p:blipFill>
        <p:spPr>
          <a:xfrm rot="16200000">
            <a:off x="1086391" y="3365075"/>
            <a:ext cx="6855164" cy="125016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79463" y="62753"/>
            <a:ext cx="7583488" cy="128316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828800"/>
            <a:ext cx="7583488" cy="42973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32494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DB881D95-2E16-7C4A-BEFE-B5E7449AA148}" type="datetimeFigureOut">
              <a:rPr lang="en-US" smtClean="0"/>
              <a:pPr/>
              <a:t>10/25/11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047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2"/>
                </a:solidFill>
                <a:effectLst>
                  <a:outerShdw blurRad="63500" dir="2700000" algn="tl" rotWithShape="0">
                    <a:schemeClr val="tx1">
                      <a:alpha val="40000"/>
                    </a:schemeClr>
                  </a:outerShdw>
                </a:effectLst>
              </a:defRPr>
            </a:lvl1pPr>
          </a:lstStyle>
          <a:p>
            <a:fld id="{A8C772C0-E145-DF4C-9C94-CF84AD727AB9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83" r:id="rId1"/>
    <p:sldLayoutId id="2147483884" r:id="rId2"/>
    <p:sldLayoutId id="2147483885" r:id="rId3"/>
    <p:sldLayoutId id="2147483886" r:id="rId4"/>
    <p:sldLayoutId id="2147483887" r:id="rId5"/>
    <p:sldLayoutId id="2147483888" r:id="rId6"/>
    <p:sldLayoutId id="2147483889" r:id="rId7"/>
    <p:sldLayoutId id="2147483890" r:id="rId8"/>
    <p:sldLayoutId id="2147483891" r:id="rId9"/>
    <p:sldLayoutId id="2147483892" r:id="rId10"/>
    <p:sldLayoutId id="2147483893" r:id="rId11"/>
    <p:sldLayoutId id="2147483894" r:id="rId12"/>
    <p:sldLayoutId id="2147483895" r:id="rId13"/>
    <p:sldLayoutId id="2147483896" r:id="rId14"/>
  </p:sldLayoutIdLst>
  <p:txStyles>
    <p:titleStyle>
      <a:lvl1pPr algn="ctr" defTabSz="914400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effectLst>
            <a:outerShdw blurRad="50800" dist="12700" dir="2700000" sx="100500" sy="100500" algn="tl" rotWithShape="0">
              <a:prstClr val="black">
                <a:alpha val="6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282575" indent="-282575" algn="l" defTabSz="914400" rtl="0" eaLnBrk="1" latinLnBrk="0" hangingPunct="1">
        <a:spcBef>
          <a:spcPts val="2000"/>
        </a:spcBef>
        <a:buFont typeface="Calisto MT" pitchFamily="18" charset="0"/>
        <a:buChar char="•"/>
        <a:defRPr sz="24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1pPr>
      <a:lvl2pPr marL="577850" indent="-2952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22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2pPr>
      <a:lvl3pPr marL="86042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20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3pPr>
      <a:lvl4pPr marL="1143000" indent="-282575" algn="l" defTabSz="914400" rtl="0" eaLnBrk="1" latinLnBrk="0" hangingPunct="1">
        <a:spcBef>
          <a:spcPts val="600"/>
        </a:spcBef>
        <a:buClr>
          <a:schemeClr val="bg2">
            <a:lumMod val="60000"/>
            <a:lumOff val="40000"/>
          </a:schemeClr>
        </a:buClr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4pPr>
      <a:lvl5pPr marL="1425575" indent="-282575" algn="l" defTabSz="914400" rtl="0" eaLnBrk="1" latinLnBrk="0" hangingPunct="1">
        <a:spcBef>
          <a:spcPts val="600"/>
        </a:spcBef>
        <a:buFont typeface="Calisto MT" pitchFamily="18" charset="0"/>
        <a:buChar char="•"/>
        <a:defRPr sz="1800" kern="1200">
          <a:solidFill>
            <a:schemeClr val="bg2"/>
          </a:solidFill>
          <a:effectLst>
            <a:outerShdw blurRad="63500" dir="2700000" algn="tl" rotWithShape="0">
              <a:schemeClr val="tx1">
                <a:alpha val="40000"/>
              </a:scheme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Relationship Id="rId2" Type="http://schemas.openxmlformats.org/officeDocument/2006/relationships/image" Target="../media/image5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4" Type="http://schemas.openxmlformats.org/officeDocument/2006/relationships/diagramQuickStyle" Target="../diagrams/quickStyle5.xml"/><Relationship Id="rId5" Type="http://schemas.openxmlformats.org/officeDocument/2006/relationships/diagramColors" Target="../diagrams/colors5.xml"/><Relationship Id="rId6" Type="http://schemas.microsoft.com/office/2007/relationships/diagramDrawing" Target="../diagrams/drawing5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4" Type="http://schemas.openxmlformats.org/officeDocument/2006/relationships/diagramQuickStyle" Target="../diagrams/quickStyle6.xml"/><Relationship Id="rId5" Type="http://schemas.openxmlformats.org/officeDocument/2006/relationships/diagramColors" Target="../diagrams/colors6.xml"/><Relationship Id="rId6" Type="http://schemas.microsoft.com/office/2007/relationships/diagramDrawing" Target="../diagrams/drawing6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4" Type="http://schemas.openxmlformats.org/officeDocument/2006/relationships/diagramQuickStyle" Target="../diagrams/quickStyle7.xml"/><Relationship Id="rId5" Type="http://schemas.openxmlformats.org/officeDocument/2006/relationships/diagramColors" Target="../diagrams/colors7.xml"/><Relationship Id="rId6" Type="http://schemas.microsoft.com/office/2007/relationships/diagramDrawing" Target="../diagrams/drawing7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4" Type="http://schemas.openxmlformats.org/officeDocument/2006/relationships/diagramQuickStyle" Target="../diagrams/quickStyle8.xml"/><Relationship Id="rId5" Type="http://schemas.openxmlformats.org/officeDocument/2006/relationships/diagramColors" Target="../diagrams/colors8.xml"/><Relationship Id="rId6" Type="http://schemas.microsoft.com/office/2007/relationships/diagramDrawing" Target="../diagrams/drawing8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4" Type="http://schemas.openxmlformats.org/officeDocument/2006/relationships/diagramQuickStyle" Target="../diagrams/quickStyle9.xml"/><Relationship Id="rId5" Type="http://schemas.openxmlformats.org/officeDocument/2006/relationships/diagramColors" Target="../diagrams/colors9.xml"/><Relationship Id="rId6" Type="http://schemas.microsoft.com/office/2007/relationships/diagramDrawing" Target="../diagrams/drawing9.xml"/><Relationship Id="rId1" Type="http://schemas.openxmlformats.org/officeDocument/2006/relationships/slideLayout" Target="../slideLayouts/slideLayout7.xml"/><Relationship Id="rId2" Type="http://schemas.openxmlformats.org/officeDocument/2006/relationships/diagramData" Target="../diagrams/data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8.gi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9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4" Type="http://schemas.openxmlformats.org/officeDocument/2006/relationships/diagramQuickStyle" Target="../diagrams/quickStyle2.xml"/><Relationship Id="rId5" Type="http://schemas.openxmlformats.org/officeDocument/2006/relationships/diagramColors" Target="../diagrams/colors2.xml"/><Relationship Id="rId6" Type="http://schemas.microsoft.com/office/2007/relationships/diagramDrawing" Target="../diagrams/drawing2.xml"/><Relationship Id="rId1" Type="http://schemas.openxmlformats.org/officeDocument/2006/relationships/slideLayout" Target="../slideLayouts/slideLayout13.xml"/><Relationship Id="rId2" Type="http://schemas.openxmlformats.org/officeDocument/2006/relationships/diagramData" Target="../diagrams/data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7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4" Type="http://schemas.openxmlformats.org/officeDocument/2006/relationships/diagramQuickStyle" Target="../diagrams/quickStyle3.xml"/><Relationship Id="rId5" Type="http://schemas.openxmlformats.org/officeDocument/2006/relationships/diagramColors" Target="../diagrams/colors3.xml"/><Relationship Id="rId6" Type="http://schemas.microsoft.com/office/2007/relationships/diagramDrawing" Target="../diagrams/drawing3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4" Type="http://schemas.openxmlformats.org/officeDocument/2006/relationships/diagramQuickStyle" Target="../diagrams/quickStyle4.xml"/><Relationship Id="rId5" Type="http://schemas.openxmlformats.org/officeDocument/2006/relationships/diagramColors" Target="../diagrams/colors4.xml"/><Relationship Id="rId6" Type="http://schemas.microsoft.com/office/2007/relationships/diagramDrawing" Target="../diagrams/drawing4.xml"/><Relationship Id="rId1" Type="http://schemas.openxmlformats.org/officeDocument/2006/relationships/slideLayout" Target="../slideLayouts/slideLayout8.xml"/><Relationship Id="rId2" Type="http://schemas.openxmlformats.org/officeDocument/2006/relationships/diagramData" Target="../diagrams/data4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/>
              <a:t>Roman Republic</a:t>
            </a:r>
            <a:endParaRPr lang="en-US" dirty="0"/>
          </a:p>
        </p:txBody>
      </p:sp>
      <p:pic>
        <p:nvPicPr>
          <p:cNvPr id="6" name="Picture Placeholder 5" descr="hannibal_barca_carthage_second_punic_war_rome_romans_9.jpg"/>
          <p:cNvPicPr>
            <a:picLocks noGrp="1" noChangeAspect="1"/>
          </p:cNvPicPr>
          <p:nvPr>
            <p:ph type="pic" idx="1"/>
          </p:nvPr>
        </p:nvPicPr>
        <p:blipFill>
          <a:blip r:embed="rId2"/>
          <a:stretch>
            <a:fillRect/>
          </a:stretch>
        </p:blipFill>
        <p:spPr>
          <a:xfrm>
            <a:off x="1875753" y="265175"/>
            <a:ext cx="5219310" cy="3914483"/>
          </a:xfrm>
        </p:spPr>
      </p:pic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en-US" sz="2000" dirty="0" smtClean="0"/>
              <a:t>World History</a:t>
            </a:r>
          </a:p>
          <a:p>
            <a:pPr algn="ctr"/>
            <a:r>
              <a:rPr lang="en-US" sz="2000" dirty="0" smtClean="0"/>
              <a:t>SOL WHI 6a,b,c,d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Social Structure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Roman Government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79463" y="1828800"/>
          <a:ext cx="7583488" cy="4297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Roman Government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Plebeians gradually acquired more rights</a:t>
            </a:r>
          </a:p>
          <a:p>
            <a:r>
              <a:rPr lang="en-US" sz="2800" dirty="0" smtClean="0"/>
              <a:t>450 BCE, the laws of Rome were inscribed on 12 tablets and set up in the Forum</a:t>
            </a:r>
          </a:p>
          <a:p>
            <a:r>
              <a:rPr lang="en-US" sz="2800" dirty="0" smtClean="0"/>
              <a:t>In time plebeians gained the right to elect their own officials called </a:t>
            </a:r>
            <a:r>
              <a:rPr lang="en-US" sz="2800" u="sng" dirty="0" smtClean="0"/>
              <a:t>tribunes</a:t>
            </a:r>
            <a:r>
              <a:rPr lang="en-US" sz="2800" dirty="0" smtClean="0"/>
              <a:t> who could veto laws</a:t>
            </a:r>
          </a:p>
          <a:p>
            <a:r>
              <a:rPr lang="en-US" sz="2800" dirty="0" smtClean="0"/>
              <a:t>Later, plebeians could be elected to the Senate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308952" y="926700"/>
          <a:ext cx="8496068" cy="5199464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Citizenship</a:t>
            </a:r>
            <a:endParaRPr lang="en-US" sz="4400" dirty="0"/>
          </a:p>
        </p:txBody>
      </p:sp>
      <p:graphicFrame>
        <p:nvGraphicFramePr>
          <p:cNvPr id="4" name="Diagram 3"/>
          <p:cNvGraphicFramePr/>
          <p:nvPr/>
        </p:nvGraphicFramePr>
        <p:xfrm>
          <a:off x="338667" y="1701785"/>
          <a:ext cx="8517466" cy="4902211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Citizenship</a:t>
            </a:r>
            <a:endParaRPr lang="en-US" sz="4400" dirty="0"/>
          </a:p>
        </p:txBody>
      </p:sp>
      <p:graphicFrame>
        <p:nvGraphicFramePr>
          <p:cNvPr id="3" name="Diagram 2"/>
          <p:cNvGraphicFramePr/>
          <p:nvPr/>
        </p:nvGraphicFramePr>
        <p:xfrm>
          <a:off x="1524000" y="1921923"/>
          <a:ext cx="6096000" cy="4064000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400" dirty="0" smtClean="0"/>
              <a:t>Punic Wars</a:t>
            </a:r>
            <a:endParaRPr lang="en-US" sz="44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The Roman Republic fought three wars with the Carthaginian Empire between 264 – 146 BCE called the Punic Wars</a:t>
            </a:r>
          </a:p>
          <a:p>
            <a:r>
              <a:rPr lang="en-US" sz="2800" dirty="0" smtClean="0"/>
              <a:t>Rome and Carthage competed for trade in the Mediterranean</a:t>
            </a:r>
          </a:p>
          <a:p>
            <a:r>
              <a:rPr lang="en-US" sz="2800" dirty="0" smtClean="0"/>
              <a:t>In 218 BCE, Hannibal, a Carthaginian general, crossed the Alps with an army and invaded Italy, but he failed to capture Rome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200" dirty="0" smtClean="0"/>
              <a:t>Outcome of Punic Wars</a:t>
            </a:r>
            <a:endParaRPr lang="en-US" sz="4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Carthage was defeated and destroyed</a:t>
            </a:r>
          </a:p>
          <a:p>
            <a:r>
              <a:rPr lang="en-US" sz="2800" dirty="0" smtClean="0"/>
              <a:t>The Roman Republic expanded to North Africa and Spain</a:t>
            </a:r>
          </a:p>
          <a:p>
            <a:r>
              <a:rPr lang="en-US" sz="2800" dirty="0" smtClean="0"/>
              <a:t>The Roman Republic changed to an Empire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arthage_empire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483" y="355601"/>
            <a:ext cx="8706798" cy="611293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hannibal_invasi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85" y="0"/>
            <a:ext cx="906843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15399" y="115813"/>
            <a:ext cx="6508377" cy="1143000"/>
          </a:xfrm>
        </p:spPr>
        <p:txBody>
          <a:bodyPr/>
          <a:lstStyle/>
          <a:p>
            <a:pPr algn="ctr"/>
            <a:r>
              <a:rPr lang="en-US" sz="4400" dirty="0" smtClean="0"/>
              <a:t>Essential Questions</a:t>
            </a:r>
            <a:endParaRPr lang="en-US" sz="44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667944"/>
            <a:ext cx="8176179" cy="4682056"/>
          </a:xfrm>
        </p:spPr>
        <p:txBody>
          <a:bodyPr>
            <a:noAutofit/>
          </a:bodyPr>
          <a:lstStyle/>
          <a:p>
            <a:r>
              <a:rPr lang="en-US" sz="2600" dirty="0" smtClean="0"/>
              <a:t>How was geographic location important to social, economic, and political development of Rome?</a:t>
            </a:r>
          </a:p>
          <a:p>
            <a:r>
              <a:rPr lang="en-US" sz="2600" dirty="0" smtClean="0"/>
              <a:t>What was the source of Roman mythology?</a:t>
            </a:r>
          </a:p>
          <a:p>
            <a:r>
              <a:rPr lang="en-US" sz="2600" dirty="0" smtClean="0"/>
              <a:t>What impact did Roman mythology have on later civilizations?</a:t>
            </a:r>
          </a:p>
          <a:p>
            <a:r>
              <a:rPr lang="en-US" sz="2600" dirty="0" smtClean="0"/>
              <a:t>How did the government of Rome become more democratic in its decision making?</a:t>
            </a:r>
            <a:endParaRPr lang="en-US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ome_expansion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4801" y="470409"/>
            <a:ext cx="8577872" cy="594732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1235808" y="236538"/>
            <a:ext cx="6508750" cy="1143000"/>
          </a:xfrm>
        </p:spPr>
        <p:txBody>
          <a:bodyPr/>
          <a:lstStyle/>
          <a:p>
            <a:pPr algn="ctr"/>
            <a:r>
              <a:rPr lang="en-US" sz="4400" dirty="0" smtClean="0"/>
              <a:t>Physical Geography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4294967295"/>
          </p:nvPr>
        </p:nvGraphicFramePr>
        <p:xfrm>
          <a:off x="377608" y="1592263"/>
          <a:ext cx="8331200" cy="4892675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4400" dirty="0" smtClean="0"/>
              <a:t>Physical Geography</a:t>
            </a:r>
            <a:endParaRPr lang="en-US" sz="4400" dirty="0"/>
          </a:p>
        </p:txBody>
      </p:sp>
      <p:graphicFrame>
        <p:nvGraphicFramePr>
          <p:cNvPr id="6" name="Diagram 5"/>
          <p:cNvGraphicFramePr/>
          <p:nvPr/>
        </p:nvGraphicFramePr>
        <p:xfrm>
          <a:off x="457199" y="2209800"/>
          <a:ext cx="6508377" cy="3916363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italian_peninsula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9500" y="806450"/>
            <a:ext cx="6985000" cy="52451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rome_expansion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56265" y="406406"/>
            <a:ext cx="6217206" cy="590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60923" y="360387"/>
            <a:ext cx="6508377" cy="821802"/>
          </a:xfrm>
        </p:spPr>
        <p:txBody>
          <a:bodyPr/>
          <a:lstStyle/>
          <a:p>
            <a:pPr algn="ctr"/>
            <a:r>
              <a:rPr lang="en-US" sz="4400" dirty="0" smtClean="0"/>
              <a:t>Roman Religion</a:t>
            </a:r>
            <a:endParaRPr lang="en-US" sz="44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332563" y="1561660"/>
          <a:ext cx="6508377" cy="4564504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841026" y="600638"/>
          <a:ext cx="7569222" cy="5783286"/>
        </p:xfrm>
        <a:graphic>
          <a:graphicData uri="http://schemas.openxmlformats.org/drawingml/2006/table">
            <a:tbl>
              <a:tblPr firstRow="1" bandRow="1">
                <a:tableStyleId>{D113A9D2-9D6B-4929-AA2D-F23B5EE8CBE7}</a:tableStyleId>
              </a:tblPr>
              <a:tblGrid>
                <a:gridCol w="3784611"/>
                <a:gridCol w="3784611"/>
              </a:tblGrid>
              <a:tr h="963881"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Roman God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000" dirty="0" smtClean="0"/>
                        <a:t>Greek God</a:t>
                      </a:r>
                      <a:endParaRPr lang="en-US" sz="3000" dirty="0"/>
                    </a:p>
                  </a:txBody>
                  <a:tcPr/>
                </a:tc>
              </a:tr>
              <a:tr h="963881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Jupiter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Zeus</a:t>
                      </a:r>
                      <a:endParaRPr lang="en-US" sz="3000" dirty="0"/>
                    </a:p>
                  </a:txBody>
                  <a:tcPr/>
                </a:tc>
              </a:tr>
              <a:tr h="963881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Juno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Hera</a:t>
                      </a:r>
                      <a:endParaRPr lang="en-US" sz="3000" dirty="0"/>
                    </a:p>
                  </a:txBody>
                  <a:tcPr/>
                </a:tc>
              </a:tr>
              <a:tr h="963881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Apollo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Apollo</a:t>
                      </a:r>
                      <a:endParaRPr lang="en-US" sz="3000" dirty="0"/>
                    </a:p>
                  </a:txBody>
                  <a:tcPr/>
                </a:tc>
              </a:tr>
              <a:tr h="963881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Minerva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Athena</a:t>
                      </a:r>
                      <a:endParaRPr lang="en-US" sz="3000" dirty="0"/>
                    </a:p>
                  </a:txBody>
                  <a:tcPr/>
                </a:tc>
              </a:tr>
              <a:tr h="963881"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Venus</a:t>
                      </a:r>
                      <a:endParaRPr lang="en-US" sz="3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000" dirty="0" smtClean="0"/>
                        <a:t>Aphrodite</a:t>
                      </a:r>
                      <a:endParaRPr lang="en-US" sz="3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858191" y="1269917"/>
          <a:ext cx="7466240" cy="5216971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2334295" y="446190"/>
            <a:ext cx="4393925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smtClean="0"/>
              <a:t>Social Structure</a:t>
            </a:r>
            <a:endParaRPr lang="en-US" sz="4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recedent">
  <a:themeElements>
    <a:clrScheme name="Precedent">
      <a:dk1>
        <a:srgbClr val="921F07"/>
      </a:dk1>
      <a:lt1>
        <a:sysClr val="window" lastClr="FFFFFF"/>
      </a:lt1>
      <a:dk2>
        <a:srgbClr val="333333"/>
      </a:dk2>
      <a:lt2>
        <a:srgbClr val="E5E5D3"/>
      </a:lt2>
      <a:accent1>
        <a:srgbClr val="993232"/>
      </a:accent1>
      <a:accent2>
        <a:srgbClr val="9B6C34"/>
      </a:accent2>
      <a:accent3>
        <a:srgbClr val="736C5D"/>
      </a:accent3>
      <a:accent4>
        <a:srgbClr val="C9972B"/>
      </a:accent4>
      <a:accent5>
        <a:srgbClr val="C95F2B"/>
      </a:accent5>
      <a:accent6>
        <a:srgbClr val="8F7A05"/>
      </a:accent6>
      <a:hlink>
        <a:srgbClr val="933926"/>
      </a:hlink>
      <a:folHlink>
        <a:srgbClr val="916019"/>
      </a:folHlink>
    </a:clrScheme>
    <a:fontScheme name="Precedent">
      <a:majorFont>
        <a:latin typeface="Perpetua Titling MT"/>
        <a:ea typeface=""/>
        <a:cs typeface=""/>
        <a:font script="Jpan" typeface="ＭＳ Ｐ明朝"/>
      </a:majorFont>
      <a:minorFont>
        <a:latin typeface="Calisto MT"/>
        <a:ea typeface=""/>
        <a:cs typeface=""/>
        <a:font script="Jpan" typeface="ＭＳ Ｐ明朝"/>
      </a:minorFont>
    </a:fontScheme>
    <a:fmtScheme name="Precedent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tint val="100000"/>
                <a:shade val="30000"/>
                <a:satMod val="135000"/>
              </a:schemeClr>
            </a:gs>
          </a:gsLst>
          <a:path path="circle">
            <a:fillToRect l="70000" t="10000" b="7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0000"/>
                <a:satMod val="135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101600" dist="25400" dir="4800000" sx="103000" sy="103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l">
              <a:rot lat="0" lon="0" rev="3000000"/>
            </a:lightRig>
          </a:scene3d>
          <a:sp3d prstMaterial="softEdge">
            <a:bevelT w="0" h="0"/>
          </a:sp3d>
        </a:effectStyle>
        <a:effectStyle>
          <a:effectLst>
            <a:innerShdw blurRad="127000" dist="38100" dir="13200000">
              <a:srgbClr val="000000">
                <a:alpha val="75000"/>
              </a:srgbClr>
            </a:innerShdw>
            <a:outerShdw blurRad="38100" dist="12700" dir="1800000" sx="101000" sy="101000" rotWithShape="0">
              <a:srgbClr val="000000">
                <a:alpha val="40000"/>
              </a:srgbClr>
            </a:outerShdw>
            <a:reflection blurRad="127000" stA="25000" endPos="30000" dist="12700" dir="5400000" sy="-100000" rotWithShape="0"/>
          </a:effectLst>
          <a:scene3d>
            <a:camera prst="orthographicFront">
              <a:rot lat="0" lon="0" rev="0"/>
            </a:camera>
            <a:lightRig rig="twoPt" dir="t">
              <a:rot lat="0" lon="0" rev="1200000"/>
            </a:lightRig>
          </a:scene3d>
          <a:sp3d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satMod val="135000"/>
              </a:schemeClr>
            </a:gs>
            <a:gs pos="100000">
              <a:schemeClr val="phClr">
                <a:shade val="30000"/>
                <a:satMod val="150000"/>
              </a:schemeClr>
            </a:gs>
          </a:gsLst>
          <a:path path="circle">
            <a:fillToRect t="10000" r="70000" b="70000"/>
          </a:path>
        </a:gradFill>
        <a:blipFill rotWithShape="1">
          <a:blip xmlns:r="http://schemas.openxmlformats.org/officeDocument/2006/relationships" r:embed="rId2">
            <a:duotone>
              <a:schemeClr val="phClr">
                <a:shade val="10000"/>
                <a:satMod val="130000"/>
                <a:lumMod val="80000"/>
              </a:schemeClr>
              <a:schemeClr val="phClr">
                <a:satMod val="150000"/>
                <a:lumMod val="11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Precedent.thmx</Template>
  <TotalTime>4064</TotalTime>
  <Words>342</Words>
  <Application>Microsoft Macintosh PowerPoint</Application>
  <PresentationFormat>On-screen Show (4:3)</PresentationFormat>
  <Paragraphs>77</Paragraphs>
  <Slides>20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Precedent</vt:lpstr>
      <vt:lpstr>Roman Republic</vt:lpstr>
      <vt:lpstr>Essential Questions</vt:lpstr>
      <vt:lpstr>Physical Geography</vt:lpstr>
      <vt:lpstr>Physical Geography</vt:lpstr>
      <vt:lpstr>Slide 5</vt:lpstr>
      <vt:lpstr>Slide 6</vt:lpstr>
      <vt:lpstr>Roman Religion</vt:lpstr>
      <vt:lpstr>Slide 8</vt:lpstr>
      <vt:lpstr>Slide 9</vt:lpstr>
      <vt:lpstr>Social Structure</vt:lpstr>
      <vt:lpstr>Roman Government</vt:lpstr>
      <vt:lpstr>Roman Government</vt:lpstr>
      <vt:lpstr>Slide 13</vt:lpstr>
      <vt:lpstr>Citizenship</vt:lpstr>
      <vt:lpstr>Citizenship</vt:lpstr>
      <vt:lpstr>Punic Wars</vt:lpstr>
      <vt:lpstr>Outcome of Punic Wars</vt:lpstr>
      <vt:lpstr>Slide 18</vt:lpstr>
      <vt:lpstr>Slide 19</vt:lpstr>
      <vt:lpstr>Slide 20</vt:lpstr>
    </vt:vector>
  </TitlesOfParts>
  <Company>Menchville High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Roman Republic</dc:title>
  <dc:creator>Arram Dreyer</dc:creator>
  <cp:lastModifiedBy>Arram Dreyer</cp:lastModifiedBy>
  <cp:revision>11</cp:revision>
  <dcterms:created xsi:type="dcterms:W3CDTF">2011-10-25T11:59:46Z</dcterms:created>
  <dcterms:modified xsi:type="dcterms:W3CDTF">2011-10-25T12:06:31Z</dcterms:modified>
</cp:coreProperties>
</file>