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9.xml" ContentType="application/vnd.openxmlformats-officedocument.presentationml.slide+xml"/>
  <Override PartName="/ppt/diagrams/data2.xml" ContentType="application/vnd.openxmlformats-officedocument.drawingml.diagramData+xml"/>
  <Override PartName="/ppt/diagrams/colors5.xml" ContentType="application/vnd.openxmlformats-officedocument.drawingml.diagramColors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diagrams/colors1.xml" ContentType="application/vnd.openxmlformats-officedocument.drawingml.diagramColors+xml"/>
  <Default Extension="rels" ContentType="application/vnd.openxmlformats-package.relationships+xml"/>
  <Default Extension="jpeg" ContentType="image/jpeg"/>
  <Override PartName="/ppt/diagrams/layout4.xml" ContentType="application/vnd.openxmlformats-officedocument.drawingml.diagramLayout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ppt/diagrams/quickStyle4.xml" ContentType="application/vnd.openxmlformats-officedocument.drawingml.diagramStyle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diagrams/drawing7.xml" ContentType="application/vnd.ms-office.drawingml.diagramDrawing+xml"/>
  <Override PartName="/ppt/diagrams/data7.xml" ContentType="application/vnd.openxmlformats-officedocument.drawingml.diagramData+xml"/>
  <Default Extension="xml" ContentType="application/xml"/>
  <Override PartName="/ppt/diagrams/drawing3.xml" ContentType="application/vnd.ms-office.drawingml.diagramDrawing+xml"/>
  <Override PartName="/ppt/tableStyles.xml" ContentType="application/vnd.openxmlformats-officedocument.presentationml.tableStyles+xml"/>
  <Override PartName="/ppt/diagrams/data3.xml" ContentType="application/vnd.openxmlformats-officedocument.drawingml.diagramData+xml"/>
  <Override PartName="/ppt/diagrams/colors6.xml" ContentType="application/vnd.openxmlformats-officedocument.drawingml.diagramColors+xml"/>
  <Override PartName="/ppt/slides/slide6.xml" ContentType="application/vnd.openxmlformats-officedocument.presentationml.slide+xml"/>
  <Override PartName="/ppt/diagrams/colors2.xml" ContentType="application/vnd.openxmlformats-officedocument.drawingml.diagramColors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layout5.xml" ContentType="application/vnd.openxmlformats-officedocument.drawingml.diagramLayout+xml"/>
  <Override PartName="/ppt/slides/slide2.xml" ContentType="application/vnd.openxmlformats-officedocument.presentationml.slide+xml"/>
  <Override PartName="/ppt/diagrams/quickStyle5.xml" ContentType="application/vnd.openxmlformats-officedocument.drawingml.diagramStyle+xml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diagrams/layout1.xml" ContentType="application/vnd.openxmlformats-officedocument.drawingml.diagramLayout+xml"/>
  <Override PartName="/ppt/diagrams/drawing4.xml" ContentType="application/vnd.ms-office.drawingml.diagramDrawing+xml"/>
  <Override PartName="/ppt/diagrams/data4.xml" ContentType="application/vnd.openxmlformats-officedocument.drawingml.diagramData+xml"/>
  <Default Extension="gif" ContentType="image/gif"/>
  <Override PartName="/ppt/diagrams/colors7.xml" ContentType="application/vnd.openxmlformats-officedocument.drawingml.diagramColors+xml"/>
  <Override PartName="/ppt/slides/slide7.xml" ContentType="application/vnd.openxmlformats-officedocument.presentationml.slide+xml"/>
  <Override PartName="/ppt/diagrams/colors3.xml" ContentType="application/vnd.openxmlformats-officedocument.drawingml.diagramColors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layout6.xml" ContentType="application/vnd.openxmlformats-officedocument.drawingml.diagramLayout+xml"/>
  <Override PartName="/ppt/slides/slide3.xml" ContentType="application/vnd.openxmlformats-officedocument.presentationml.slide+xml"/>
  <Override PartName="/ppt/diagrams/quickStyle6.xml" ContentType="application/vnd.openxmlformats-officedocument.drawingml.diagramStyle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slideLayouts/slideLayout3.xml" ContentType="application/vnd.openxmlformats-officedocument.presentationml.slideLayout+xml"/>
  <Override PartName="/ppt/diagrams/drawing5.xml" ContentType="application/vnd.ms-office.drawingml.diagramDrawing+xml"/>
  <Override PartName="/ppt/diagrams/data5.xml" ContentType="application/vnd.openxmlformats-officedocument.drawingml.diagramData+xml"/>
  <Override PartName="/ppt/diagrams/drawing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4.xml" ContentType="application/vnd.openxmlformats-officedocument.drawingml.diagramColors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quickStyle3.xml" ContentType="application/vnd.openxmlformats-officedocument.drawingml.diagramStyle+xml"/>
  <Override PartName="/ppt/slideLayouts/slideLayout4.xml" ContentType="application/vnd.openxmlformats-officedocument.presentationml.slideLayout+xml"/>
  <Override PartName="/ppt/diagrams/layout3.xml" ContentType="application/vnd.openxmlformats-officedocument.drawingml.diagram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diagrams/drawing6.xml" ContentType="application/vnd.ms-office.drawingml.diagramDrawing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ppt/diagrams/data6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0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9" r:id="rId9"/>
    <p:sldId id="270" r:id="rId10"/>
    <p:sldId id="268" r:id="rId11"/>
    <p:sldId id="264" r:id="rId12"/>
    <p:sldId id="265" r:id="rId13"/>
    <p:sldId id="267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30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image" Target="../media/image10.jpeg"/><Relationship Id="rId3" Type="http://schemas.openxmlformats.org/officeDocument/2006/relationships/image" Target="../media/image11.jpe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image" Target="../media/image10.jpeg"/><Relationship Id="rId3" Type="http://schemas.openxmlformats.org/officeDocument/2006/relationships/image" Target="../media/image1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0ACDD9-7CED-0047-AFB9-EB4C495BE575}" type="doc">
      <dgm:prSet loTypeId="urn:microsoft.com/office/officeart/2005/8/layout/vList2" loCatId="list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10052898-1C27-FD4C-9B73-89D8B3D76D6C}">
      <dgm:prSet phldrT="[Text]"/>
      <dgm:spPr/>
      <dgm:t>
        <a:bodyPr/>
        <a:lstStyle/>
        <a:p>
          <a:r>
            <a:rPr lang="en-US" dirty="0" smtClean="0"/>
            <a:t>German reparations</a:t>
          </a:r>
          <a:endParaRPr lang="en-US" dirty="0"/>
        </a:p>
      </dgm:t>
    </dgm:pt>
    <dgm:pt modelId="{F13358FF-C8EF-5C42-ACF6-2E4AB1607820}" type="parTrans" cxnId="{6B185AD1-0CD9-9D4E-8428-3349DB6F111C}">
      <dgm:prSet/>
      <dgm:spPr/>
      <dgm:t>
        <a:bodyPr/>
        <a:lstStyle/>
        <a:p>
          <a:endParaRPr lang="en-US"/>
        </a:p>
      </dgm:t>
    </dgm:pt>
    <dgm:pt modelId="{56149F92-05D7-784E-A7FE-28944818AE66}" type="sibTrans" cxnId="{6B185AD1-0CD9-9D4E-8428-3349DB6F111C}">
      <dgm:prSet/>
      <dgm:spPr/>
      <dgm:t>
        <a:bodyPr/>
        <a:lstStyle/>
        <a:p>
          <a:endParaRPr lang="en-US"/>
        </a:p>
      </dgm:t>
    </dgm:pt>
    <dgm:pt modelId="{4F84CA33-93C7-6343-A6A3-BB1B1C93951C}">
      <dgm:prSet phldrT="[Text]"/>
      <dgm:spPr/>
      <dgm:t>
        <a:bodyPr/>
        <a:lstStyle/>
        <a:p>
          <a:r>
            <a:rPr lang="en-US" dirty="0" smtClean="0"/>
            <a:t>High protective tariffs</a:t>
          </a:r>
          <a:endParaRPr lang="en-US" dirty="0"/>
        </a:p>
      </dgm:t>
    </dgm:pt>
    <dgm:pt modelId="{78C76DC0-1DA6-7D48-B9F0-7D5FF9D8F418}" type="parTrans" cxnId="{43A46408-7AD6-8B47-B97D-F7B4DF1E95C7}">
      <dgm:prSet/>
      <dgm:spPr/>
      <dgm:t>
        <a:bodyPr/>
        <a:lstStyle/>
        <a:p>
          <a:endParaRPr lang="en-US"/>
        </a:p>
      </dgm:t>
    </dgm:pt>
    <dgm:pt modelId="{B258D2D4-E910-BA49-94F9-72DEF0A49EED}" type="sibTrans" cxnId="{43A46408-7AD6-8B47-B97D-F7B4DF1E95C7}">
      <dgm:prSet/>
      <dgm:spPr/>
      <dgm:t>
        <a:bodyPr/>
        <a:lstStyle/>
        <a:p>
          <a:endParaRPr lang="en-US"/>
        </a:p>
      </dgm:t>
    </dgm:pt>
    <dgm:pt modelId="{F7F49C8E-BD06-0D46-852C-BAACFD7FDA59}">
      <dgm:prSet phldrT="[Text]"/>
      <dgm:spPr/>
      <dgm:t>
        <a:bodyPr/>
        <a:lstStyle/>
        <a:p>
          <a:r>
            <a:rPr lang="en-US" dirty="0" smtClean="0"/>
            <a:t>Excessive expansion of credit</a:t>
          </a:r>
          <a:endParaRPr lang="en-US" dirty="0"/>
        </a:p>
      </dgm:t>
    </dgm:pt>
    <dgm:pt modelId="{57BB707C-58B3-2949-81FA-B0DCFFC51537}" type="parTrans" cxnId="{944C6582-AB85-B04F-B325-1BC6F63D7721}">
      <dgm:prSet/>
      <dgm:spPr/>
      <dgm:t>
        <a:bodyPr/>
        <a:lstStyle/>
        <a:p>
          <a:endParaRPr lang="en-US"/>
        </a:p>
      </dgm:t>
    </dgm:pt>
    <dgm:pt modelId="{F3A19185-5134-6E42-B4F2-98C5BF879230}" type="sibTrans" cxnId="{944C6582-AB85-B04F-B325-1BC6F63D7721}">
      <dgm:prSet/>
      <dgm:spPr/>
      <dgm:t>
        <a:bodyPr/>
        <a:lstStyle/>
        <a:p>
          <a:endParaRPr lang="en-US"/>
        </a:p>
      </dgm:t>
    </dgm:pt>
    <dgm:pt modelId="{4A8A2B9E-F536-8E42-9A70-680C7C5EEDA6}">
      <dgm:prSet phldrT="[Text]"/>
      <dgm:spPr/>
      <dgm:t>
        <a:bodyPr/>
        <a:lstStyle/>
        <a:p>
          <a:r>
            <a:rPr lang="en-US" dirty="0" smtClean="0"/>
            <a:t>Stock market crash (1929)</a:t>
          </a:r>
          <a:endParaRPr lang="en-US" dirty="0"/>
        </a:p>
      </dgm:t>
    </dgm:pt>
    <dgm:pt modelId="{5B52C811-DD6B-8E4D-8DAF-9C41808BD65B}" type="parTrans" cxnId="{AA0641B9-FE72-F147-9E88-8075FACA851F}">
      <dgm:prSet/>
      <dgm:spPr/>
      <dgm:t>
        <a:bodyPr/>
        <a:lstStyle/>
        <a:p>
          <a:endParaRPr lang="en-US"/>
        </a:p>
      </dgm:t>
    </dgm:pt>
    <dgm:pt modelId="{5AE168B0-5A02-AB4B-8559-50C2BF1CF6E6}" type="sibTrans" cxnId="{AA0641B9-FE72-F147-9E88-8075FACA851F}">
      <dgm:prSet/>
      <dgm:spPr/>
      <dgm:t>
        <a:bodyPr/>
        <a:lstStyle/>
        <a:p>
          <a:endParaRPr lang="en-US"/>
        </a:p>
      </dgm:t>
    </dgm:pt>
    <dgm:pt modelId="{1E656663-4D99-6649-997A-906A6183C81B}" type="pres">
      <dgm:prSet presAssocID="{800ACDD9-7CED-0047-AFB9-EB4C495BE57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662731A-D419-8549-AD7E-C36CA9592015}" type="pres">
      <dgm:prSet presAssocID="{10052898-1C27-FD4C-9B73-89D8B3D76D6C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2801B3-C7FF-2D4A-A2CF-8F76CEB62D2A}" type="pres">
      <dgm:prSet presAssocID="{56149F92-05D7-784E-A7FE-28944818AE66}" presName="spacer" presStyleCnt="0"/>
      <dgm:spPr/>
      <dgm:t>
        <a:bodyPr/>
        <a:lstStyle/>
        <a:p>
          <a:endParaRPr lang="en-US"/>
        </a:p>
      </dgm:t>
    </dgm:pt>
    <dgm:pt modelId="{FAEEF653-0B9C-5949-A569-B62EF3D36F45}" type="pres">
      <dgm:prSet presAssocID="{4F84CA33-93C7-6343-A6A3-BB1B1C93951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B17E7B-04B8-094A-8D11-CE6E45E7ACD2}" type="pres">
      <dgm:prSet presAssocID="{B258D2D4-E910-BA49-94F9-72DEF0A49EED}" presName="spacer" presStyleCnt="0"/>
      <dgm:spPr/>
      <dgm:t>
        <a:bodyPr/>
        <a:lstStyle/>
        <a:p>
          <a:endParaRPr lang="en-US"/>
        </a:p>
      </dgm:t>
    </dgm:pt>
    <dgm:pt modelId="{F51A68D9-7E48-514B-B2E4-A99A22D3F3A9}" type="pres">
      <dgm:prSet presAssocID="{F7F49C8E-BD06-0D46-852C-BAACFD7FDA59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7BFE5A-735F-2740-B867-565ED14E8CED}" type="pres">
      <dgm:prSet presAssocID="{F3A19185-5134-6E42-B4F2-98C5BF879230}" presName="spacer" presStyleCnt="0"/>
      <dgm:spPr/>
      <dgm:t>
        <a:bodyPr/>
        <a:lstStyle/>
        <a:p>
          <a:endParaRPr lang="en-US"/>
        </a:p>
      </dgm:t>
    </dgm:pt>
    <dgm:pt modelId="{680C783A-CC06-CA4F-9355-1C57E57C9A78}" type="pres">
      <dgm:prSet presAssocID="{4A8A2B9E-F536-8E42-9A70-680C7C5EEDA6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3A46408-7AD6-8B47-B97D-F7B4DF1E95C7}" srcId="{800ACDD9-7CED-0047-AFB9-EB4C495BE575}" destId="{4F84CA33-93C7-6343-A6A3-BB1B1C93951C}" srcOrd="1" destOrd="0" parTransId="{78C76DC0-1DA6-7D48-B9F0-7D5FF9D8F418}" sibTransId="{B258D2D4-E910-BA49-94F9-72DEF0A49EED}"/>
    <dgm:cxn modelId="{944C6582-AB85-B04F-B325-1BC6F63D7721}" srcId="{800ACDD9-7CED-0047-AFB9-EB4C495BE575}" destId="{F7F49C8E-BD06-0D46-852C-BAACFD7FDA59}" srcOrd="2" destOrd="0" parTransId="{57BB707C-58B3-2949-81FA-B0DCFFC51537}" sibTransId="{F3A19185-5134-6E42-B4F2-98C5BF879230}"/>
    <dgm:cxn modelId="{AA0641B9-FE72-F147-9E88-8075FACA851F}" srcId="{800ACDD9-7CED-0047-AFB9-EB4C495BE575}" destId="{4A8A2B9E-F536-8E42-9A70-680C7C5EEDA6}" srcOrd="3" destOrd="0" parTransId="{5B52C811-DD6B-8E4D-8DAF-9C41808BD65B}" sibTransId="{5AE168B0-5A02-AB4B-8559-50C2BF1CF6E6}"/>
    <dgm:cxn modelId="{A8320756-BB31-9E47-B7EB-7261E7BEEE6A}" type="presOf" srcId="{10052898-1C27-FD4C-9B73-89D8B3D76D6C}" destId="{1662731A-D419-8549-AD7E-C36CA9592015}" srcOrd="0" destOrd="0" presId="urn:microsoft.com/office/officeart/2005/8/layout/vList2"/>
    <dgm:cxn modelId="{7A99A333-CFD1-FF41-889B-1C718074CC6E}" type="presOf" srcId="{4F84CA33-93C7-6343-A6A3-BB1B1C93951C}" destId="{FAEEF653-0B9C-5949-A569-B62EF3D36F45}" srcOrd="0" destOrd="0" presId="urn:microsoft.com/office/officeart/2005/8/layout/vList2"/>
    <dgm:cxn modelId="{D8E00AFF-9A7C-444E-9EE5-B60CAFD40A19}" type="presOf" srcId="{F7F49C8E-BD06-0D46-852C-BAACFD7FDA59}" destId="{F51A68D9-7E48-514B-B2E4-A99A22D3F3A9}" srcOrd="0" destOrd="0" presId="urn:microsoft.com/office/officeart/2005/8/layout/vList2"/>
    <dgm:cxn modelId="{6B0C17BF-A4AE-1045-A48D-053EF1191B0A}" type="presOf" srcId="{800ACDD9-7CED-0047-AFB9-EB4C495BE575}" destId="{1E656663-4D99-6649-997A-906A6183C81B}" srcOrd="0" destOrd="0" presId="urn:microsoft.com/office/officeart/2005/8/layout/vList2"/>
    <dgm:cxn modelId="{6B185AD1-0CD9-9D4E-8428-3349DB6F111C}" srcId="{800ACDD9-7CED-0047-AFB9-EB4C495BE575}" destId="{10052898-1C27-FD4C-9B73-89D8B3D76D6C}" srcOrd="0" destOrd="0" parTransId="{F13358FF-C8EF-5C42-ACF6-2E4AB1607820}" sibTransId="{56149F92-05D7-784E-A7FE-28944818AE66}"/>
    <dgm:cxn modelId="{87568355-4B04-5942-935D-7355935DA69E}" type="presOf" srcId="{4A8A2B9E-F536-8E42-9A70-680C7C5EEDA6}" destId="{680C783A-CC06-CA4F-9355-1C57E57C9A78}" srcOrd="0" destOrd="0" presId="urn:microsoft.com/office/officeart/2005/8/layout/vList2"/>
    <dgm:cxn modelId="{D68874BF-A917-5242-8AA3-1B1F7C5CEFA9}" type="presParOf" srcId="{1E656663-4D99-6649-997A-906A6183C81B}" destId="{1662731A-D419-8549-AD7E-C36CA9592015}" srcOrd="0" destOrd="0" presId="urn:microsoft.com/office/officeart/2005/8/layout/vList2"/>
    <dgm:cxn modelId="{B21A5804-F439-114D-802F-0C511A7C657F}" type="presParOf" srcId="{1E656663-4D99-6649-997A-906A6183C81B}" destId="{942801B3-C7FF-2D4A-A2CF-8F76CEB62D2A}" srcOrd="1" destOrd="0" presId="urn:microsoft.com/office/officeart/2005/8/layout/vList2"/>
    <dgm:cxn modelId="{6FBD630A-1BF3-E246-8F04-086BADF1F61C}" type="presParOf" srcId="{1E656663-4D99-6649-997A-906A6183C81B}" destId="{FAEEF653-0B9C-5949-A569-B62EF3D36F45}" srcOrd="2" destOrd="0" presId="urn:microsoft.com/office/officeart/2005/8/layout/vList2"/>
    <dgm:cxn modelId="{9259D509-8496-D844-BE2C-7431DE564ECA}" type="presParOf" srcId="{1E656663-4D99-6649-997A-906A6183C81B}" destId="{0BB17E7B-04B8-094A-8D11-CE6E45E7ACD2}" srcOrd="3" destOrd="0" presId="urn:microsoft.com/office/officeart/2005/8/layout/vList2"/>
    <dgm:cxn modelId="{BA9B4D2A-FF46-084E-967C-71912CEC86DF}" type="presParOf" srcId="{1E656663-4D99-6649-997A-906A6183C81B}" destId="{F51A68D9-7E48-514B-B2E4-A99A22D3F3A9}" srcOrd="4" destOrd="0" presId="urn:microsoft.com/office/officeart/2005/8/layout/vList2"/>
    <dgm:cxn modelId="{19585A40-2CF6-1D4F-9C70-C0DE7BF061DD}" type="presParOf" srcId="{1E656663-4D99-6649-997A-906A6183C81B}" destId="{157BFE5A-735F-2740-B867-565ED14E8CED}" srcOrd="5" destOrd="0" presId="urn:microsoft.com/office/officeart/2005/8/layout/vList2"/>
    <dgm:cxn modelId="{42E51E80-E9F5-3542-B720-2592C58CCF44}" type="presParOf" srcId="{1E656663-4D99-6649-997A-906A6183C81B}" destId="{680C783A-CC06-CA4F-9355-1C57E57C9A7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E00F352-EEEC-E24B-B998-D974565E426C}" type="doc">
      <dgm:prSet loTypeId="urn:microsoft.com/office/officeart/2005/8/layout/vList2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1CF63AC9-2A80-D44B-86B4-A0F6B40B2FF9}">
      <dgm:prSet phldrT="[Text]"/>
      <dgm:spPr/>
      <dgm:t>
        <a:bodyPr/>
        <a:lstStyle/>
        <a:p>
          <a:r>
            <a:rPr lang="en-US" dirty="0" smtClean="0"/>
            <a:t>High unemployment in industrial countries</a:t>
          </a:r>
          <a:endParaRPr lang="en-US" dirty="0"/>
        </a:p>
      </dgm:t>
    </dgm:pt>
    <dgm:pt modelId="{7EA5B6B3-BF99-C647-8264-5F0669D9F0B6}" type="parTrans" cxnId="{E42E8FFD-C3BE-5C4D-973A-591D768E0F84}">
      <dgm:prSet/>
      <dgm:spPr/>
      <dgm:t>
        <a:bodyPr/>
        <a:lstStyle/>
        <a:p>
          <a:endParaRPr lang="en-US"/>
        </a:p>
      </dgm:t>
    </dgm:pt>
    <dgm:pt modelId="{4F6286DA-2EEE-F94F-A7D3-5A78051B14E3}" type="sibTrans" cxnId="{E42E8FFD-C3BE-5C4D-973A-591D768E0F84}">
      <dgm:prSet/>
      <dgm:spPr/>
      <dgm:t>
        <a:bodyPr/>
        <a:lstStyle/>
        <a:p>
          <a:endParaRPr lang="en-US"/>
        </a:p>
      </dgm:t>
    </dgm:pt>
    <dgm:pt modelId="{4E3E27BE-7C02-4641-A197-7580348F9609}">
      <dgm:prSet phldrT="[Text]"/>
      <dgm:spPr/>
      <dgm:t>
        <a:bodyPr/>
        <a:lstStyle/>
        <a:p>
          <a:r>
            <a:rPr lang="en-US" dirty="0" smtClean="0"/>
            <a:t>Bank failures and collapse of credit</a:t>
          </a:r>
          <a:endParaRPr lang="en-US" dirty="0"/>
        </a:p>
      </dgm:t>
    </dgm:pt>
    <dgm:pt modelId="{691D1D67-B8B9-8841-BD9A-0A72510BD483}" type="parTrans" cxnId="{A3BA4081-D620-0645-B2F3-F96B7C32D4A6}">
      <dgm:prSet/>
      <dgm:spPr/>
      <dgm:t>
        <a:bodyPr/>
        <a:lstStyle/>
        <a:p>
          <a:endParaRPr lang="en-US"/>
        </a:p>
      </dgm:t>
    </dgm:pt>
    <dgm:pt modelId="{EBDDFB06-2BD6-C541-BDC3-F2BA9156385A}" type="sibTrans" cxnId="{A3BA4081-D620-0645-B2F3-F96B7C32D4A6}">
      <dgm:prSet/>
      <dgm:spPr/>
      <dgm:t>
        <a:bodyPr/>
        <a:lstStyle/>
        <a:p>
          <a:endParaRPr lang="en-US"/>
        </a:p>
      </dgm:t>
    </dgm:pt>
    <dgm:pt modelId="{7394CEF7-9935-8148-8C07-9F1A7FDA984F}">
      <dgm:prSet phldrT="[Text]"/>
      <dgm:spPr/>
      <dgm:t>
        <a:bodyPr/>
        <a:lstStyle/>
        <a:p>
          <a:r>
            <a:rPr lang="en-US" dirty="0" smtClean="0"/>
            <a:t>Nazi Party’s growing importance in Germany; blame European Jews for collapse</a:t>
          </a:r>
          <a:endParaRPr lang="en-US" dirty="0"/>
        </a:p>
      </dgm:t>
    </dgm:pt>
    <dgm:pt modelId="{0F8D830E-A67F-DF4B-9B5F-B40FDFBD2DC2}" type="parTrans" cxnId="{85BD70E5-C316-3E46-8FA9-73DC3BBDE982}">
      <dgm:prSet/>
      <dgm:spPr/>
      <dgm:t>
        <a:bodyPr/>
        <a:lstStyle/>
        <a:p>
          <a:endParaRPr lang="en-US"/>
        </a:p>
      </dgm:t>
    </dgm:pt>
    <dgm:pt modelId="{89756F2D-E79B-8641-ABDD-62A6C01B802D}" type="sibTrans" cxnId="{85BD70E5-C316-3E46-8FA9-73DC3BBDE982}">
      <dgm:prSet/>
      <dgm:spPr/>
      <dgm:t>
        <a:bodyPr/>
        <a:lstStyle/>
        <a:p>
          <a:endParaRPr lang="en-US"/>
        </a:p>
      </dgm:t>
    </dgm:pt>
    <dgm:pt modelId="{C90AF7F8-7096-9A45-B235-F2C9ECAD31F1}" type="pres">
      <dgm:prSet presAssocID="{CE00F352-EEEC-E24B-B998-D974565E426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8D21EBC-4CF2-5542-A4EF-494C3825093B}" type="pres">
      <dgm:prSet presAssocID="{1CF63AC9-2A80-D44B-86B4-A0F6B40B2FF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12348F-D341-A646-B607-5F8593B19B19}" type="pres">
      <dgm:prSet presAssocID="{4F6286DA-2EEE-F94F-A7D3-5A78051B14E3}" presName="spacer" presStyleCnt="0"/>
      <dgm:spPr/>
      <dgm:t>
        <a:bodyPr/>
        <a:lstStyle/>
        <a:p>
          <a:endParaRPr lang="en-US"/>
        </a:p>
      </dgm:t>
    </dgm:pt>
    <dgm:pt modelId="{A685DC0F-04C1-1842-AB53-13B5E91E2E7C}" type="pres">
      <dgm:prSet presAssocID="{4E3E27BE-7C02-4641-A197-7580348F960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E52CE3-F70E-5D48-B299-AC306214F42A}" type="pres">
      <dgm:prSet presAssocID="{EBDDFB06-2BD6-C541-BDC3-F2BA9156385A}" presName="spacer" presStyleCnt="0"/>
      <dgm:spPr/>
      <dgm:t>
        <a:bodyPr/>
        <a:lstStyle/>
        <a:p>
          <a:endParaRPr lang="en-US"/>
        </a:p>
      </dgm:t>
    </dgm:pt>
    <dgm:pt modelId="{79B6FEE7-939A-D74B-98A3-C102474D108D}" type="pres">
      <dgm:prSet presAssocID="{7394CEF7-9935-8148-8C07-9F1A7FDA984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678DA6B-1209-4A41-AB24-A92863810E69}" type="presOf" srcId="{CE00F352-EEEC-E24B-B998-D974565E426C}" destId="{C90AF7F8-7096-9A45-B235-F2C9ECAD31F1}" srcOrd="0" destOrd="0" presId="urn:microsoft.com/office/officeart/2005/8/layout/vList2"/>
    <dgm:cxn modelId="{A3BA4081-D620-0645-B2F3-F96B7C32D4A6}" srcId="{CE00F352-EEEC-E24B-B998-D974565E426C}" destId="{4E3E27BE-7C02-4641-A197-7580348F9609}" srcOrd="1" destOrd="0" parTransId="{691D1D67-B8B9-8841-BD9A-0A72510BD483}" sibTransId="{EBDDFB06-2BD6-C541-BDC3-F2BA9156385A}"/>
    <dgm:cxn modelId="{E42E8FFD-C3BE-5C4D-973A-591D768E0F84}" srcId="{CE00F352-EEEC-E24B-B998-D974565E426C}" destId="{1CF63AC9-2A80-D44B-86B4-A0F6B40B2FF9}" srcOrd="0" destOrd="0" parTransId="{7EA5B6B3-BF99-C647-8264-5F0669D9F0B6}" sibTransId="{4F6286DA-2EEE-F94F-A7D3-5A78051B14E3}"/>
    <dgm:cxn modelId="{E26AD277-0CF0-9C41-936C-E650B7FFC584}" type="presOf" srcId="{4E3E27BE-7C02-4641-A197-7580348F9609}" destId="{A685DC0F-04C1-1842-AB53-13B5E91E2E7C}" srcOrd="0" destOrd="0" presId="urn:microsoft.com/office/officeart/2005/8/layout/vList2"/>
    <dgm:cxn modelId="{2AC974BF-356A-2548-807F-FB3B13CD8463}" type="presOf" srcId="{7394CEF7-9935-8148-8C07-9F1A7FDA984F}" destId="{79B6FEE7-939A-D74B-98A3-C102474D108D}" srcOrd="0" destOrd="0" presId="urn:microsoft.com/office/officeart/2005/8/layout/vList2"/>
    <dgm:cxn modelId="{85BD70E5-C316-3E46-8FA9-73DC3BBDE982}" srcId="{CE00F352-EEEC-E24B-B998-D974565E426C}" destId="{7394CEF7-9935-8148-8C07-9F1A7FDA984F}" srcOrd="2" destOrd="0" parTransId="{0F8D830E-A67F-DF4B-9B5F-B40FDFBD2DC2}" sibTransId="{89756F2D-E79B-8641-ABDD-62A6C01B802D}"/>
    <dgm:cxn modelId="{E16765C0-ECD3-B94A-891B-D528142A9507}" type="presOf" srcId="{1CF63AC9-2A80-D44B-86B4-A0F6B40B2FF9}" destId="{58D21EBC-4CF2-5542-A4EF-494C3825093B}" srcOrd="0" destOrd="0" presId="urn:microsoft.com/office/officeart/2005/8/layout/vList2"/>
    <dgm:cxn modelId="{7C742644-0EB5-D24C-BBE5-19A4DA4148FD}" type="presParOf" srcId="{C90AF7F8-7096-9A45-B235-F2C9ECAD31F1}" destId="{58D21EBC-4CF2-5542-A4EF-494C3825093B}" srcOrd="0" destOrd="0" presId="urn:microsoft.com/office/officeart/2005/8/layout/vList2"/>
    <dgm:cxn modelId="{F8DF6C0E-C3E0-A248-95CE-50F964695393}" type="presParOf" srcId="{C90AF7F8-7096-9A45-B235-F2C9ECAD31F1}" destId="{FE12348F-D341-A646-B607-5F8593B19B19}" srcOrd="1" destOrd="0" presId="urn:microsoft.com/office/officeart/2005/8/layout/vList2"/>
    <dgm:cxn modelId="{CED8A578-5A97-584B-853C-1F2DCD1A8CF1}" type="presParOf" srcId="{C90AF7F8-7096-9A45-B235-F2C9ECAD31F1}" destId="{A685DC0F-04C1-1842-AB53-13B5E91E2E7C}" srcOrd="2" destOrd="0" presId="urn:microsoft.com/office/officeart/2005/8/layout/vList2"/>
    <dgm:cxn modelId="{91E4A180-9C56-C94A-BC6D-50F3BBA2D9C1}" type="presParOf" srcId="{C90AF7F8-7096-9A45-B235-F2C9ECAD31F1}" destId="{B5E52CE3-F70E-5D48-B299-AC306214F42A}" srcOrd="3" destOrd="0" presId="urn:microsoft.com/office/officeart/2005/8/layout/vList2"/>
    <dgm:cxn modelId="{872C703E-B8FC-1F4C-BCF9-B82D94D9AE33}" type="presParOf" srcId="{C90AF7F8-7096-9A45-B235-F2C9ECAD31F1}" destId="{79B6FEE7-939A-D74B-98A3-C102474D108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81F388-BF70-6242-8895-AC31B6CBED03}" type="doc">
      <dgm:prSet loTypeId="urn:microsoft.com/office/officeart/2005/8/layout/vList2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B254A96F-BAD0-4847-B6E8-72D68104150B}">
      <dgm:prSet phldrT="[Text]"/>
      <dgm:spPr/>
      <dgm:t>
        <a:bodyPr/>
        <a:lstStyle/>
        <a:p>
          <a:r>
            <a:rPr lang="en-US" dirty="0" smtClean="0"/>
            <a:t>Inflation and depression</a:t>
          </a:r>
          <a:endParaRPr lang="en-US" dirty="0"/>
        </a:p>
      </dgm:t>
    </dgm:pt>
    <dgm:pt modelId="{EB273941-D3AA-4A42-8A6B-0BEF3CD78C91}" type="parTrans" cxnId="{93F4BBF3-AE28-9A42-93E0-464A5BF23A2A}">
      <dgm:prSet/>
      <dgm:spPr/>
      <dgm:t>
        <a:bodyPr/>
        <a:lstStyle/>
        <a:p>
          <a:endParaRPr lang="en-US"/>
        </a:p>
      </dgm:t>
    </dgm:pt>
    <dgm:pt modelId="{4E5124B1-741A-E54B-926C-28761DCB54A7}" type="sibTrans" cxnId="{93F4BBF3-AE28-9A42-93E0-464A5BF23A2A}">
      <dgm:prSet/>
      <dgm:spPr/>
      <dgm:t>
        <a:bodyPr/>
        <a:lstStyle/>
        <a:p>
          <a:endParaRPr lang="en-US"/>
        </a:p>
      </dgm:t>
    </dgm:pt>
    <dgm:pt modelId="{BEF614AD-B3D6-654F-B623-988A866C48B8}">
      <dgm:prSet phldrT="[Text]"/>
      <dgm:spPr/>
      <dgm:t>
        <a:bodyPr/>
        <a:lstStyle/>
        <a:p>
          <a:r>
            <a:rPr lang="en-US" dirty="0" smtClean="0"/>
            <a:t>Extreme nationalism</a:t>
          </a:r>
          <a:endParaRPr lang="en-US" dirty="0"/>
        </a:p>
      </dgm:t>
    </dgm:pt>
    <dgm:pt modelId="{401F5A22-1B9C-AA40-9CD2-FB45A8135CA3}" type="parTrans" cxnId="{68189565-A94C-044D-B9BD-80F1856E3DFE}">
      <dgm:prSet/>
      <dgm:spPr/>
      <dgm:t>
        <a:bodyPr/>
        <a:lstStyle/>
        <a:p>
          <a:endParaRPr lang="en-US"/>
        </a:p>
      </dgm:t>
    </dgm:pt>
    <dgm:pt modelId="{E9465B71-2ACD-2545-8BF2-3BADE6C7F6CD}" type="sibTrans" cxnId="{68189565-A94C-044D-B9BD-80F1856E3DFE}">
      <dgm:prSet/>
      <dgm:spPr/>
      <dgm:t>
        <a:bodyPr/>
        <a:lstStyle/>
        <a:p>
          <a:endParaRPr lang="en-US"/>
        </a:p>
      </dgm:t>
    </dgm:pt>
    <dgm:pt modelId="{25517A63-F535-BF49-A682-852FFEBBCBC5}">
      <dgm:prSet phldrT="[Text]"/>
      <dgm:spPr/>
      <dgm:t>
        <a:bodyPr/>
        <a:lstStyle/>
        <a:p>
          <a:r>
            <a:rPr lang="en-US" dirty="0" smtClean="0"/>
            <a:t>National Socialism (Nazism)</a:t>
          </a:r>
          <a:endParaRPr lang="en-US" dirty="0"/>
        </a:p>
      </dgm:t>
    </dgm:pt>
    <dgm:pt modelId="{828E2E82-7B50-344F-A0FF-FD0625B2C5F1}" type="parTrans" cxnId="{97802EC2-3401-224F-AA3E-9DADBB37B7CA}">
      <dgm:prSet/>
      <dgm:spPr/>
      <dgm:t>
        <a:bodyPr/>
        <a:lstStyle/>
        <a:p>
          <a:endParaRPr lang="en-US"/>
        </a:p>
      </dgm:t>
    </dgm:pt>
    <dgm:pt modelId="{C921B6E3-216D-2D4E-828E-BF9576B163C3}" type="sibTrans" cxnId="{97802EC2-3401-224F-AA3E-9DADBB37B7CA}">
      <dgm:prSet/>
      <dgm:spPr/>
      <dgm:t>
        <a:bodyPr/>
        <a:lstStyle/>
        <a:p>
          <a:endParaRPr lang="en-US"/>
        </a:p>
      </dgm:t>
    </dgm:pt>
    <dgm:pt modelId="{CF690F77-F249-8F4A-B276-5C8CB884389C}">
      <dgm:prSet phldrT="[Text]"/>
      <dgm:spPr/>
      <dgm:t>
        <a:bodyPr/>
        <a:lstStyle/>
        <a:p>
          <a:r>
            <a:rPr lang="en-US" dirty="0" smtClean="0"/>
            <a:t>German occupation of nearby countries</a:t>
          </a:r>
          <a:endParaRPr lang="en-US" dirty="0"/>
        </a:p>
      </dgm:t>
    </dgm:pt>
    <dgm:pt modelId="{9B155419-AC18-744C-AE66-301FF7764CB6}" type="parTrans" cxnId="{1267F404-C9E3-4B48-A417-DEF75E9ED144}">
      <dgm:prSet/>
      <dgm:spPr/>
      <dgm:t>
        <a:bodyPr/>
        <a:lstStyle/>
        <a:p>
          <a:endParaRPr lang="en-US"/>
        </a:p>
      </dgm:t>
    </dgm:pt>
    <dgm:pt modelId="{47A88760-A83E-EF48-B901-E7525235CCCB}" type="sibTrans" cxnId="{1267F404-C9E3-4B48-A417-DEF75E9ED144}">
      <dgm:prSet/>
      <dgm:spPr/>
      <dgm:t>
        <a:bodyPr/>
        <a:lstStyle/>
        <a:p>
          <a:endParaRPr lang="en-US"/>
        </a:p>
      </dgm:t>
    </dgm:pt>
    <dgm:pt modelId="{B73D25F8-6193-0243-9765-91DF8D3DB7EE}" type="pres">
      <dgm:prSet presAssocID="{E881F388-BF70-6242-8895-AC31B6CBED03}" presName="linear" presStyleCnt="0">
        <dgm:presLayoutVars>
          <dgm:animLvl val="lvl"/>
          <dgm:resizeHandles val="exact"/>
        </dgm:presLayoutVars>
      </dgm:prSet>
      <dgm:spPr/>
    </dgm:pt>
    <dgm:pt modelId="{3F5469A9-B0C6-BB43-971C-AB99F72A19DB}" type="pres">
      <dgm:prSet presAssocID="{B254A96F-BAD0-4847-B6E8-72D68104150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5C8A165-3D30-5B45-A35A-C7DD3384EAEC}" type="pres">
      <dgm:prSet presAssocID="{4E5124B1-741A-E54B-926C-28761DCB54A7}" presName="spacer" presStyleCnt="0"/>
      <dgm:spPr/>
    </dgm:pt>
    <dgm:pt modelId="{54C37923-1B3F-C841-9DB5-9753497FA5B5}" type="pres">
      <dgm:prSet presAssocID="{BEF614AD-B3D6-654F-B623-988A866C48B8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9D6F59-1ED6-4B4B-94AB-B2011DE35F81}" type="pres">
      <dgm:prSet presAssocID="{E9465B71-2ACD-2545-8BF2-3BADE6C7F6CD}" presName="spacer" presStyleCnt="0"/>
      <dgm:spPr/>
    </dgm:pt>
    <dgm:pt modelId="{7B569D16-9F93-F447-AC3C-069CC0D16AF3}" type="pres">
      <dgm:prSet presAssocID="{25517A63-F535-BF49-A682-852FFEBBCBC5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CCD228-F9FA-4E45-9EA4-BF99B6AF7814}" type="pres">
      <dgm:prSet presAssocID="{C921B6E3-216D-2D4E-828E-BF9576B163C3}" presName="spacer" presStyleCnt="0"/>
      <dgm:spPr/>
    </dgm:pt>
    <dgm:pt modelId="{C6D80D28-200F-EB40-8765-8CAAF5CB3276}" type="pres">
      <dgm:prSet presAssocID="{CF690F77-F249-8F4A-B276-5C8CB884389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3F4BBF3-AE28-9A42-93E0-464A5BF23A2A}" srcId="{E881F388-BF70-6242-8895-AC31B6CBED03}" destId="{B254A96F-BAD0-4847-B6E8-72D68104150B}" srcOrd="0" destOrd="0" parTransId="{EB273941-D3AA-4A42-8A6B-0BEF3CD78C91}" sibTransId="{4E5124B1-741A-E54B-926C-28761DCB54A7}"/>
    <dgm:cxn modelId="{5F26E318-9EE2-EB4D-AFFB-134F908E5CA9}" type="presOf" srcId="{25517A63-F535-BF49-A682-852FFEBBCBC5}" destId="{7B569D16-9F93-F447-AC3C-069CC0D16AF3}" srcOrd="0" destOrd="0" presId="urn:microsoft.com/office/officeart/2005/8/layout/vList2"/>
    <dgm:cxn modelId="{AB25A0D1-C59E-F24A-BE0F-75652857210E}" type="presOf" srcId="{B254A96F-BAD0-4847-B6E8-72D68104150B}" destId="{3F5469A9-B0C6-BB43-971C-AB99F72A19DB}" srcOrd="0" destOrd="0" presId="urn:microsoft.com/office/officeart/2005/8/layout/vList2"/>
    <dgm:cxn modelId="{E47BD218-9727-8047-9EEE-8CF3926A985F}" type="presOf" srcId="{CF690F77-F249-8F4A-B276-5C8CB884389C}" destId="{C6D80D28-200F-EB40-8765-8CAAF5CB3276}" srcOrd="0" destOrd="0" presId="urn:microsoft.com/office/officeart/2005/8/layout/vList2"/>
    <dgm:cxn modelId="{724D5D1B-C474-9D4B-A641-4EB36A612D69}" type="presOf" srcId="{BEF614AD-B3D6-654F-B623-988A866C48B8}" destId="{54C37923-1B3F-C841-9DB5-9753497FA5B5}" srcOrd="0" destOrd="0" presId="urn:microsoft.com/office/officeart/2005/8/layout/vList2"/>
    <dgm:cxn modelId="{68189565-A94C-044D-B9BD-80F1856E3DFE}" srcId="{E881F388-BF70-6242-8895-AC31B6CBED03}" destId="{BEF614AD-B3D6-654F-B623-988A866C48B8}" srcOrd="1" destOrd="0" parTransId="{401F5A22-1B9C-AA40-9CD2-FB45A8135CA3}" sibTransId="{E9465B71-2ACD-2545-8BF2-3BADE6C7F6CD}"/>
    <dgm:cxn modelId="{1267F404-C9E3-4B48-A417-DEF75E9ED144}" srcId="{E881F388-BF70-6242-8895-AC31B6CBED03}" destId="{CF690F77-F249-8F4A-B276-5C8CB884389C}" srcOrd="3" destOrd="0" parTransId="{9B155419-AC18-744C-AE66-301FF7764CB6}" sibTransId="{47A88760-A83E-EF48-B901-E7525235CCCB}"/>
    <dgm:cxn modelId="{97802EC2-3401-224F-AA3E-9DADBB37B7CA}" srcId="{E881F388-BF70-6242-8895-AC31B6CBED03}" destId="{25517A63-F535-BF49-A682-852FFEBBCBC5}" srcOrd="2" destOrd="0" parTransId="{828E2E82-7B50-344F-A0FF-FD0625B2C5F1}" sibTransId="{C921B6E3-216D-2D4E-828E-BF9576B163C3}"/>
    <dgm:cxn modelId="{512A0EC5-B9A1-214B-B685-4166E5B86B00}" type="presOf" srcId="{E881F388-BF70-6242-8895-AC31B6CBED03}" destId="{B73D25F8-6193-0243-9765-91DF8D3DB7EE}" srcOrd="0" destOrd="0" presId="urn:microsoft.com/office/officeart/2005/8/layout/vList2"/>
    <dgm:cxn modelId="{87FC448B-B03D-844D-81FA-DC17056F04B7}" type="presParOf" srcId="{B73D25F8-6193-0243-9765-91DF8D3DB7EE}" destId="{3F5469A9-B0C6-BB43-971C-AB99F72A19DB}" srcOrd="0" destOrd="0" presId="urn:microsoft.com/office/officeart/2005/8/layout/vList2"/>
    <dgm:cxn modelId="{5B33E2FD-FD57-9649-87AF-CC7A038165FB}" type="presParOf" srcId="{B73D25F8-6193-0243-9765-91DF8D3DB7EE}" destId="{C5C8A165-3D30-5B45-A35A-C7DD3384EAEC}" srcOrd="1" destOrd="0" presId="urn:microsoft.com/office/officeart/2005/8/layout/vList2"/>
    <dgm:cxn modelId="{434F43D5-1A43-AF44-B7EA-3C492841B6C5}" type="presParOf" srcId="{B73D25F8-6193-0243-9765-91DF8D3DB7EE}" destId="{54C37923-1B3F-C841-9DB5-9753497FA5B5}" srcOrd="2" destOrd="0" presId="urn:microsoft.com/office/officeart/2005/8/layout/vList2"/>
    <dgm:cxn modelId="{80A51633-8D10-F54A-8EC2-8BD81316A13B}" type="presParOf" srcId="{B73D25F8-6193-0243-9765-91DF8D3DB7EE}" destId="{129D6F59-1ED6-4B4B-94AB-B2011DE35F81}" srcOrd="3" destOrd="0" presId="urn:microsoft.com/office/officeart/2005/8/layout/vList2"/>
    <dgm:cxn modelId="{CC834DC4-7B5B-E54B-B385-6D483C315C8C}" type="presParOf" srcId="{B73D25F8-6193-0243-9765-91DF8D3DB7EE}" destId="{7B569D16-9F93-F447-AC3C-069CC0D16AF3}" srcOrd="4" destOrd="0" presId="urn:microsoft.com/office/officeart/2005/8/layout/vList2"/>
    <dgm:cxn modelId="{B3152CC0-CC6B-4D4F-BA17-C5BF95BD2BF9}" type="presParOf" srcId="{B73D25F8-6193-0243-9765-91DF8D3DB7EE}" destId="{6DCCD228-F9FA-4E45-9EA4-BF99B6AF7814}" srcOrd="5" destOrd="0" presId="urn:microsoft.com/office/officeart/2005/8/layout/vList2"/>
    <dgm:cxn modelId="{15B098A0-F191-6447-9F5A-2A4379F416CD}" type="presParOf" srcId="{B73D25F8-6193-0243-9765-91DF8D3DB7EE}" destId="{C6D80D28-200F-EB40-8765-8CAAF5CB327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0E3F366-BA6B-BB49-A146-82F48FE0F480}" type="doc">
      <dgm:prSet loTypeId="urn:microsoft.com/office/officeart/2005/8/layout/chevron2" loCatId="process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41ABDEE9-8217-FF40-8EAD-5ADA43DC4948}">
      <dgm:prSet phldrT="[Text]"/>
      <dgm:spPr/>
      <dgm:t>
        <a:bodyPr/>
        <a:lstStyle/>
        <a:p>
          <a:r>
            <a:rPr lang="en-US" dirty="0" smtClean="0"/>
            <a:t>1936</a:t>
          </a:r>
          <a:endParaRPr lang="en-US" dirty="0"/>
        </a:p>
      </dgm:t>
    </dgm:pt>
    <dgm:pt modelId="{78A77A11-1A6D-F54D-8632-586EF8655756}" type="parTrans" cxnId="{D4E5D2FC-5F34-5E40-950B-CA97AB7E0414}">
      <dgm:prSet/>
      <dgm:spPr/>
      <dgm:t>
        <a:bodyPr/>
        <a:lstStyle/>
        <a:p>
          <a:endParaRPr lang="en-US"/>
        </a:p>
      </dgm:t>
    </dgm:pt>
    <dgm:pt modelId="{4BF49CBA-64BC-A045-A058-737372F4E64E}" type="sibTrans" cxnId="{D4E5D2FC-5F34-5E40-950B-CA97AB7E0414}">
      <dgm:prSet/>
      <dgm:spPr/>
      <dgm:t>
        <a:bodyPr/>
        <a:lstStyle/>
        <a:p>
          <a:endParaRPr lang="en-US"/>
        </a:p>
      </dgm:t>
    </dgm:pt>
    <dgm:pt modelId="{6B043E96-3C26-094B-B348-116ECA6E9574}">
      <dgm:prSet phldrT="[Text]"/>
      <dgm:spPr/>
      <dgm:t>
        <a:bodyPr/>
        <a:lstStyle/>
        <a:p>
          <a:r>
            <a:rPr lang="en-US" dirty="0" smtClean="0"/>
            <a:t>Germany sends troops into the Rhineland</a:t>
          </a:r>
          <a:endParaRPr lang="en-US" dirty="0"/>
        </a:p>
      </dgm:t>
    </dgm:pt>
    <dgm:pt modelId="{2179CAB4-AC17-5244-85D4-9D531F80E3C9}" type="parTrans" cxnId="{48601F11-0876-E449-94B5-88AAEC1A611A}">
      <dgm:prSet/>
      <dgm:spPr/>
      <dgm:t>
        <a:bodyPr/>
        <a:lstStyle/>
        <a:p>
          <a:endParaRPr lang="en-US"/>
        </a:p>
      </dgm:t>
    </dgm:pt>
    <dgm:pt modelId="{D1E0E890-FFE6-F047-BD14-7FBFD939A631}" type="sibTrans" cxnId="{48601F11-0876-E449-94B5-88AAEC1A611A}">
      <dgm:prSet/>
      <dgm:spPr/>
      <dgm:t>
        <a:bodyPr/>
        <a:lstStyle/>
        <a:p>
          <a:endParaRPr lang="en-US"/>
        </a:p>
      </dgm:t>
    </dgm:pt>
    <dgm:pt modelId="{EC0EF612-C577-CB46-BD19-E3322E5FA217}">
      <dgm:prSet phldrT="[Text]"/>
      <dgm:spPr/>
      <dgm:t>
        <a:bodyPr/>
        <a:lstStyle/>
        <a:p>
          <a:r>
            <a:rPr lang="en-US" dirty="0" smtClean="0"/>
            <a:t>1938</a:t>
          </a:r>
          <a:endParaRPr lang="en-US" dirty="0"/>
        </a:p>
      </dgm:t>
    </dgm:pt>
    <dgm:pt modelId="{8FA3D9A4-1685-8248-AFE0-2580DE1FF071}" type="parTrans" cxnId="{C680FC0E-6DB2-4344-9991-1161BE22C2EE}">
      <dgm:prSet/>
      <dgm:spPr/>
      <dgm:t>
        <a:bodyPr/>
        <a:lstStyle/>
        <a:p>
          <a:endParaRPr lang="en-US"/>
        </a:p>
      </dgm:t>
    </dgm:pt>
    <dgm:pt modelId="{D856D46F-F3C6-AA43-8EED-63A006406C13}" type="sibTrans" cxnId="{C680FC0E-6DB2-4344-9991-1161BE22C2EE}">
      <dgm:prSet/>
      <dgm:spPr/>
      <dgm:t>
        <a:bodyPr/>
        <a:lstStyle/>
        <a:p>
          <a:endParaRPr lang="en-US"/>
        </a:p>
      </dgm:t>
    </dgm:pt>
    <dgm:pt modelId="{B9CBF86D-B46A-DA41-9B36-217EDD1810C7}">
      <dgm:prSet phldrT="[Text]"/>
      <dgm:spPr/>
      <dgm:t>
        <a:bodyPr/>
        <a:lstStyle/>
        <a:p>
          <a:r>
            <a:rPr lang="en-US" dirty="0" err="1" smtClean="0">
              <a:solidFill>
                <a:srgbClr val="FF0000"/>
              </a:solidFill>
            </a:rPr>
            <a:t>Anschluss</a:t>
          </a:r>
          <a:r>
            <a:rPr lang="en-US" dirty="0" smtClean="0"/>
            <a:t>, union of Austria and Germany</a:t>
          </a:r>
          <a:endParaRPr lang="en-US" dirty="0"/>
        </a:p>
      </dgm:t>
    </dgm:pt>
    <dgm:pt modelId="{DD10E8D5-03A9-0545-B2AA-407DDAAE313F}" type="parTrans" cxnId="{6F4A31B3-B8E8-9B4A-BA8D-343125423F97}">
      <dgm:prSet/>
      <dgm:spPr/>
      <dgm:t>
        <a:bodyPr/>
        <a:lstStyle/>
        <a:p>
          <a:endParaRPr lang="en-US"/>
        </a:p>
      </dgm:t>
    </dgm:pt>
    <dgm:pt modelId="{B32112F1-5318-ED46-BEA2-B48AAB5F4288}" type="sibTrans" cxnId="{6F4A31B3-B8E8-9B4A-BA8D-343125423F97}">
      <dgm:prSet/>
      <dgm:spPr/>
      <dgm:t>
        <a:bodyPr/>
        <a:lstStyle/>
        <a:p>
          <a:endParaRPr lang="en-US"/>
        </a:p>
      </dgm:t>
    </dgm:pt>
    <dgm:pt modelId="{072E7EFD-FE6C-1647-8A86-30B438F6CB9C}">
      <dgm:prSet phldrT="[Text]"/>
      <dgm:spPr/>
      <dgm:t>
        <a:bodyPr/>
        <a:lstStyle/>
        <a:p>
          <a:r>
            <a:rPr lang="en-US" dirty="0" smtClean="0"/>
            <a:t>1938</a:t>
          </a:r>
          <a:endParaRPr lang="en-US" dirty="0"/>
        </a:p>
      </dgm:t>
    </dgm:pt>
    <dgm:pt modelId="{815EAB62-A3F6-4D41-8DCF-54078042402C}" type="parTrans" cxnId="{9BCE4FFF-E746-9344-B330-E158E1A9BF00}">
      <dgm:prSet/>
      <dgm:spPr/>
      <dgm:t>
        <a:bodyPr/>
        <a:lstStyle/>
        <a:p>
          <a:endParaRPr lang="en-US"/>
        </a:p>
      </dgm:t>
    </dgm:pt>
    <dgm:pt modelId="{A18C32C3-6E68-8740-A3CE-BEA67E1D42F1}" type="sibTrans" cxnId="{9BCE4FFF-E746-9344-B330-E158E1A9BF00}">
      <dgm:prSet/>
      <dgm:spPr/>
      <dgm:t>
        <a:bodyPr/>
        <a:lstStyle/>
        <a:p>
          <a:endParaRPr lang="en-US"/>
        </a:p>
      </dgm:t>
    </dgm:pt>
    <dgm:pt modelId="{27963DE3-67F2-9346-9B9E-E1002E069FDB}">
      <dgm:prSet phldrT="[Text]"/>
      <dgm:spPr/>
      <dgm:t>
        <a:bodyPr/>
        <a:lstStyle/>
        <a:p>
          <a:r>
            <a:rPr lang="en-US" dirty="0" smtClean="0"/>
            <a:t>German occupation of the Sudetenland</a:t>
          </a:r>
          <a:endParaRPr lang="en-US" dirty="0"/>
        </a:p>
      </dgm:t>
    </dgm:pt>
    <dgm:pt modelId="{34B32B21-5538-4E48-8A4E-AC8DE01B7737}" type="parTrans" cxnId="{2FB47BEA-F884-FE49-B7EC-2225B9E77887}">
      <dgm:prSet/>
      <dgm:spPr/>
      <dgm:t>
        <a:bodyPr/>
        <a:lstStyle/>
        <a:p>
          <a:endParaRPr lang="en-US"/>
        </a:p>
      </dgm:t>
    </dgm:pt>
    <dgm:pt modelId="{C742BB09-6C8E-7445-B901-52C43D29B0DB}" type="sibTrans" cxnId="{2FB47BEA-F884-FE49-B7EC-2225B9E77887}">
      <dgm:prSet/>
      <dgm:spPr/>
      <dgm:t>
        <a:bodyPr/>
        <a:lstStyle/>
        <a:p>
          <a:endParaRPr lang="en-US"/>
        </a:p>
      </dgm:t>
    </dgm:pt>
    <dgm:pt modelId="{D768F511-DC45-4640-A3D3-BF5FC3CF74D3}" type="pres">
      <dgm:prSet presAssocID="{D0E3F366-BA6B-BB49-A146-82F48FE0F480}" presName="linearFlow" presStyleCnt="0">
        <dgm:presLayoutVars>
          <dgm:dir/>
          <dgm:animLvl val="lvl"/>
          <dgm:resizeHandles val="exact"/>
        </dgm:presLayoutVars>
      </dgm:prSet>
      <dgm:spPr/>
    </dgm:pt>
    <dgm:pt modelId="{4D2AD976-864A-374E-A3B6-B055E4A30258}" type="pres">
      <dgm:prSet presAssocID="{41ABDEE9-8217-FF40-8EAD-5ADA43DC4948}" presName="composite" presStyleCnt="0"/>
      <dgm:spPr/>
    </dgm:pt>
    <dgm:pt modelId="{5DDC83B2-1C87-2548-9951-9ED07D74F168}" type="pres">
      <dgm:prSet presAssocID="{41ABDEE9-8217-FF40-8EAD-5ADA43DC4948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F0A531E4-BE53-2B49-A6CF-62E062A29146}" type="pres">
      <dgm:prSet presAssocID="{41ABDEE9-8217-FF40-8EAD-5ADA43DC4948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0322F6-E1BD-B94E-A9E1-06778A15C747}" type="pres">
      <dgm:prSet presAssocID="{4BF49CBA-64BC-A045-A058-737372F4E64E}" presName="sp" presStyleCnt="0"/>
      <dgm:spPr/>
    </dgm:pt>
    <dgm:pt modelId="{434F6229-FD89-F242-9069-385BEFD22504}" type="pres">
      <dgm:prSet presAssocID="{EC0EF612-C577-CB46-BD19-E3322E5FA217}" presName="composite" presStyleCnt="0"/>
      <dgm:spPr/>
    </dgm:pt>
    <dgm:pt modelId="{444F81A2-E4FF-0941-A27C-12BA5EAB1A7F}" type="pres">
      <dgm:prSet presAssocID="{EC0EF612-C577-CB46-BD19-E3322E5FA217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E57B645D-512D-5C4C-B89A-AB9967875B4B}" type="pres">
      <dgm:prSet presAssocID="{EC0EF612-C577-CB46-BD19-E3322E5FA217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9B34FB-8047-AC40-868B-A1BE40B49AB0}" type="pres">
      <dgm:prSet presAssocID="{D856D46F-F3C6-AA43-8EED-63A006406C13}" presName="sp" presStyleCnt="0"/>
      <dgm:spPr/>
    </dgm:pt>
    <dgm:pt modelId="{008FE605-D637-E548-86E0-1CAB0E203387}" type="pres">
      <dgm:prSet presAssocID="{072E7EFD-FE6C-1647-8A86-30B438F6CB9C}" presName="composite" presStyleCnt="0"/>
      <dgm:spPr/>
    </dgm:pt>
    <dgm:pt modelId="{4F3DD7C2-2481-E946-851C-6538B6F57D27}" type="pres">
      <dgm:prSet presAssocID="{072E7EFD-FE6C-1647-8A86-30B438F6CB9C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3E623D25-9508-874B-BC7D-4FBB294826CE}" type="pres">
      <dgm:prSet presAssocID="{072E7EFD-FE6C-1647-8A86-30B438F6CB9C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159E607-7145-8241-9862-766977C5E647}" type="presOf" srcId="{D0E3F366-BA6B-BB49-A146-82F48FE0F480}" destId="{D768F511-DC45-4640-A3D3-BF5FC3CF74D3}" srcOrd="0" destOrd="0" presId="urn:microsoft.com/office/officeart/2005/8/layout/chevron2"/>
    <dgm:cxn modelId="{6F4A31B3-B8E8-9B4A-BA8D-343125423F97}" srcId="{EC0EF612-C577-CB46-BD19-E3322E5FA217}" destId="{B9CBF86D-B46A-DA41-9B36-217EDD1810C7}" srcOrd="0" destOrd="0" parTransId="{DD10E8D5-03A9-0545-B2AA-407DDAAE313F}" sibTransId="{B32112F1-5318-ED46-BEA2-B48AAB5F4288}"/>
    <dgm:cxn modelId="{D4E5D2FC-5F34-5E40-950B-CA97AB7E0414}" srcId="{D0E3F366-BA6B-BB49-A146-82F48FE0F480}" destId="{41ABDEE9-8217-FF40-8EAD-5ADA43DC4948}" srcOrd="0" destOrd="0" parTransId="{78A77A11-1A6D-F54D-8632-586EF8655756}" sibTransId="{4BF49CBA-64BC-A045-A058-737372F4E64E}"/>
    <dgm:cxn modelId="{32DD0D28-64CB-604D-83EA-63B5BB8B3647}" type="presOf" srcId="{072E7EFD-FE6C-1647-8A86-30B438F6CB9C}" destId="{4F3DD7C2-2481-E946-851C-6538B6F57D27}" srcOrd="0" destOrd="0" presId="urn:microsoft.com/office/officeart/2005/8/layout/chevron2"/>
    <dgm:cxn modelId="{EC1F79A4-652E-6141-9AB9-16725CE8D5CA}" type="presOf" srcId="{27963DE3-67F2-9346-9B9E-E1002E069FDB}" destId="{3E623D25-9508-874B-BC7D-4FBB294826CE}" srcOrd="0" destOrd="0" presId="urn:microsoft.com/office/officeart/2005/8/layout/chevron2"/>
    <dgm:cxn modelId="{7545276F-6E94-9349-9B74-3FD4DC4C9064}" type="presOf" srcId="{EC0EF612-C577-CB46-BD19-E3322E5FA217}" destId="{444F81A2-E4FF-0941-A27C-12BA5EAB1A7F}" srcOrd="0" destOrd="0" presId="urn:microsoft.com/office/officeart/2005/8/layout/chevron2"/>
    <dgm:cxn modelId="{2FB47BEA-F884-FE49-B7EC-2225B9E77887}" srcId="{072E7EFD-FE6C-1647-8A86-30B438F6CB9C}" destId="{27963DE3-67F2-9346-9B9E-E1002E069FDB}" srcOrd="0" destOrd="0" parTransId="{34B32B21-5538-4E48-8A4E-AC8DE01B7737}" sibTransId="{C742BB09-6C8E-7445-B901-52C43D29B0DB}"/>
    <dgm:cxn modelId="{9BCE4FFF-E746-9344-B330-E158E1A9BF00}" srcId="{D0E3F366-BA6B-BB49-A146-82F48FE0F480}" destId="{072E7EFD-FE6C-1647-8A86-30B438F6CB9C}" srcOrd="2" destOrd="0" parTransId="{815EAB62-A3F6-4D41-8DCF-54078042402C}" sibTransId="{A18C32C3-6E68-8740-A3CE-BEA67E1D42F1}"/>
    <dgm:cxn modelId="{48601F11-0876-E449-94B5-88AAEC1A611A}" srcId="{41ABDEE9-8217-FF40-8EAD-5ADA43DC4948}" destId="{6B043E96-3C26-094B-B348-116ECA6E9574}" srcOrd="0" destOrd="0" parTransId="{2179CAB4-AC17-5244-85D4-9D531F80E3C9}" sibTransId="{D1E0E890-FFE6-F047-BD14-7FBFD939A631}"/>
    <dgm:cxn modelId="{F3F24030-F11F-4343-9C93-DD75A1FF8DE5}" type="presOf" srcId="{B9CBF86D-B46A-DA41-9B36-217EDD1810C7}" destId="{E57B645D-512D-5C4C-B89A-AB9967875B4B}" srcOrd="0" destOrd="0" presId="urn:microsoft.com/office/officeart/2005/8/layout/chevron2"/>
    <dgm:cxn modelId="{A9E08B7A-52CA-484F-98E3-D8448C756995}" type="presOf" srcId="{41ABDEE9-8217-FF40-8EAD-5ADA43DC4948}" destId="{5DDC83B2-1C87-2548-9951-9ED07D74F168}" srcOrd="0" destOrd="0" presId="urn:microsoft.com/office/officeart/2005/8/layout/chevron2"/>
    <dgm:cxn modelId="{C680FC0E-6DB2-4344-9991-1161BE22C2EE}" srcId="{D0E3F366-BA6B-BB49-A146-82F48FE0F480}" destId="{EC0EF612-C577-CB46-BD19-E3322E5FA217}" srcOrd="1" destOrd="0" parTransId="{8FA3D9A4-1685-8248-AFE0-2580DE1FF071}" sibTransId="{D856D46F-F3C6-AA43-8EED-63A006406C13}"/>
    <dgm:cxn modelId="{B352C87D-CABF-BA4D-9A80-5D8419DD3036}" type="presOf" srcId="{6B043E96-3C26-094B-B348-116ECA6E9574}" destId="{F0A531E4-BE53-2B49-A6CF-62E062A29146}" srcOrd="0" destOrd="0" presId="urn:microsoft.com/office/officeart/2005/8/layout/chevron2"/>
    <dgm:cxn modelId="{D5C96ECC-9E90-3748-AE7D-0853D908B041}" type="presParOf" srcId="{D768F511-DC45-4640-A3D3-BF5FC3CF74D3}" destId="{4D2AD976-864A-374E-A3B6-B055E4A30258}" srcOrd="0" destOrd="0" presId="urn:microsoft.com/office/officeart/2005/8/layout/chevron2"/>
    <dgm:cxn modelId="{BA6CA347-4AF9-6843-BD65-AA1A6BC9BACE}" type="presParOf" srcId="{4D2AD976-864A-374E-A3B6-B055E4A30258}" destId="{5DDC83B2-1C87-2548-9951-9ED07D74F168}" srcOrd="0" destOrd="0" presId="urn:microsoft.com/office/officeart/2005/8/layout/chevron2"/>
    <dgm:cxn modelId="{5A465EB0-28A3-4D40-B9DD-53CACECD4823}" type="presParOf" srcId="{4D2AD976-864A-374E-A3B6-B055E4A30258}" destId="{F0A531E4-BE53-2B49-A6CF-62E062A29146}" srcOrd="1" destOrd="0" presId="urn:microsoft.com/office/officeart/2005/8/layout/chevron2"/>
    <dgm:cxn modelId="{35308E12-188E-0B48-B5A7-3D5B6788FC0F}" type="presParOf" srcId="{D768F511-DC45-4640-A3D3-BF5FC3CF74D3}" destId="{C30322F6-E1BD-B94E-A9E1-06778A15C747}" srcOrd="1" destOrd="0" presId="urn:microsoft.com/office/officeart/2005/8/layout/chevron2"/>
    <dgm:cxn modelId="{DDA5E18C-1B8D-1046-AECB-4F6BA868EC10}" type="presParOf" srcId="{D768F511-DC45-4640-A3D3-BF5FC3CF74D3}" destId="{434F6229-FD89-F242-9069-385BEFD22504}" srcOrd="2" destOrd="0" presId="urn:microsoft.com/office/officeart/2005/8/layout/chevron2"/>
    <dgm:cxn modelId="{F605A6B7-A4AF-7E40-8E3B-178AB95761C5}" type="presParOf" srcId="{434F6229-FD89-F242-9069-385BEFD22504}" destId="{444F81A2-E4FF-0941-A27C-12BA5EAB1A7F}" srcOrd="0" destOrd="0" presId="urn:microsoft.com/office/officeart/2005/8/layout/chevron2"/>
    <dgm:cxn modelId="{6B399596-03E5-564A-B90C-BC213E3C9954}" type="presParOf" srcId="{434F6229-FD89-F242-9069-385BEFD22504}" destId="{E57B645D-512D-5C4C-B89A-AB9967875B4B}" srcOrd="1" destOrd="0" presId="urn:microsoft.com/office/officeart/2005/8/layout/chevron2"/>
    <dgm:cxn modelId="{4DD9AD35-7F14-E64F-891C-9A53E52460DA}" type="presParOf" srcId="{D768F511-DC45-4640-A3D3-BF5FC3CF74D3}" destId="{5F9B34FB-8047-AC40-868B-A1BE40B49AB0}" srcOrd="3" destOrd="0" presId="urn:microsoft.com/office/officeart/2005/8/layout/chevron2"/>
    <dgm:cxn modelId="{31295C63-48A1-CC4E-ACD7-7298F7099B73}" type="presParOf" srcId="{D768F511-DC45-4640-A3D3-BF5FC3CF74D3}" destId="{008FE605-D637-E548-86E0-1CAB0E203387}" srcOrd="4" destOrd="0" presId="urn:microsoft.com/office/officeart/2005/8/layout/chevron2"/>
    <dgm:cxn modelId="{9CB41586-05AB-F640-B445-E8592EDFAA7F}" type="presParOf" srcId="{008FE605-D637-E548-86E0-1CAB0E203387}" destId="{4F3DD7C2-2481-E946-851C-6538B6F57D27}" srcOrd="0" destOrd="0" presId="urn:microsoft.com/office/officeart/2005/8/layout/chevron2"/>
    <dgm:cxn modelId="{4D07D04D-F0B8-D94A-8CA2-6D90FD8385F5}" type="presParOf" srcId="{008FE605-D637-E548-86E0-1CAB0E203387}" destId="{3E623D25-9508-874B-BC7D-4FBB294826C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207C0F3-5620-8644-A2E2-CE2183B59E89}" type="doc">
      <dgm:prSet loTypeId="urn:microsoft.com/office/officeart/2005/8/layout/vList2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34DF72B-CF22-B74D-AF57-60EC9BEFC41E}">
      <dgm:prSet phldrT="[Text]"/>
      <dgm:spPr/>
      <dgm:t>
        <a:bodyPr/>
        <a:lstStyle/>
        <a:p>
          <a:r>
            <a:rPr lang="en-US" dirty="0" smtClean="0"/>
            <a:t>Rise of fascism</a:t>
          </a:r>
          <a:endParaRPr lang="en-US" dirty="0"/>
        </a:p>
      </dgm:t>
    </dgm:pt>
    <dgm:pt modelId="{50E706EA-811B-454E-B0F8-24C203D24B6B}" type="parTrans" cxnId="{05F33C75-9828-414F-873D-F8A4859AADD8}">
      <dgm:prSet/>
      <dgm:spPr/>
      <dgm:t>
        <a:bodyPr/>
        <a:lstStyle/>
        <a:p>
          <a:endParaRPr lang="en-US"/>
        </a:p>
      </dgm:t>
    </dgm:pt>
    <dgm:pt modelId="{7D839303-A02D-5C40-BE53-00D8F1F3DF96}" type="sibTrans" cxnId="{05F33C75-9828-414F-873D-F8A4859AADD8}">
      <dgm:prSet/>
      <dgm:spPr/>
      <dgm:t>
        <a:bodyPr/>
        <a:lstStyle/>
        <a:p>
          <a:endParaRPr lang="en-US"/>
        </a:p>
      </dgm:t>
    </dgm:pt>
    <dgm:pt modelId="{213D7D02-21BE-9840-A670-95B127E6ED71}">
      <dgm:prSet phldrT="[Text]"/>
      <dgm:spPr/>
      <dgm:t>
        <a:bodyPr/>
        <a:lstStyle/>
        <a:p>
          <a:r>
            <a:rPr lang="en-US" dirty="0" smtClean="0"/>
            <a:t>Ambition to restore the glory of Rome</a:t>
          </a:r>
          <a:endParaRPr lang="en-US" dirty="0"/>
        </a:p>
      </dgm:t>
    </dgm:pt>
    <dgm:pt modelId="{E39C2160-2129-C447-9C72-3404F756F343}" type="parTrans" cxnId="{101E0F78-D0AF-F14B-B991-70FD0002898A}">
      <dgm:prSet/>
      <dgm:spPr/>
      <dgm:t>
        <a:bodyPr/>
        <a:lstStyle/>
        <a:p>
          <a:endParaRPr lang="en-US"/>
        </a:p>
      </dgm:t>
    </dgm:pt>
    <dgm:pt modelId="{A4912966-1B6D-434A-A1BF-89B62779232D}" type="sibTrans" cxnId="{101E0F78-D0AF-F14B-B991-70FD0002898A}">
      <dgm:prSet/>
      <dgm:spPr/>
      <dgm:t>
        <a:bodyPr/>
        <a:lstStyle/>
        <a:p>
          <a:endParaRPr lang="en-US"/>
        </a:p>
      </dgm:t>
    </dgm:pt>
    <dgm:pt modelId="{DDC3F6E5-5AB1-094D-8245-78CD0B6B7728}">
      <dgm:prSet phldrT="[Text]"/>
      <dgm:spPr/>
      <dgm:t>
        <a:bodyPr/>
        <a:lstStyle/>
        <a:p>
          <a:r>
            <a:rPr lang="en-US" dirty="0" smtClean="0"/>
            <a:t>Invasion of Ethiopia</a:t>
          </a:r>
          <a:endParaRPr lang="en-US" dirty="0"/>
        </a:p>
      </dgm:t>
    </dgm:pt>
    <dgm:pt modelId="{77C80056-EE5B-B54D-9362-F26E1982017F}" type="parTrans" cxnId="{BE77C3BA-C3D8-4445-9AEE-6DC3FE1A5DC0}">
      <dgm:prSet/>
      <dgm:spPr/>
      <dgm:t>
        <a:bodyPr/>
        <a:lstStyle/>
        <a:p>
          <a:endParaRPr lang="en-US"/>
        </a:p>
      </dgm:t>
    </dgm:pt>
    <dgm:pt modelId="{75947789-7A72-1141-8F25-D6446DE3C3C2}" type="sibTrans" cxnId="{BE77C3BA-C3D8-4445-9AEE-6DC3FE1A5DC0}">
      <dgm:prSet/>
      <dgm:spPr/>
      <dgm:t>
        <a:bodyPr/>
        <a:lstStyle/>
        <a:p>
          <a:endParaRPr lang="en-US"/>
        </a:p>
      </dgm:t>
    </dgm:pt>
    <dgm:pt modelId="{96638322-E8B5-1B43-ABA7-8D329BA42BF0}" type="pres">
      <dgm:prSet presAssocID="{4207C0F3-5620-8644-A2E2-CE2183B59E89}" presName="linear" presStyleCnt="0">
        <dgm:presLayoutVars>
          <dgm:animLvl val="lvl"/>
          <dgm:resizeHandles val="exact"/>
        </dgm:presLayoutVars>
      </dgm:prSet>
      <dgm:spPr/>
    </dgm:pt>
    <dgm:pt modelId="{C6F65F3C-1455-E543-B68A-DCAE1B7B8088}" type="pres">
      <dgm:prSet presAssocID="{F34DF72B-CF22-B74D-AF57-60EC9BEFC41E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63BF596-4936-3541-BE11-75D54922B962}" type="pres">
      <dgm:prSet presAssocID="{7D839303-A02D-5C40-BE53-00D8F1F3DF96}" presName="spacer" presStyleCnt="0"/>
      <dgm:spPr/>
    </dgm:pt>
    <dgm:pt modelId="{302875C9-59AF-A64E-AC4F-AD673121F9C6}" type="pres">
      <dgm:prSet presAssocID="{213D7D02-21BE-9840-A670-95B127E6ED7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7F84B26-5C9A-E944-A54F-9D5583F9FBEB}" type="pres">
      <dgm:prSet presAssocID="{A4912966-1B6D-434A-A1BF-89B62779232D}" presName="spacer" presStyleCnt="0"/>
      <dgm:spPr/>
    </dgm:pt>
    <dgm:pt modelId="{7658290D-C061-B24E-B176-C84F55768A15}" type="pres">
      <dgm:prSet presAssocID="{DDC3F6E5-5AB1-094D-8245-78CD0B6B772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BE77C3BA-C3D8-4445-9AEE-6DC3FE1A5DC0}" srcId="{4207C0F3-5620-8644-A2E2-CE2183B59E89}" destId="{DDC3F6E5-5AB1-094D-8245-78CD0B6B7728}" srcOrd="2" destOrd="0" parTransId="{77C80056-EE5B-B54D-9362-F26E1982017F}" sibTransId="{75947789-7A72-1141-8F25-D6446DE3C3C2}"/>
    <dgm:cxn modelId="{64157BAC-DD4F-EF43-8D53-DD582BC069E9}" type="presOf" srcId="{4207C0F3-5620-8644-A2E2-CE2183B59E89}" destId="{96638322-E8B5-1B43-ABA7-8D329BA42BF0}" srcOrd="0" destOrd="0" presId="urn:microsoft.com/office/officeart/2005/8/layout/vList2"/>
    <dgm:cxn modelId="{48137CD6-F463-E645-A256-0F679C2E4A89}" type="presOf" srcId="{213D7D02-21BE-9840-A670-95B127E6ED71}" destId="{302875C9-59AF-A64E-AC4F-AD673121F9C6}" srcOrd="0" destOrd="0" presId="urn:microsoft.com/office/officeart/2005/8/layout/vList2"/>
    <dgm:cxn modelId="{101E0F78-D0AF-F14B-B991-70FD0002898A}" srcId="{4207C0F3-5620-8644-A2E2-CE2183B59E89}" destId="{213D7D02-21BE-9840-A670-95B127E6ED71}" srcOrd="1" destOrd="0" parTransId="{E39C2160-2129-C447-9C72-3404F756F343}" sibTransId="{A4912966-1B6D-434A-A1BF-89B62779232D}"/>
    <dgm:cxn modelId="{05F33C75-9828-414F-873D-F8A4859AADD8}" srcId="{4207C0F3-5620-8644-A2E2-CE2183B59E89}" destId="{F34DF72B-CF22-B74D-AF57-60EC9BEFC41E}" srcOrd="0" destOrd="0" parTransId="{50E706EA-811B-454E-B0F8-24C203D24B6B}" sibTransId="{7D839303-A02D-5C40-BE53-00D8F1F3DF96}"/>
    <dgm:cxn modelId="{EDFFACF1-B023-3F42-9E88-D457E4844C36}" type="presOf" srcId="{DDC3F6E5-5AB1-094D-8245-78CD0B6B7728}" destId="{7658290D-C061-B24E-B176-C84F55768A15}" srcOrd="0" destOrd="0" presId="urn:microsoft.com/office/officeart/2005/8/layout/vList2"/>
    <dgm:cxn modelId="{6340E28E-DB01-8348-B9E9-6226355E8D31}" type="presOf" srcId="{F34DF72B-CF22-B74D-AF57-60EC9BEFC41E}" destId="{C6F65F3C-1455-E543-B68A-DCAE1B7B8088}" srcOrd="0" destOrd="0" presId="urn:microsoft.com/office/officeart/2005/8/layout/vList2"/>
    <dgm:cxn modelId="{41B423C1-78BA-2646-960C-25B093DC2731}" type="presParOf" srcId="{96638322-E8B5-1B43-ABA7-8D329BA42BF0}" destId="{C6F65F3C-1455-E543-B68A-DCAE1B7B8088}" srcOrd="0" destOrd="0" presId="urn:microsoft.com/office/officeart/2005/8/layout/vList2"/>
    <dgm:cxn modelId="{2FCA5BF6-5F64-AE4C-AF37-4DE46E0E5F0A}" type="presParOf" srcId="{96638322-E8B5-1B43-ABA7-8D329BA42BF0}" destId="{F63BF596-4936-3541-BE11-75D54922B962}" srcOrd="1" destOrd="0" presId="urn:microsoft.com/office/officeart/2005/8/layout/vList2"/>
    <dgm:cxn modelId="{6342B397-BB03-734E-A23F-F639C3A2043E}" type="presParOf" srcId="{96638322-E8B5-1B43-ABA7-8D329BA42BF0}" destId="{302875C9-59AF-A64E-AC4F-AD673121F9C6}" srcOrd="2" destOrd="0" presId="urn:microsoft.com/office/officeart/2005/8/layout/vList2"/>
    <dgm:cxn modelId="{53AE6248-949F-4D41-A014-E2C7F215A188}" type="presParOf" srcId="{96638322-E8B5-1B43-ABA7-8D329BA42BF0}" destId="{87F84B26-5C9A-E944-A54F-9D5583F9FBEB}" srcOrd="3" destOrd="0" presId="urn:microsoft.com/office/officeart/2005/8/layout/vList2"/>
    <dgm:cxn modelId="{57BB8B1D-9D3E-C84A-B124-35205B2B3C8C}" type="presParOf" srcId="{96638322-E8B5-1B43-ABA7-8D329BA42BF0}" destId="{7658290D-C061-B24E-B176-C84F55768A1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1DD7F20-D711-9640-838D-1986D7BD75E2}" type="doc">
      <dgm:prSet loTypeId="urn:microsoft.com/office/officeart/2005/8/layout/vList2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1CE9A07E-2BAA-5442-8F7C-55C639C32299}">
      <dgm:prSet phldrT="[Text]"/>
      <dgm:spPr/>
      <dgm:t>
        <a:bodyPr/>
        <a:lstStyle/>
        <a:p>
          <a:r>
            <a:rPr lang="en-US" dirty="0" smtClean="0"/>
            <a:t>Militarism</a:t>
          </a:r>
          <a:endParaRPr lang="en-US" dirty="0"/>
        </a:p>
      </dgm:t>
    </dgm:pt>
    <dgm:pt modelId="{8D410C5D-0DF7-1840-994D-D3A3E194961B}" type="parTrans" cxnId="{CBFA3672-2C5C-E043-9D9D-8454018EC958}">
      <dgm:prSet/>
      <dgm:spPr/>
      <dgm:t>
        <a:bodyPr/>
        <a:lstStyle/>
        <a:p>
          <a:endParaRPr lang="en-US"/>
        </a:p>
      </dgm:t>
    </dgm:pt>
    <dgm:pt modelId="{1C252907-C888-644C-AB3E-9F30F1628701}" type="sibTrans" cxnId="{CBFA3672-2C5C-E043-9D9D-8454018EC958}">
      <dgm:prSet/>
      <dgm:spPr/>
      <dgm:t>
        <a:bodyPr/>
        <a:lstStyle/>
        <a:p>
          <a:endParaRPr lang="en-US"/>
        </a:p>
      </dgm:t>
    </dgm:pt>
    <dgm:pt modelId="{3BC6316F-E52A-644E-8B46-86C09EB0B3F8}">
      <dgm:prSet phldrT="[Text]"/>
      <dgm:spPr/>
      <dgm:t>
        <a:bodyPr/>
        <a:lstStyle/>
        <a:p>
          <a:r>
            <a:rPr lang="en-US" dirty="0" smtClean="0"/>
            <a:t>Industrialization leading to drive for raw materials</a:t>
          </a:r>
          <a:endParaRPr lang="en-US" dirty="0"/>
        </a:p>
      </dgm:t>
    </dgm:pt>
    <dgm:pt modelId="{DC7AC6A0-F35F-1341-BF80-FFAD1396047C}" type="parTrans" cxnId="{005F9351-199D-D940-BF83-AF09526DB1B9}">
      <dgm:prSet/>
      <dgm:spPr/>
      <dgm:t>
        <a:bodyPr/>
        <a:lstStyle/>
        <a:p>
          <a:endParaRPr lang="en-US"/>
        </a:p>
      </dgm:t>
    </dgm:pt>
    <dgm:pt modelId="{4DE24EE0-E6B2-4846-B8CE-107F63FA6C41}" type="sibTrans" cxnId="{005F9351-199D-D940-BF83-AF09526DB1B9}">
      <dgm:prSet/>
      <dgm:spPr/>
      <dgm:t>
        <a:bodyPr/>
        <a:lstStyle/>
        <a:p>
          <a:endParaRPr lang="en-US"/>
        </a:p>
      </dgm:t>
    </dgm:pt>
    <dgm:pt modelId="{AE2F0E19-2C63-EC4C-AFC9-77DEBC0EE38F}">
      <dgm:prSet phldrT="[Text]"/>
      <dgm:spPr/>
      <dgm:t>
        <a:bodyPr/>
        <a:lstStyle/>
        <a:p>
          <a:r>
            <a:rPr lang="en-US" dirty="0" smtClean="0"/>
            <a:t>Invasion of Korea, Manchuria, and the rest of China</a:t>
          </a:r>
          <a:endParaRPr lang="en-US" dirty="0"/>
        </a:p>
      </dgm:t>
    </dgm:pt>
    <dgm:pt modelId="{3D0B7BD9-D3B2-E24A-8AB6-51FDF6E20D5D}" type="parTrans" cxnId="{27D33E72-A799-3A44-AEB0-6A9191D0B9B3}">
      <dgm:prSet/>
      <dgm:spPr/>
      <dgm:t>
        <a:bodyPr/>
        <a:lstStyle/>
        <a:p>
          <a:endParaRPr lang="en-US"/>
        </a:p>
      </dgm:t>
    </dgm:pt>
    <dgm:pt modelId="{18F731B7-CE97-E941-ABAD-AC2FEA9D13B6}" type="sibTrans" cxnId="{27D33E72-A799-3A44-AEB0-6A9191D0B9B3}">
      <dgm:prSet/>
      <dgm:spPr/>
      <dgm:t>
        <a:bodyPr/>
        <a:lstStyle/>
        <a:p>
          <a:endParaRPr lang="en-US"/>
        </a:p>
      </dgm:t>
    </dgm:pt>
    <dgm:pt modelId="{CD577566-3C9C-E34A-B70A-FBE16EC30502}" type="pres">
      <dgm:prSet presAssocID="{81DD7F20-D711-9640-838D-1986D7BD75E2}" presName="linear" presStyleCnt="0">
        <dgm:presLayoutVars>
          <dgm:animLvl val="lvl"/>
          <dgm:resizeHandles val="exact"/>
        </dgm:presLayoutVars>
      </dgm:prSet>
      <dgm:spPr/>
    </dgm:pt>
    <dgm:pt modelId="{41DD1AAC-CF35-2542-92F1-5474EF6A04BD}" type="pres">
      <dgm:prSet presAssocID="{1CE9A07E-2BAA-5442-8F7C-55C639C32299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E9ABB72-A3E3-4544-8A81-04BB4F405EBC}" type="pres">
      <dgm:prSet presAssocID="{1C252907-C888-644C-AB3E-9F30F1628701}" presName="spacer" presStyleCnt="0"/>
      <dgm:spPr/>
    </dgm:pt>
    <dgm:pt modelId="{811EF93E-7D3F-0C42-8C50-C46AB600D8C0}" type="pres">
      <dgm:prSet presAssocID="{3BC6316F-E52A-644E-8B46-86C09EB0B3F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40781AF-7218-7F4B-8153-65C4CB80CAA5}" type="pres">
      <dgm:prSet presAssocID="{4DE24EE0-E6B2-4846-B8CE-107F63FA6C41}" presName="spacer" presStyleCnt="0"/>
      <dgm:spPr/>
    </dgm:pt>
    <dgm:pt modelId="{9A92D130-19A2-D246-8506-5BBD62E0F80B}" type="pres">
      <dgm:prSet presAssocID="{AE2F0E19-2C63-EC4C-AFC9-77DEBC0EE38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BFA3672-2C5C-E043-9D9D-8454018EC958}" srcId="{81DD7F20-D711-9640-838D-1986D7BD75E2}" destId="{1CE9A07E-2BAA-5442-8F7C-55C639C32299}" srcOrd="0" destOrd="0" parTransId="{8D410C5D-0DF7-1840-994D-D3A3E194961B}" sibTransId="{1C252907-C888-644C-AB3E-9F30F1628701}"/>
    <dgm:cxn modelId="{960BD199-1AC2-A246-995D-843FDDCE371A}" type="presOf" srcId="{81DD7F20-D711-9640-838D-1986D7BD75E2}" destId="{CD577566-3C9C-E34A-B70A-FBE16EC30502}" srcOrd="0" destOrd="0" presId="urn:microsoft.com/office/officeart/2005/8/layout/vList2"/>
    <dgm:cxn modelId="{5CE5C404-7C67-C64C-A497-8F0FD581E25D}" type="presOf" srcId="{AE2F0E19-2C63-EC4C-AFC9-77DEBC0EE38F}" destId="{9A92D130-19A2-D246-8506-5BBD62E0F80B}" srcOrd="0" destOrd="0" presId="urn:microsoft.com/office/officeart/2005/8/layout/vList2"/>
    <dgm:cxn modelId="{EDC6155A-059B-2143-9480-02B54772ADB2}" type="presOf" srcId="{3BC6316F-E52A-644E-8B46-86C09EB0B3F8}" destId="{811EF93E-7D3F-0C42-8C50-C46AB600D8C0}" srcOrd="0" destOrd="0" presId="urn:microsoft.com/office/officeart/2005/8/layout/vList2"/>
    <dgm:cxn modelId="{27D33E72-A799-3A44-AEB0-6A9191D0B9B3}" srcId="{81DD7F20-D711-9640-838D-1986D7BD75E2}" destId="{AE2F0E19-2C63-EC4C-AFC9-77DEBC0EE38F}" srcOrd="2" destOrd="0" parTransId="{3D0B7BD9-D3B2-E24A-8AB6-51FDF6E20D5D}" sibTransId="{18F731B7-CE97-E941-ABAD-AC2FEA9D13B6}"/>
    <dgm:cxn modelId="{535A1251-FC9E-1D49-BFF0-6CD6216B6D21}" type="presOf" srcId="{1CE9A07E-2BAA-5442-8F7C-55C639C32299}" destId="{41DD1AAC-CF35-2542-92F1-5474EF6A04BD}" srcOrd="0" destOrd="0" presId="urn:microsoft.com/office/officeart/2005/8/layout/vList2"/>
    <dgm:cxn modelId="{005F9351-199D-D940-BF83-AF09526DB1B9}" srcId="{81DD7F20-D711-9640-838D-1986D7BD75E2}" destId="{3BC6316F-E52A-644E-8B46-86C09EB0B3F8}" srcOrd="1" destOrd="0" parTransId="{DC7AC6A0-F35F-1341-BF80-FFAD1396047C}" sibTransId="{4DE24EE0-E6B2-4846-B8CE-107F63FA6C41}"/>
    <dgm:cxn modelId="{543C2F32-D3D3-9A46-8985-2B018E8AE916}" type="presParOf" srcId="{CD577566-3C9C-E34A-B70A-FBE16EC30502}" destId="{41DD1AAC-CF35-2542-92F1-5474EF6A04BD}" srcOrd="0" destOrd="0" presId="urn:microsoft.com/office/officeart/2005/8/layout/vList2"/>
    <dgm:cxn modelId="{2C50D78A-5251-3D4E-B6A6-D04CE1388B51}" type="presParOf" srcId="{CD577566-3C9C-E34A-B70A-FBE16EC30502}" destId="{DE9ABB72-A3E3-4544-8A81-04BB4F405EBC}" srcOrd="1" destOrd="0" presId="urn:microsoft.com/office/officeart/2005/8/layout/vList2"/>
    <dgm:cxn modelId="{60437409-11B1-F544-9DB5-ED9E2100F517}" type="presParOf" srcId="{CD577566-3C9C-E34A-B70A-FBE16EC30502}" destId="{811EF93E-7D3F-0C42-8C50-C46AB600D8C0}" srcOrd="2" destOrd="0" presId="urn:microsoft.com/office/officeart/2005/8/layout/vList2"/>
    <dgm:cxn modelId="{37815518-21D7-2249-8863-D3324826D6FD}" type="presParOf" srcId="{CD577566-3C9C-E34A-B70A-FBE16EC30502}" destId="{A40781AF-7218-7F4B-8153-65C4CB80CAA5}" srcOrd="3" destOrd="0" presId="urn:microsoft.com/office/officeart/2005/8/layout/vList2"/>
    <dgm:cxn modelId="{BDABCCF7-2504-7048-AA92-2630C1217D1D}" type="presParOf" srcId="{CD577566-3C9C-E34A-B70A-FBE16EC30502}" destId="{9A92D130-19A2-D246-8506-5BBD62E0F80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2E200E5-0226-8E49-83F4-29BC6B7B4B87}" type="doc">
      <dgm:prSet loTypeId="urn:microsoft.com/office/officeart/2005/8/layout/hList7" loCatId="list" qsTypeId="urn:microsoft.com/office/officeart/2005/8/quickstyle/simple4" qsCatId="simple" csTypeId="urn:microsoft.com/office/officeart/2005/8/colors/colorful3" csCatId="colorful" phldr="1"/>
      <dgm:spPr/>
    </dgm:pt>
    <dgm:pt modelId="{D21E777C-5884-654F-BDD8-0F03F88D6610}">
      <dgm:prSet phldrT="[Text]"/>
      <dgm:spPr/>
      <dgm:t>
        <a:bodyPr/>
        <a:lstStyle/>
        <a:p>
          <a:r>
            <a:rPr lang="en-US" dirty="0" smtClean="0"/>
            <a:t>Adolf Hitler</a:t>
          </a:r>
        </a:p>
        <a:p>
          <a:r>
            <a:rPr lang="en-US" dirty="0" smtClean="0">
              <a:solidFill>
                <a:srgbClr val="FF0000"/>
              </a:solidFill>
            </a:rPr>
            <a:t>Fuhrer</a:t>
          </a:r>
        </a:p>
        <a:p>
          <a:r>
            <a:rPr lang="en-US" dirty="0" smtClean="0">
              <a:solidFill>
                <a:srgbClr val="FF0000"/>
              </a:solidFill>
            </a:rPr>
            <a:t>Nazism</a:t>
          </a:r>
        </a:p>
      </dgm:t>
    </dgm:pt>
    <dgm:pt modelId="{22E22A74-B159-9A4C-ACB9-0FA403144316}" type="parTrans" cxnId="{5D28A0A0-ACCB-C54E-9F25-572FAC41E6E6}">
      <dgm:prSet/>
      <dgm:spPr/>
      <dgm:t>
        <a:bodyPr/>
        <a:lstStyle/>
        <a:p>
          <a:endParaRPr lang="en-US"/>
        </a:p>
      </dgm:t>
    </dgm:pt>
    <dgm:pt modelId="{4CA47835-42D7-C14C-9DC0-6773AFB8A04D}" type="sibTrans" cxnId="{5D28A0A0-ACCB-C54E-9F25-572FAC41E6E6}">
      <dgm:prSet/>
      <dgm:spPr/>
      <dgm:t>
        <a:bodyPr/>
        <a:lstStyle/>
        <a:p>
          <a:endParaRPr lang="en-US"/>
        </a:p>
      </dgm:t>
    </dgm:pt>
    <dgm:pt modelId="{C4BEF243-9228-CF43-8F8F-DBB16AD5394C}">
      <dgm:prSet phldrT="[Text]"/>
      <dgm:spPr/>
      <dgm:t>
        <a:bodyPr/>
        <a:lstStyle/>
        <a:p>
          <a:r>
            <a:rPr lang="en-US" dirty="0" smtClean="0"/>
            <a:t>Benito Mussolini</a:t>
          </a:r>
        </a:p>
        <a:p>
          <a:r>
            <a:rPr lang="en-US" dirty="0" smtClean="0">
              <a:solidFill>
                <a:srgbClr val="FF0000"/>
              </a:solidFill>
            </a:rPr>
            <a:t>Il Duce</a:t>
          </a:r>
        </a:p>
        <a:p>
          <a:r>
            <a:rPr lang="en-US" dirty="0" smtClean="0">
              <a:solidFill>
                <a:srgbClr val="FF0000"/>
              </a:solidFill>
            </a:rPr>
            <a:t>Fascism</a:t>
          </a:r>
          <a:endParaRPr lang="en-US" dirty="0">
            <a:solidFill>
              <a:srgbClr val="FF0000"/>
            </a:solidFill>
          </a:endParaRPr>
        </a:p>
      </dgm:t>
    </dgm:pt>
    <dgm:pt modelId="{700B7528-D564-7046-9631-FD4EE4DD64CE}" type="parTrans" cxnId="{106E2C33-94EB-C446-B6A9-DD893C5C2803}">
      <dgm:prSet/>
      <dgm:spPr/>
      <dgm:t>
        <a:bodyPr/>
        <a:lstStyle/>
        <a:p>
          <a:endParaRPr lang="en-US"/>
        </a:p>
      </dgm:t>
    </dgm:pt>
    <dgm:pt modelId="{697CCEF8-8023-8F49-840C-0F4F2BD8794D}" type="sibTrans" cxnId="{106E2C33-94EB-C446-B6A9-DD893C5C2803}">
      <dgm:prSet/>
      <dgm:spPr/>
      <dgm:t>
        <a:bodyPr/>
        <a:lstStyle/>
        <a:p>
          <a:endParaRPr lang="en-US"/>
        </a:p>
      </dgm:t>
    </dgm:pt>
    <dgm:pt modelId="{51CE1D3C-5A1C-804A-A63C-5748440050B4}">
      <dgm:prSet phldrT="[Text]"/>
      <dgm:spPr/>
      <dgm:t>
        <a:bodyPr/>
        <a:lstStyle/>
        <a:p>
          <a:r>
            <a:rPr lang="en-US" dirty="0" smtClean="0"/>
            <a:t>Hideki </a:t>
          </a:r>
          <a:r>
            <a:rPr lang="en-US" dirty="0" err="1" smtClean="0"/>
            <a:t>Tojo</a:t>
          </a:r>
          <a:endParaRPr lang="en-US" dirty="0" smtClean="0"/>
        </a:p>
        <a:p>
          <a:r>
            <a:rPr lang="en-US" dirty="0" smtClean="0">
              <a:solidFill>
                <a:srgbClr val="FF0000"/>
              </a:solidFill>
            </a:rPr>
            <a:t>Prime Minister</a:t>
          </a:r>
          <a:endParaRPr lang="en-US" dirty="0">
            <a:solidFill>
              <a:srgbClr val="FF0000"/>
            </a:solidFill>
          </a:endParaRPr>
        </a:p>
      </dgm:t>
    </dgm:pt>
    <dgm:pt modelId="{22BA244B-4E49-D143-BFB2-1676CB8C3585}" type="parTrans" cxnId="{91B4F85C-6EE3-6C4E-AC89-F6E573B6BE24}">
      <dgm:prSet/>
      <dgm:spPr/>
      <dgm:t>
        <a:bodyPr/>
        <a:lstStyle/>
        <a:p>
          <a:endParaRPr lang="en-US"/>
        </a:p>
      </dgm:t>
    </dgm:pt>
    <dgm:pt modelId="{858CE034-70E6-7749-9C39-2F52E139CC3A}" type="sibTrans" cxnId="{91B4F85C-6EE3-6C4E-AC89-F6E573B6BE24}">
      <dgm:prSet/>
      <dgm:spPr/>
      <dgm:t>
        <a:bodyPr/>
        <a:lstStyle/>
        <a:p>
          <a:endParaRPr lang="en-US"/>
        </a:p>
      </dgm:t>
    </dgm:pt>
    <dgm:pt modelId="{7E99E8E2-EB82-9941-81FB-1F545A465C85}" type="pres">
      <dgm:prSet presAssocID="{12E200E5-0226-8E49-83F4-29BC6B7B4B87}" presName="Name0" presStyleCnt="0">
        <dgm:presLayoutVars>
          <dgm:dir/>
          <dgm:resizeHandles val="exact"/>
        </dgm:presLayoutVars>
      </dgm:prSet>
      <dgm:spPr/>
    </dgm:pt>
    <dgm:pt modelId="{41EF9210-8EE4-0647-A175-48C74B5E3936}" type="pres">
      <dgm:prSet presAssocID="{12E200E5-0226-8E49-83F4-29BC6B7B4B87}" presName="fgShape" presStyleLbl="fgShp" presStyleIdx="0" presStyleCnt="1"/>
      <dgm:spPr/>
    </dgm:pt>
    <dgm:pt modelId="{8FF93127-FEB3-674B-A964-D18B50C5D3E4}" type="pres">
      <dgm:prSet presAssocID="{12E200E5-0226-8E49-83F4-29BC6B7B4B87}" presName="linComp" presStyleCnt="0"/>
      <dgm:spPr/>
    </dgm:pt>
    <dgm:pt modelId="{0C1B97FA-87C3-D140-B540-70909F6F3849}" type="pres">
      <dgm:prSet presAssocID="{D21E777C-5884-654F-BDD8-0F03F88D6610}" presName="compNode" presStyleCnt="0"/>
      <dgm:spPr/>
    </dgm:pt>
    <dgm:pt modelId="{9FC5F54F-6A4C-B142-9953-3C83764C4234}" type="pres">
      <dgm:prSet presAssocID="{D21E777C-5884-654F-BDD8-0F03F88D6610}" presName="bkgdShape" presStyleLbl="node1" presStyleIdx="0" presStyleCnt="3"/>
      <dgm:spPr/>
      <dgm:t>
        <a:bodyPr/>
        <a:lstStyle/>
        <a:p>
          <a:endParaRPr lang="en-US"/>
        </a:p>
      </dgm:t>
    </dgm:pt>
    <dgm:pt modelId="{C8CA157E-9024-AA46-9146-5E3BBD3E4A93}" type="pres">
      <dgm:prSet presAssocID="{D21E777C-5884-654F-BDD8-0F03F88D6610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875FFF-31AA-D44C-996C-56847A2D71B5}" type="pres">
      <dgm:prSet presAssocID="{D21E777C-5884-654F-BDD8-0F03F88D6610}" presName="invisiNode" presStyleLbl="node1" presStyleIdx="0" presStyleCnt="3"/>
      <dgm:spPr/>
    </dgm:pt>
    <dgm:pt modelId="{4546C651-E8B2-BC44-A701-06A679AAE868}" type="pres">
      <dgm:prSet presAssocID="{D21E777C-5884-654F-BDD8-0F03F88D6610}" presName="imagNode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17F651F1-1932-FF42-B47A-593F3A657DBA}" type="pres">
      <dgm:prSet presAssocID="{4CA47835-42D7-C14C-9DC0-6773AFB8A04D}" presName="sibTrans" presStyleLbl="sibTrans2D1" presStyleIdx="0" presStyleCnt="0"/>
      <dgm:spPr/>
    </dgm:pt>
    <dgm:pt modelId="{2695D58F-B55A-DD47-9853-17C18E8A2A48}" type="pres">
      <dgm:prSet presAssocID="{C4BEF243-9228-CF43-8F8F-DBB16AD5394C}" presName="compNode" presStyleCnt="0"/>
      <dgm:spPr/>
    </dgm:pt>
    <dgm:pt modelId="{FCED1CBB-8786-1749-AA4A-8CB2EC02450C}" type="pres">
      <dgm:prSet presAssocID="{C4BEF243-9228-CF43-8F8F-DBB16AD5394C}" presName="bkgdShape" presStyleLbl="node1" presStyleIdx="1" presStyleCnt="3"/>
      <dgm:spPr/>
    </dgm:pt>
    <dgm:pt modelId="{5BB05135-D69D-0044-9037-AFFEEC1B9E7B}" type="pres">
      <dgm:prSet presAssocID="{C4BEF243-9228-CF43-8F8F-DBB16AD5394C}" presName="nodeTx" presStyleLbl="node1" presStyleIdx="1" presStyleCnt="3">
        <dgm:presLayoutVars>
          <dgm:bulletEnabled val="1"/>
        </dgm:presLayoutVars>
      </dgm:prSet>
      <dgm:spPr/>
    </dgm:pt>
    <dgm:pt modelId="{350BB6FB-7058-474B-8460-1EEC7E1EAFB9}" type="pres">
      <dgm:prSet presAssocID="{C4BEF243-9228-CF43-8F8F-DBB16AD5394C}" presName="invisiNode" presStyleLbl="node1" presStyleIdx="1" presStyleCnt="3"/>
      <dgm:spPr/>
    </dgm:pt>
    <dgm:pt modelId="{948590E1-9354-1849-95BA-639C002ACABF}" type="pres">
      <dgm:prSet presAssocID="{C4BEF243-9228-CF43-8F8F-DBB16AD5394C}" presName="imagNode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2E24A96E-C6FE-DA47-8A2D-3B8EAD19F2A2}" type="pres">
      <dgm:prSet presAssocID="{697CCEF8-8023-8F49-840C-0F4F2BD8794D}" presName="sibTrans" presStyleLbl="sibTrans2D1" presStyleIdx="0" presStyleCnt="0"/>
      <dgm:spPr/>
    </dgm:pt>
    <dgm:pt modelId="{B1BCBF15-7F32-2344-9C35-B2C0A00222C8}" type="pres">
      <dgm:prSet presAssocID="{51CE1D3C-5A1C-804A-A63C-5748440050B4}" presName="compNode" presStyleCnt="0"/>
      <dgm:spPr/>
    </dgm:pt>
    <dgm:pt modelId="{1660BAA5-0F07-754F-8ED7-A512E51FE3E5}" type="pres">
      <dgm:prSet presAssocID="{51CE1D3C-5A1C-804A-A63C-5748440050B4}" presName="bkgdShape" presStyleLbl="node1" presStyleIdx="2" presStyleCnt="3"/>
      <dgm:spPr/>
    </dgm:pt>
    <dgm:pt modelId="{47E8F7C8-64D5-4F4F-9D6B-4CBD70361A8B}" type="pres">
      <dgm:prSet presAssocID="{51CE1D3C-5A1C-804A-A63C-5748440050B4}" presName="nodeTx" presStyleLbl="node1" presStyleIdx="2" presStyleCnt="3">
        <dgm:presLayoutVars>
          <dgm:bulletEnabled val="1"/>
        </dgm:presLayoutVars>
      </dgm:prSet>
      <dgm:spPr/>
    </dgm:pt>
    <dgm:pt modelId="{6B44C0E6-3A92-5E46-84BB-3A2E9B3EE461}" type="pres">
      <dgm:prSet presAssocID="{51CE1D3C-5A1C-804A-A63C-5748440050B4}" presName="invisiNode" presStyleLbl="node1" presStyleIdx="2" presStyleCnt="3"/>
      <dgm:spPr/>
    </dgm:pt>
    <dgm:pt modelId="{6E8D5367-92D4-1C4E-8E99-38D85D3904ED}" type="pres">
      <dgm:prSet presAssocID="{51CE1D3C-5A1C-804A-A63C-5748440050B4}" presName="imagNode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0252D4E5-A786-5642-A880-94E23E4591B7}" type="presOf" srcId="{C4BEF243-9228-CF43-8F8F-DBB16AD5394C}" destId="{FCED1CBB-8786-1749-AA4A-8CB2EC02450C}" srcOrd="0" destOrd="0" presId="urn:microsoft.com/office/officeart/2005/8/layout/hList7"/>
    <dgm:cxn modelId="{E3F2F354-4759-4E48-BBCB-66BD18666F21}" type="presOf" srcId="{D21E777C-5884-654F-BDD8-0F03F88D6610}" destId="{C8CA157E-9024-AA46-9146-5E3BBD3E4A93}" srcOrd="1" destOrd="0" presId="urn:microsoft.com/office/officeart/2005/8/layout/hList7"/>
    <dgm:cxn modelId="{DE37FC79-63C5-7141-AD35-BD4E1B7A31F0}" type="presOf" srcId="{C4BEF243-9228-CF43-8F8F-DBB16AD5394C}" destId="{5BB05135-D69D-0044-9037-AFFEEC1B9E7B}" srcOrd="1" destOrd="0" presId="urn:microsoft.com/office/officeart/2005/8/layout/hList7"/>
    <dgm:cxn modelId="{91B4F85C-6EE3-6C4E-AC89-F6E573B6BE24}" srcId="{12E200E5-0226-8E49-83F4-29BC6B7B4B87}" destId="{51CE1D3C-5A1C-804A-A63C-5748440050B4}" srcOrd="2" destOrd="0" parTransId="{22BA244B-4E49-D143-BFB2-1676CB8C3585}" sibTransId="{858CE034-70E6-7749-9C39-2F52E139CC3A}"/>
    <dgm:cxn modelId="{C5BD2684-DD81-1E4E-AB1B-2EAAC260DF59}" type="presOf" srcId="{51CE1D3C-5A1C-804A-A63C-5748440050B4}" destId="{47E8F7C8-64D5-4F4F-9D6B-4CBD70361A8B}" srcOrd="1" destOrd="0" presId="urn:microsoft.com/office/officeart/2005/8/layout/hList7"/>
    <dgm:cxn modelId="{CF94AA84-1D1E-E243-9F51-6E0491C53F59}" type="presOf" srcId="{697CCEF8-8023-8F49-840C-0F4F2BD8794D}" destId="{2E24A96E-C6FE-DA47-8A2D-3B8EAD19F2A2}" srcOrd="0" destOrd="0" presId="urn:microsoft.com/office/officeart/2005/8/layout/hList7"/>
    <dgm:cxn modelId="{106E2C33-94EB-C446-B6A9-DD893C5C2803}" srcId="{12E200E5-0226-8E49-83F4-29BC6B7B4B87}" destId="{C4BEF243-9228-CF43-8F8F-DBB16AD5394C}" srcOrd="1" destOrd="0" parTransId="{700B7528-D564-7046-9631-FD4EE4DD64CE}" sibTransId="{697CCEF8-8023-8F49-840C-0F4F2BD8794D}"/>
    <dgm:cxn modelId="{724039FA-397D-2141-879B-316EF2A79780}" type="presOf" srcId="{D21E777C-5884-654F-BDD8-0F03F88D6610}" destId="{9FC5F54F-6A4C-B142-9953-3C83764C4234}" srcOrd="0" destOrd="0" presId="urn:microsoft.com/office/officeart/2005/8/layout/hList7"/>
    <dgm:cxn modelId="{A6F857EB-144E-1342-B458-7A87BFFE6EED}" type="presOf" srcId="{12E200E5-0226-8E49-83F4-29BC6B7B4B87}" destId="{7E99E8E2-EB82-9941-81FB-1F545A465C85}" srcOrd="0" destOrd="0" presId="urn:microsoft.com/office/officeart/2005/8/layout/hList7"/>
    <dgm:cxn modelId="{5D28A0A0-ACCB-C54E-9F25-572FAC41E6E6}" srcId="{12E200E5-0226-8E49-83F4-29BC6B7B4B87}" destId="{D21E777C-5884-654F-BDD8-0F03F88D6610}" srcOrd="0" destOrd="0" parTransId="{22E22A74-B159-9A4C-ACB9-0FA403144316}" sibTransId="{4CA47835-42D7-C14C-9DC0-6773AFB8A04D}"/>
    <dgm:cxn modelId="{A5E0D581-47DD-D54E-B6DA-40DEE5E70608}" type="presOf" srcId="{4CA47835-42D7-C14C-9DC0-6773AFB8A04D}" destId="{17F651F1-1932-FF42-B47A-593F3A657DBA}" srcOrd="0" destOrd="0" presId="urn:microsoft.com/office/officeart/2005/8/layout/hList7"/>
    <dgm:cxn modelId="{05CC10B6-1881-DD4A-A16B-61A3033F1CB8}" type="presOf" srcId="{51CE1D3C-5A1C-804A-A63C-5748440050B4}" destId="{1660BAA5-0F07-754F-8ED7-A512E51FE3E5}" srcOrd="0" destOrd="0" presId="urn:microsoft.com/office/officeart/2005/8/layout/hList7"/>
    <dgm:cxn modelId="{CE276739-3633-D44D-B810-16E11F933206}" type="presParOf" srcId="{7E99E8E2-EB82-9941-81FB-1F545A465C85}" destId="{41EF9210-8EE4-0647-A175-48C74B5E3936}" srcOrd="0" destOrd="0" presId="urn:microsoft.com/office/officeart/2005/8/layout/hList7"/>
    <dgm:cxn modelId="{9C5EC2AA-4ACE-3244-A208-34795B7F2ECE}" type="presParOf" srcId="{7E99E8E2-EB82-9941-81FB-1F545A465C85}" destId="{8FF93127-FEB3-674B-A964-D18B50C5D3E4}" srcOrd="1" destOrd="0" presId="urn:microsoft.com/office/officeart/2005/8/layout/hList7"/>
    <dgm:cxn modelId="{55579096-D661-E14F-9D84-86E6175BE55D}" type="presParOf" srcId="{8FF93127-FEB3-674B-A964-D18B50C5D3E4}" destId="{0C1B97FA-87C3-D140-B540-70909F6F3849}" srcOrd="0" destOrd="0" presId="urn:microsoft.com/office/officeart/2005/8/layout/hList7"/>
    <dgm:cxn modelId="{14539A2C-03B1-5541-ADF0-9130C324ED05}" type="presParOf" srcId="{0C1B97FA-87C3-D140-B540-70909F6F3849}" destId="{9FC5F54F-6A4C-B142-9953-3C83764C4234}" srcOrd="0" destOrd="0" presId="urn:microsoft.com/office/officeart/2005/8/layout/hList7"/>
    <dgm:cxn modelId="{DD29C3AB-DB17-3544-9EE0-AC9396DFBD7D}" type="presParOf" srcId="{0C1B97FA-87C3-D140-B540-70909F6F3849}" destId="{C8CA157E-9024-AA46-9146-5E3BBD3E4A93}" srcOrd="1" destOrd="0" presId="urn:microsoft.com/office/officeart/2005/8/layout/hList7"/>
    <dgm:cxn modelId="{95E1F8A0-ABBB-534D-BF6F-F99501D09895}" type="presParOf" srcId="{0C1B97FA-87C3-D140-B540-70909F6F3849}" destId="{B2875FFF-31AA-D44C-996C-56847A2D71B5}" srcOrd="2" destOrd="0" presId="urn:microsoft.com/office/officeart/2005/8/layout/hList7"/>
    <dgm:cxn modelId="{4E725CBA-8F34-CA4E-BEA0-B1D15EE5F065}" type="presParOf" srcId="{0C1B97FA-87C3-D140-B540-70909F6F3849}" destId="{4546C651-E8B2-BC44-A701-06A679AAE868}" srcOrd="3" destOrd="0" presId="urn:microsoft.com/office/officeart/2005/8/layout/hList7"/>
    <dgm:cxn modelId="{21907C7E-74A9-9E42-A842-378C69944467}" type="presParOf" srcId="{8FF93127-FEB3-674B-A964-D18B50C5D3E4}" destId="{17F651F1-1932-FF42-B47A-593F3A657DBA}" srcOrd="1" destOrd="0" presId="urn:microsoft.com/office/officeart/2005/8/layout/hList7"/>
    <dgm:cxn modelId="{D54469CF-A032-D945-A036-190C5C1BECAC}" type="presParOf" srcId="{8FF93127-FEB3-674B-A964-D18B50C5D3E4}" destId="{2695D58F-B55A-DD47-9853-17C18E8A2A48}" srcOrd="2" destOrd="0" presId="urn:microsoft.com/office/officeart/2005/8/layout/hList7"/>
    <dgm:cxn modelId="{27997401-65AE-CF4F-A995-F350471B4686}" type="presParOf" srcId="{2695D58F-B55A-DD47-9853-17C18E8A2A48}" destId="{FCED1CBB-8786-1749-AA4A-8CB2EC02450C}" srcOrd="0" destOrd="0" presId="urn:microsoft.com/office/officeart/2005/8/layout/hList7"/>
    <dgm:cxn modelId="{5371E0ED-A8DB-6747-B4AA-41FF14EBC75A}" type="presParOf" srcId="{2695D58F-B55A-DD47-9853-17C18E8A2A48}" destId="{5BB05135-D69D-0044-9037-AFFEEC1B9E7B}" srcOrd="1" destOrd="0" presId="urn:microsoft.com/office/officeart/2005/8/layout/hList7"/>
    <dgm:cxn modelId="{9C893456-D979-7F41-96A1-8AE5756BFCF3}" type="presParOf" srcId="{2695D58F-B55A-DD47-9853-17C18E8A2A48}" destId="{350BB6FB-7058-474B-8460-1EEC7E1EAFB9}" srcOrd="2" destOrd="0" presId="urn:microsoft.com/office/officeart/2005/8/layout/hList7"/>
    <dgm:cxn modelId="{8D1E7E79-C4D3-BF42-B2A0-3CAD144762A5}" type="presParOf" srcId="{2695D58F-B55A-DD47-9853-17C18E8A2A48}" destId="{948590E1-9354-1849-95BA-639C002ACABF}" srcOrd="3" destOrd="0" presId="urn:microsoft.com/office/officeart/2005/8/layout/hList7"/>
    <dgm:cxn modelId="{AA169832-7C01-C642-A8C0-826168122C1D}" type="presParOf" srcId="{8FF93127-FEB3-674B-A964-D18B50C5D3E4}" destId="{2E24A96E-C6FE-DA47-8A2D-3B8EAD19F2A2}" srcOrd="3" destOrd="0" presId="urn:microsoft.com/office/officeart/2005/8/layout/hList7"/>
    <dgm:cxn modelId="{6A482E66-6A5B-6947-9D4C-D904A41F7D6C}" type="presParOf" srcId="{8FF93127-FEB3-674B-A964-D18B50C5D3E4}" destId="{B1BCBF15-7F32-2344-9C35-B2C0A00222C8}" srcOrd="4" destOrd="0" presId="urn:microsoft.com/office/officeart/2005/8/layout/hList7"/>
    <dgm:cxn modelId="{D0426869-28DC-C64E-AF48-FA206DD723BD}" type="presParOf" srcId="{B1BCBF15-7F32-2344-9C35-B2C0A00222C8}" destId="{1660BAA5-0F07-754F-8ED7-A512E51FE3E5}" srcOrd="0" destOrd="0" presId="urn:microsoft.com/office/officeart/2005/8/layout/hList7"/>
    <dgm:cxn modelId="{60EA904C-1389-BF4A-A4A9-C498FA637988}" type="presParOf" srcId="{B1BCBF15-7F32-2344-9C35-B2C0A00222C8}" destId="{47E8F7C8-64D5-4F4F-9D6B-4CBD70361A8B}" srcOrd="1" destOrd="0" presId="urn:microsoft.com/office/officeart/2005/8/layout/hList7"/>
    <dgm:cxn modelId="{95287B60-8BB6-8F48-AF46-C0C4FCF6EA5C}" type="presParOf" srcId="{B1BCBF15-7F32-2344-9C35-B2C0A00222C8}" destId="{6B44C0E6-3A92-5E46-84BB-3A2E9B3EE461}" srcOrd="2" destOrd="0" presId="urn:microsoft.com/office/officeart/2005/8/layout/hList7"/>
    <dgm:cxn modelId="{D6313B8A-314B-3448-B3E3-A75DD510E984}" type="presParOf" srcId="{B1BCBF15-7F32-2344-9C35-B2C0A00222C8}" destId="{6E8D5367-92D4-1C4E-8E99-38D85D3904E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662731A-D419-8549-AD7E-C36CA9592015}">
      <dsp:nvSpPr>
        <dsp:cNvPr id="0" name=""/>
        <dsp:cNvSpPr/>
      </dsp:nvSpPr>
      <dsp:spPr>
        <a:xfrm>
          <a:off x="0" y="37530"/>
          <a:ext cx="8503920" cy="103135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German reparations</a:t>
          </a:r>
          <a:endParaRPr lang="en-US" sz="4300" kern="1200" dirty="0"/>
        </a:p>
      </dsp:txBody>
      <dsp:txXfrm>
        <a:off x="0" y="37530"/>
        <a:ext cx="8503920" cy="1031354"/>
      </dsp:txXfrm>
    </dsp:sp>
    <dsp:sp modelId="{FAEEF653-0B9C-5949-A569-B62EF3D36F45}">
      <dsp:nvSpPr>
        <dsp:cNvPr id="0" name=""/>
        <dsp:cNvSpPr/>
      </dsp:nvSpPr>
      <dsp:spPr>
        <a:xfrm>
          <a:off x="0" y="1192725"/>
          <a:ext cx="8503920" cy="1031354"/>
        </a:xfrm>
        <a:prstGeom prst="roundRect">
          <a:avLst/>
        </a:prstGeom>
        <a:solidFill>
          <a:schemeClr val="accent3">
            <a:hueOff val="-3163842"/>
            <a:satOff val="-2079"/>
            <a:lumOff val="-4052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High protective tariffs</a:t>
          </a:r>
          <a:endParaRPr lang="en-US" sz="4300" kern="1200" dirty="0"/>
        </a:p>
      </dsp:txBody>
      <dsp:txXfrm>
        <a:off x="0" y="1192725"/>
        <a:ext cx="8503920" cy="1031354"/>
      </dsp:txXfrm>
    </dsp:sp>
    <dsp:sp modelId="{F51A68D9-7E48-514B-B2E4-A99A22D3F3A9}">
      <dsp:nvSpPr>
        <dsp:cNvPr id="0" name=""/>
        <dsp:cNvSpPr/>
      </dsp:nvSpPr>
      <dsp:spPr>
        <a:xfrm>
          <a:off x="0" y="2347920"/>
          <a:ext cx="8503920" cy="1031354"/>
        </a:xfrm>
        <a:prstGeom prst="roundRect">
          <a:avLst/>
        </a:prstGeom>
        <a:solidFill>
          <a:schemeClr val="accent3">
            <a:hueOff val="-6327683"/>
            <a:satOff val="-4157"/>
            <a:lumOff val="-8105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Excessive expansion of credit</a:t>
          </a:r>
          <a:endParaRPr lang="en-US" sz="4300" kern="1200" dirty="0"/>
        </a:p>
      </dsp:txBody>
      <dsp:txXfrm>
        <a:off x="0" y="2347920"/>
        <a:ext cx="8503920" cy="1031354"/>
      </dsp:txXfrm>
    </dsp:sp>
    <dsp:sp modelId="{680C783A-CC06-CA4F-9355-1C57E57C9A78}">
      <dsp:nvSpPr>
        <dsp:cNvPr id="0" name=""/>
        <dsp:cNvSpPr/>
      </dsp:nvSpPr>
      <dsp:spPr>
        <a:xfrm>
          <a:off x="0" y="3503115"/>
          <a:ext cx="8503920" cy="1031354"/>
        </a:xfrm>
        <a:prstGeom prst="roundRect">
          <a:avLst/>
        </a:prstGeom>
        <a:solidFill>
          <a:schemeClr val="accent3">
            <a:hueOff val="-9491525"/>
            <a:satOff val="-6236"/>
            <a:lumOff val="-12157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/>
            <a:t>Stock market crash (1929)</a:t>
          </a:r>
          <a:endParaRPr lang="en-US" sz="4300" kern="1200" dirty="0"/>
        </a:p>
      </dsp:txBody>
      <dsp:txXfrm>
        <a:off x="0" y="3503115"/>
        <a:ext cx="8503920" cy="103135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8D21EBC-4CF2-5542-A4EF-494C3825093B}">
      <dsp:nvSpPr>
        <dsp:cNvPr id="0" name=""/>
        <dsp:cNvSpPr/>
      </dsp:nvSpPr>
      <dsp:spPr>
        <a:xfrm>
          <a:off x="0" y="287032"/>
          <a:ext cx="8503920" cy="127120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High unemployment in industrial countries</a:t>
          </a:r>
          <a:endParaRPr lang="en-US" sz="3200" kern="1200" dirty="0"/>
        </a:p>
      </dsp:txBody>
      <dsp:txXfrm>
        <a:off x="0" y="287032"/>
        <a:ext cx="8503920" cy="1271205"/>
      </dsp:txXfrm>
    </dsp:sp>
    <dsp:sp modelId="{A685DC0F-04C1-1842-AB53-13B5E91E2E7C}">
      <dsp:nvSpPr>
        <dsp:cNvPr id="0" name=""/>
        <dsp:cNvSpPr/>
      </dsp:nvSpPr>
      <dsp:spPr>
        <a:xfrm>
          <a:off x="0" y="1650397"/>
          <a:ext cx="8503920" cy="1271205"/>
        </a:xfrm>
        <a:prstGeom prst="roundRect">
          <a:avLst/>
        </a:prstGeom>
        <a:solidFill>
          <a:schemeClr val="accent3">
            <a:hueOff val="-4745762"/>
            <a:satOff val="-3118"/>
            <a:lumOff val="-6078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Bank failures and collapse of credit</a:t>
          </a:r>
          <a:endParaRPr lang="en-US" sz="3200" kern="1200" dirty="0"/>
        </a:p>
      </dsp:txBody>
      <dsp:txXfrm>
        <a:off x="0" y="1650397"/>
        <a:ext cx="8503920" cy="1271205"/>
      </dsp:txXfrm>
    </dsp:sp>
    <dsp:sp modelId="{79B6FEE7-939A-D74B-98A3-C102474D108D}">
      <dsp:nvSpPr>
        <dsp:cNvPr id="0" name=""/>
        <dsp:cNvSpPr/>
      </dsp:nvSpPr>
      <dsp:spPr>
        <a:xfrm>
          <a:off x="0" y="3013762"/>
          <a:ext cx="8503920" cy="1271205"/>
        </a:xfrm>
        <a:prstGeom prst="roundRect">
          <a:avLst/>
        </a:prstGeom>
        <a:solidFill>
          <a:schemeClr val="accent3">
            <a:hueOff val="-9491525"/>
            <a:satOff val="-6236"/>
            <a:lumOff val="-12157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Nazi Party’s growing importance in Germany; blame European Jews for collapse</a:t>
          </a:r>
          <a:endParaRPr lang="en-US" sz="3200" kern="1200" dirty="0"/>
        </a:p>
      </dsp:txBody>
      <dsp:txXfrm>
        <a:off x="0" y="3013762"/>
        <a:ext cx="8503920" cy="127120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5469A9-B0C6-BB43-971C-AB99F72A19DB}">
      <dsp:nvSpPr>
        <dsp:cNvPr id="0" name=""/>
        <dsp:cNvSpPr/>
      </dsp:nvSpPr>
      <dsp:spPr>
        <a:xfrm>
          <a:off x="0" y="403560"/>
          <a:ext cx="8503920" cy="8634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Inflation and depression</a:t>
          </a:r>
          <a:endParaRPr lang="en-US" sz="3600" kern="1200" dirty="0"/>
        </a:p>
      </dsp:txBody>
      <dsp:txXfrm>
        <a:off x="0" y="403560"/>
        <a:ext cx="8503920" cy="863460"/>
      </dsp:txXfrm>
    </dsp:sp>
    <dsp:sp modelId="{54C37923-1B3F-C841-9DB5-9753497FA5B5}">
      <dsp:nvSpPr>
        <dsp:cNvPr id="0" name=""/>
        <dsp:cNvSpPr/>
      </dsp:nvSpPr>
      <dsp:spPr>
        <a:xfrm>
          <a:off x="0" y="1370700"/>
          <a:ext cx="8503920" cy="863460"/>
        </a:xfrm>
        <a:prstGeom prst="roundRect">
          <a:avLst/>
        </a:prstGeom>
        <a:solidFill>
          <a:schemeClr val="accent3">
            <a:hueOff val="-3163842"/>
            <a:satOff val="-2079"/>
            <a:lumOff val="-4052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Extreme nationalism</a:t>
          </a:r>
          <a:endParaRPr lang="en-US" sz="3600" kern="1200" dirty="0"/>
        </a:p>
      </dsp:txBody>
      <dsp:txXfrm>
        <a:off x="0" y="1370700"/>
        <a:ext cx="8503920" cy="863460"/>
      </dsp:txXfrm>
    </dsp:sp>
    <dsp:sp modelId="{7B569D16-9F93-F447-AC3C-069CC0D16AF3}">
      <dsp:nvSpPr>
        <dsp:cNvPr id="0" name=""/>
        <dsp:cNvSpPr/>
      </dsp:nvSpPr>
      <dsp:spPr>
        <a:xfrm>
          <a:off x="0" y="2337840"/>
          <a:ext cx="8503920" cy="863460"/>
        </a:xfrm>
        <a:prstGeom prst="roundRect">
          <a:avLst/>
        </a:prstGeom>
        <a:solidFill>
          <a:schemeClr val="accent3">
            <a:hueOff val="-6327683"/>
            <a:satOff val="-4157"/>
            <a:lumOff val="-8105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National Socialism (Nazism)</a:t>
          </a:r>
          <a:endParaRPr lang="en-US" sz="3600" kern="1200" dirty="0"/>
        </a:p>
      </dsp:txBody>
      <dsp:txXfrm>
        <a:off x="0" y="2337840"/>
        <a:ext cx="8503920" cy="863460"/>
      </dsp:txXfrm>
    </dsp:sp>
    <dsp:sp modelId="{C6D80D28-200F-EB40-8765-8CAAF5CB3276}">
      <dsp:nvSpPr>
        <dsp:cNvPr id="0" name=""/>
        <dsp:cNvSpPr/>
      </dsp:nvSpPr>
      <dsp:spPr>
        <a:xfrm>
          <a:off x="0" y="3304980"/>
          <a:ext cx="8503920" cy="863460"/>
        </a:xfrm>
        <a:prstGeom prst="roundRect">
          <a:avLst/>
        </a:prstGeom>
        <a:solidFill>
          <a:schemeClr val="accent3">
            <a:hueOff val="-9491525"/>
            <a:satOff val="-6236"/>
            <a:lumOff val="-12157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German occupation of nearby countries</a:t>
          </a:r>
          <a:endParaRPr lang="en-US" sz="3600" kern="1200" dirty="0"/>
        </a:p>
      </dsp:txBody>
      <dsp:txXfrm>
        <a:off x="0" y="3304980"/>
        <a:ext cx="8503920" cy="86346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DDC83B2-1C87-2548-9951-9ED07D74F168}">
      <dsp:nvSpPr>
        <dsp:cNvPr id="0" name=""/>
        <dsp:cNvSpPr/>
      </dsp:nvSpPr>
      <dsp:spPr>
        <a:xfrm rot="5400000">
          <a:off x="-279618" y="282632"/>
          <a:ext cx="1864121" cy="1304885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1936</a:t>
          </a:r>
          <a:endParaRPr lang="en-US" sz="3600" kern="1200" dirty="0"/>
        </a:p>
      </dsp:txBody>
      <dsp:txXfrm rot="5400000">
        <a:off x="-279618" y="282632"/>
        <a:ext cx="1864121" cy="1304885"/>
      </dsp:txXfrm>
    </dsp:sp>
    <dsp:sp modelId="{F0A531E4-BE53-2B49-A6CF-62E062A29146}">
      <dsp:nvSpPr>
        <dsp:cNvPr id="0" name=""/>
        <dsp:cNvSpPr/>
      </dsp:nvSpPr>
      <dsp:spPr>
        <a:xfrm rot="5400000">
          <a:off x="4364603" y="-3056703"/>
          <a:ext cx="1211679" cy="73311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700" kern="1200" dirty="0" smtClean="0"/>
            <a:t>Germany sends troops into the Rhineland</a:t>
          </a:r>
          <a:endParaRPr lang="en-US" sz="3700" kern="1200" dirty="0"/>
        </a:p>
      </dsp:txBody>
      <dsp:txXfrm rot="5400000">
        <a:off x="4364603" y="-3056703"/>
        <a:ext cx="1211679" cy="7331114"/>
      </dsp:txXfrm>
    </dsp:sp>
    <dsp:sp modelId="{444F81A2-E4FF-0941-A27C-12BA5EAB1A7F}">
      <dsp:nvSpPr>
        <dsp:cNvPr id="0" name=""/>
        <dsp:cNvSpPr/>
      </dsp:nvSpPr>
      <dsp:spPr>
        <a:xfrm rot="5400000">
          <a:off x="-279618" y="1955290"/>
          <a:ext cx="1864121" cy="1304885"/>
        </a:xfrm>
        <a:prstGeom prst="chevron">
          <a:avLst/>
        </a:prstGeom>
        <a:solidFill>
          <a:schemeClr val="accent3">
            <a:hueOff val="-4745762"/>
            <a:satOff val="-3118"/>
            <a:lumOff val="-6078"/>
            <a:alphaOff val="0"/>
          </a:schemeClr>
        </a:solidFill>
        <a:ln w="9525" cap="flat" cmpd="sng" algn="ctr">
          <a:solidFill>
            <a:schemeClr val="accent3">
              <a:hueOff val="-4745762"/>
              <a:satOff val="-3118"/>
              <a:lumOff val="-6078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-4745762"/>
              <a:satOff val="-3118"/>
              <a:lumOff val="-6078"/>
              <a:alphaOff val="0"/>
              <a:shade val="70000"/>
              <a:satMod val="105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1938</a:t>
          </a:r>
          <a:endParaRPr lang="en-US" sz="3600" kern="1200" dirty="0"/>
        </a:p>
      </dsp:txBody>
      <dsp:txXfrm rot="5400000">
        <a:off x="-279618" y="1955290"/>
        <a:ext cx="1864121" cy="1304885"/>
      </dsp:txXfrm>
    </dsp:sp>
    <dsp:sp modelId="{E57B645D-512D-5C4C-B89A-AB9967875B4B}">
      <dsp:nvSpPr>
        <dsp:cNvPr id="0" name=""/>
        <dsp:cNvSpPr/>
      </dsp:nvSpPr>
      <dsp:spPr>
        <a:xfrm rot="5400000">
          <a:off x="4364603" y="-1384045"/>
          <a:ext cx="1211679" cy="73311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4745762"/>
              <a:satOff val="-3118"/>
              <a:lumOff val="-607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700" kern="1200" dirty="0" err="1" smtClean="0">
              <a:solidFill>
                <a:srgbClr val="FF0000"/>
              </a:solidFill>
            </a:rPr>
            <a:t>Anschluss</a:t>
          </a:r>
          <a:r>
            <a:rPr lang="en-US" sz="3700" kern="1200" dirty="0" smtClean="0"/>
            <a:t>, union of Austria and Germany</a:t>
          </a:r>
          <a:endParaRPr lang="en-US" sz="3700" kern="1200" dirty="0"/>
        </a:p>
      </dsp:txBody>
      <dsp:txXfrm rot="5400000">
        <a:off x="4364603" y="-1384045"/>
        <a:ext cx="1211679" cy="7331114"/>
      </dsp:txXfrm>
    </dsp:sp>
    <dsp:sp modelId="{4F3DD7C2-2481-E946-851C-6538B6F57D27}">
      <dsp:nvSpPr>
        <dsp:cNvPr id="0" name=""/>
        <dsp:cNvSpPr/>
      </dsp:nvSpPr>
      <dsp:spPr>
        <a:xfrm rot="5400000">
          <a:off x="-279618" y="3627949"/>
          <a:ext cx="1864121" cy="1304885"/>
        </a:xfrm>
        <a:prstGeom prst="chevron">
          <a:avLst/>
        </a:prstGeom>
        <a:solidFill>
          <a:schemeClr val="accent3">
            <a:hueOff val="-9491525"/>
            <a:satOff val="-6236"/>
            <a:lumOff val="-12157"/>
            <a:alphaOff val="0"/>
          </a:schemeClr>
        </a:solidFill>
        <a:ln w="9525" cap="flat" cmpd="sng" algn="ctr">
          <a:solidFill>
            <a:schemeClr val="accent3">
              <a:hueOff val="-9491525"/>
              <a:satOff val="-6236"/>
              <a:lumOff val="-12157"/>
              <a:alphaOff val="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-9491525"/>
              <a:satOff val="-6236"/>
              <a:lumOff val="-12157"/>
              <a:alphaOff val="0"/>
              <a:shade val="70000"/>
              <a:satMod val="105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1938</a:t>
          </a:r>
          <a:endParaRPr lang="en-US" sz="3600" kern="1200" dirty="0"/>
        </a:p>
      </dsp:txBody>
      <dsp:txXfrm rot="5400000">
        <a:off x="-279618" y="3627949"/>
        <a:ext cx="1864121" cy="1304885"/>
      </dsp:txXfrm>
    </dsp:sp>
    <dsp:sp modelId="{3E623D25-9508-874B-BC7D-4FBB294826CE}">
      <dsp:nvSpPr>
        <dsp:cNvPr id="0" name=""/>
        <dsp:cNvSpPr/>
      </dsp:nvSpPr>
      <dsp:spPr>
        <a:xfrm rot="5400000">
          <a:off x="4364603" y="288613"/>
          <a:ext cx="1211679" cy="73311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-9491525"/>
              <a:satOff val="-6236"/>
              <a:lumOff val="-1215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700" kern="1200" dirty="0" smtClean="0"/>
            <a:t>German occupation of the Sudetenland</a:t>
          </a:r>
          <a:endParaRPr lang="en-US" sz="3700" kern="1200" dirty="0"/>
        </a:p>
      </dsp:txBody>
      <dsp:txXfrm rot="5400000">
        <a:off x="4364603" y="288613"/>
        <a:ext cx="1211679" cy="733111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F65F3C-1455-E543-B68A-DCAE1B7B8088}">
      <dsp:nvSpPr>
        <dsp:cNvPr id="0" name=""/>
        <dsp:cNvSpPr/>
      </dsp:nvSpPr>
      <dsp:spPr>
        <a:xfrm>
          <a:off x="0" y="809415"/>
          <a:ext cx="8503920" cy="91143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Rise of fascism</a:t>
          </a:r>
          <a:endParaRPr lang="en-US" sz="3800" kern="1200" dirty="0"/>
        </a:p>
      </dsp:txBody>
      <dsp:txXfrm>
        <a:off x="0" y="809415"/>
        <a:ext cx="8503920" cy="911430"/>
      </dsp:txXfrm>
    </dsp:sp>
    <dsp:sp modelId="{302875C9-59AF-A64E-AC4F-AD673121F9C6}">
      <dsp:nvSpPr>
        <dsp:cNvPr id="0" name=""/>
        <dsp:cNvSpPr/>
      </dsp:nvSpPr>
      <dsp:spPr>
        <a:xfrm>
          <a:off x="0" y="1830285"/>
          <a:ext cx="8503920" cy="911430"/>
        </a:xfrm>
        <a:prstGeom prst="roundRect">
          <a:avLst/>
        </a:prstGeom>
        <a:solidFill>
          <a:schemeClr val="accent3">
            <a:hueOff val="-4745762"/>
            <a:satOff val="-3118"/>
            <a:lumOff val="-6078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Ambition to restore the glory of Rome</a:t>
          </a:r>
          <a:endParaRPr lang="en-US" sz="3800" kern="1200" dirty="0"/>
        </a:p>
      </dsp:txBody>
      <dsp:txXfrm>
        <a:off x="0" y="1830285"/>
        <a:ext cx="8503920" cy="911430"/>
      </dsp:txXfrm>
    </dsp:sp>
    <dsp:sp modelId="{7658290D-C061-B24E-B176-C84F55768A15}">
      <dsp:nvSpPr>
        <dsp:cNvPr id="0" name=""/>
        <dsp:cNvSpPr/>
      </dsp:nvSpPr>
      <dsp:spPr>
        <a:xfrm>
          <a:off x="0" y="2851154"/>
          <a:ext cx="8503920" cy="911430"/>
        </a:xfrm>
        <a:prstGeom prst="roundRect">
          <a:avLst/>
        </a:prstGeom>
        <a:solidFill>
          <a:schemeClr val="accent3">
            <a:hueOff val="-9491525"/>
            <a:satOff val="-6236"/>
            <a:lumOff val="-12157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Invasion of Ethiopia</a:t>
          </a:r>
          <a:endParaRPr lang="en-US" sz="3800" kern="1200" dirty="0"/>
        </a:p>
      </dsp:txBody>
      <dsp:txXfrm>
        <a:off x="0" y="2851154"/>
        <a:ext cx="8503920" cy="91143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1DD1AAC-CF35-2542-92F1-5474EF6A04BD}">
      <dsp:nvSpPr>
        <dsp:cNvPr id="0" name=""/>
        <dsp:cNvSpPr/>
      </dsp:nvSpPr>
      <dsp:spPr>
        <a:xfrm>
          <a:off x="0" y="37161"/>
          <a:ext cx="8503920" cy="143010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Militarism</a:t>
          </a:r>
          <a:endParaRPr lang="en-US" sz="3600" kern="1200" dirty="0"/>
        </a:p>
      </dsp:txBody>
      <dsp:txXfrm>
        <a:off x="0" y="37161"/>
        <a:ext cx="8503920" cy="1430105"/>
      </dsp:txXfrm>
    </dsp:sp>
    <dsp:sp modelId="{811EF93E-7D3F-0C42-8C50-C46AB600D8C0}">
      <dsp:nvSpPr>
        <dsp:cNvPr id="0" name=""/>
        <dsp:cNvSpPr/>
      </dsp:nvSpPr>
      <dsp:spPr>
        <a:xfrm>
          <a:off x="0" y="1570947"/>
          <a:ext cx="8503920" cy="1430105"/>
        </a:xfrm>
        <a:prstGeom prst="roundRect">
          <a:avLst/>
        </a:prstGeom>
        <a:solidFill>
          <a:schemeClr val="accent3">
            <a:hueOff val="-4745762"/>
            <a:satOff val="-3118"/>
            <a:lumOff val="-6078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Industrialization leading to drive for raw materials</a:t>
          </a:r>
          <a:endParaRPr lang="en-US" sz="3600" kern="1200" dirty="0"/>
        </a:p>
      </dsp:txBody>
      <dsp:txXfrm>
        <a:off x="0" y="1570947"/>
        <a:ext cx="8503920" cy="1430105"/>
      </dsp:txXfrm>
    </dsp:sp>
    <dsp:sp modelId="{9A92D130-19A2-D246-8506-5BBD62E0F80B}">
      <dsp:nvSpPr>
        <dsp:cNvPr id="0" name=""/>
        <dsp:cNvSpPr/>
      </dsp:nvSpPr>
      <dsp:spPr>
        <a:xfrm>
          <a:off x="0" y="3104732"/>
          <a:ext cx="8503920" cy="1430105"/>
        </a:xfrm>
        <a:prstGeom prst="roundRect">
          <a:avLst/>
        </a:prstGeom>
        <a:solidFill>
          <a:schemeClr val="accent3">
            <a:hueOff val="-9491525"/>
            <a:satOff val="-6236"/>
            <a:lumOff val="-12157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Invasion of Korea, Manchuria, and the rest of China</a:t>
          </a:r>
          <a:endParaRPr lang="en-US" sz="3600" kern="1200" dirty="0"/>
        </a:p>
      </dsp:txBody>
      <dsp:txXfrm>
        <a:off x="0" y="3104732"/>
        <a:ext cx="8503920" cy="1430105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FC5F54F-6A4C-B142-9953-3C83764C4234}">
      <dsp:nvSpPr>
        <dsp:cNvPr id="0" name=""/>
        <dsp:cNvSpPr/>
      </dsp:nvSpPr>
      <dsp:spPr>
        <a:xfrm>
          <a:off x="1785" y="0"/>
          <a:ext cx="2777891" cy="457200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Adolf Hitler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solidFill>
                <a:srgbClr val="FF0000"/>
              </a:solidFill>
            </a:rPr>
            <a:t>Fuhrer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solidFill>
                <a:srgbClr val="FF0000"/>
              </a:solidFill>
            </a:rPr>
            <a:t>Nazism</a:t>
          </a:r>
        </a:p>
      </dsp:txBody>
      <dsp:txXfrm>
        <a:off x="1785" y="1828800"/>
        <a:ext cx="2777891" cy="1828800"/>
      </dsp:txXfrm>
    </dsp:sp>
    <dsp:sp modelId="{4546C651-E8B2-BC44-A701-06A679AAE868}">
      <dsp:nvSpPr>
        <dsp:cNvPr id="0" name=""/>
        <dsp:cNvSpPr/>
      </dsp:nvSpPr>
      <dsp:spPr>
        <a:xfrm>
          <a:off x="629493" y="274320"/>
          <a:ext cx="1522476" cy="1522476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tint val="50000"/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CED1CBB-8786-1749-AA4A-8CB2EC02450C}">
      <dsp:nvSpPr>
        <dsp:cNvPr id="0" name=""/>
        <dsp:cNvSpPr/>
      </dsp:nvSpPr>
      <dsp:spPr>
        <a:xfrm>
          <a:off x="2863014" y="0"/>
          <a:ext cx="2777891" cy="4572000"/>
        </a:xfrm>
        <a:prstGeom prst="roundRect">
          <a:avLst>
            <a:gd name="adj" fmla="val 10000"/>
          </a:avLst>
        </a:prstGeom>
        <a:solidFill>
          <a:schemeClr val="accent3">
            <a:hueOff val="-4745762"/>
            <a:satOff val="-3118"/>
            <a:lumOff val="-6078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-4745762"/>
              <a:satOff val="-3118"/>
              <a:lumOff val="-6078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Benito Mussolini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solidFill>
                <a:srgbClr val="FF0000"/>
              </a:solidFill>
            </a:rPr>
            <a:t>Il Duce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solidFill>
                <a:srgbClr val="FF0000"/>
              </a:solidFill>
            </a:rPr>
            <a:t>Fascism</a:t>
          </a:r>
          <a:endParaRPr lang="en-US" sz="2500" kern="1200" dirty="0">
            <a:solidFill>
              <a:srgbClr val="FF0000"/>
            </a:solidFill>
          </a:endParaRPr>
        </a:p>
      </dsp:txBody>
      <dsp:txXfrm>
        <a:off x="2863014" y="1828800"/>
        <a:ext cx="2777891" cy="1828800"/>
      </dsp:txXfrm>
    </dsp:sp>
    <dsp:sp modelId="{948590E1-9354-1849-95BA-639C002ACABF}">
      <dsp:nvSpPr>
        <dsp:cNvPr id="0" name=""/>
        <dsp:cNvSpPr/>
      </dsp:nvSpPr>
      <dsp:spPr>
        <a:xfrm>
          <a:off x="3490722" y="274320"/>
          <a:ext cx="1522476" cy="1522476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tint val="50000"/>
              <a:hueOff val="-4800231"/>
              <a:satOff val="-3195"/>
              <a:lumOff val="-1855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660BAA5-0F07-754F-8ED7-A512E51FE3E5}">
      <dsp:nvSpPr>
        <dsp:cNvPr id="0" name=""/>
        <dsp:cNvSpPr/>
      </dsp:nvSpPr>
      <dsp:spPr>
        <a:xfrm>
          <a:off x="5724242" y="0"/>
          <a:ext cx="2777891" cy="4572000"/>
        </a:xfrm>
        <a:prstGeom prst="roundRect">
          <a:avLst>
            <a:gd name="adj" fmla="val 10000"/>
          </a:avLst>
        </a:prstGeom>
        <a:solidFill>
          <a:schemeClr val="accent3">
            <a:hueOff val="-9491525"/>
            <a:satOff val="-6236"/>
            <a:lumOff val="-12157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hueOff val="-9491525"/>
              <a:satOff val="-6236"/>
              <a:lumOff val="-12157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Hideki </a:t>
          </a:r>
          <a:r>
            <a:rPr lang="en-US" sz="2500" kern="1200" dirty="0" err="1" smtClean="0"/>
            <a:t>Tojo</a:t>
          </a:r>
          <a:endParaRPr lang="en-US" sz="2500" kern="1200" dirty="0" smtClean="0"/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>
              <a:solidFill>
                <a:srgbClr val="FF0000"/>
              </a:solidFill>
            </a:rPr>
            <a:t>Prime Minister</a:t>
          </a:r>
          <a:endParaRPr lang="en-US" sz="2500" kern="1200" dirty="0">
            <a:solidFill>
              <a:srgbClr val="FF0000"/>
            </a:solidFill>
          </a:endParaRPr>
        </a:p>
      </dsp:txBody>
      <dsp:txXfrm>
        <a:off x="5724242" y="1828800"/>
        <a:ext cx="2777891" cy="1828800"/>
      </dsp:txXfrm>
    </dsp:sp>
    <dsp:sp modelId="{6E8D5367-92D4-1C4E-8E99-38D85D3904ED}">
      <dsp:nvSpPr>
        <dsp:cNvPr id="0" name=""/>
        <dsp:cNvSpPr/>
      </dsp:nvSpPr>
      <dsp:spPr>
        <a:xfrm>
          <a:off x="6351950" y="274320"/>
          <a:ext cx="1522476" cy="1522476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tint val="50000"/>
              <a:hueOff val="-9600461"/>
              <a:satOff val="-6390"/>
              <a:lumOff val="-3709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1EF9210-8EE4-0647-A175-48C74B5E3936}">
      <dsp:nvSpPr>
        <dsp:cNvPr id="0" name=""/>
        <dsp:cNvSpPr/>
      </dsp:nvSpPr>
      <dsp:spPr>
        <a:xfrm>
          <a:off x="340156" y="3657600"/>
          <a:ext cx="7823606" cy="685800"/>
        </a:xfrm>
        <a:prstGeom prst="left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accent3">
              <a:tint val="40000"/>
              <a:hueOff val="0"/>
              <a:satOff val="0"/>
              <a:lumOff val="0"/>
              <a:alphaOff val="0"/>
              <a:shade val="70000"/>
              <a:satMod val="105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3B36-6389-6F42-A420-9681EBDE8733}" type="datetimeFigureOut">
              <a:rPr lang="en-US" smtClean="0"/>
              <a:pPr/>
              <a:t>3/27/12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9FAE758-F357-5C45-ADFD-D261E8540B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3B36-6389-6F42-A420-9681EBDE8733}" type="datetimeFigureOut">
              <a:rPr lang="en-US" smtClean="0"/>
              <a:pPr/>
              <a:t>3/27/12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E758-F357-5C45-ADFD-D261E8540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9FAE758-F357-5C45-ADFD-D261E8540B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3B36-6389-6F42-A420-9681EBDE8733}" type="datetimeFigureOut">
              <a:rPr lang="en-US" smtClean="0"/>
              <a:pPr/>
              <a:t>3/27/12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3B36-6389-6F42-A420-9681EBDE8733}" type="datetimeFigureOut">
              <a:rPr lang="en-US" smtClean="0"/>
              <a:pPr/>
              <a:t>3/27/12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9FAE758-F357-5C45-ADFD-D261E8540B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3B36-6389-6F42-A420-9681EBDE8733}" type="datetimeFigureOut">
              <a:rPr lang="en-US" smtClean="0"/>
              <a:pPr/>
              <a:t>3/27/12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9FAE758-F357-5C45-ADFD-D261E8540B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E523B36-6389-6F42-A420-9681EBDE8733}" type="datetimeFigureOut">
              <a:rPr lang="en-US" smtClean="0"/>
              <a:pPr/>
              <a:t>3/27/12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AE758-F357-5C45-ADFD-D261E8540B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3B36-6389-6F42-A420-9681EBDE8733}" type="datetimeFigureOut">
              <a:rPr lang="en-US" smtClean="0"/>
              <a:pPr/>
              <a:t>3/27/12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9FAE758-F357-5C45-ADFD-D261E8540B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3B36-6389-6F42-A420-9681EBDE8733}" type="datetimeFigureOut">
              <a:rPr lang="en-US" smtClean="0"/>
              <a:pPr/>
              <a:t>3/27/12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9FAE758-F357-5C45-ADFD-D261E8540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3B36-6389-6F42-A420-9681EBDE8733}" type="datetimeFigureOut">
              <a:rPr lang="en-US" smtClean="0"/>
              <a:pPr/>
              <a:t>3/27/12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9FAE758-F357-5C45-ADFD-D261E8540B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9FAE758-F357-5C45-ADFD-D261E8540B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23B36-6389-6F42-A420-9681EBDE8733}" type="datetimeFigureOut">
              <a:rPr lang="en-US" smtClean="0"/>
              <a:pPr/>
              <a:t>3/27/12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9FAE758-F357-5C45-ADFD-D261E8540B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E523B36-6389-6F42-A420-9681EBDE8733}" type="datetimeFigureOut">
              <a:rPr lang="en-US" smtClean="0"/>
              <a:pPr/>
              <a:t>3/27/12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E523B36-6389-6F42-A420-9681EBDE8733}" type="datetimeFigureOut">
              <a:rPr lang="en-US" smtClean="0"/>
              <a:pPr/>
              <a:t>3/27/12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9FAE758-F357-5C45-ADFD-D261E8540B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3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Interwar Years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Picture 3" descr="german_inflat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8800" y="2777055"/>
            <a:ext cx="2967570" cy="35186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270933" y="829733"/>
          <a:ext cx="8636000" cy="5215467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Italy during the Interwar Period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1752" y="1527048"/>
          <a:ext cx="850392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Japan during the Interwar Period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1752" y="1527048"/>
          <a:ext cx="850392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japan_kore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3387" y="389459"/>
            <a:ext cx="5377181" cy="57065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World Leaders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1752" y="1527048"/>
          <a:ext cx="850392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Worldwide Depression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301752" y="1527048"/>
          <a:ext cx="850392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Worldwide Depression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There was a worldwide depression in the </a:t>
            </a:r>
            <a:r>
              <a:rPr lang="en-US" sz="2600" dirty="0" smtClean="0"/>
              <a:t>1930s</a:t>
            </a:r>
          </a:p>
          <a:p>
            <a:pPr>
              <a:buNone/>
            </a:pPr>
            <a:endParaRPr lang="en-US" sz="2600" dirty="0" smtClean="0"/>
          </a:p>
          <a:p>
            <a:r>
              <a:rPr lang="en-US" sz="2600" dirty="0" smtClean="0"/>
              <a:t>Depression weakened Western democracies, making it difficult for them to challenge the threat of totalitarianism</a:t>
            </a:r>
            <a:endParaRPr lang="en-US" sz="26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Expansion of production capacities and dominance of the U.S. in the global economy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World Depression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</p:nvPr>
        </p:nvGraphicFramePr>
        <p:xfrm>
          <a:off x="301752" y="1527048"/>
          <a:ext cx="850392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U.S.S.R. during Interwar Period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Communism became a way of life</a:t>
            </a:r>
          </a:p>
          <a:p>
            <a:r>
              <a:rPr lang="en-US" dirty="0" smtClean="0"/>
              <a:t>Stalin introduced </a:t>
            </a:r>
            <a:r>
              <a:rPr lang="en-US" dirty="0" smtClean="0">
                <a:solidFill>
                  <a:srgbClr val="FF0000"/>
                </a:solidFill>
              </a:rPr>
              <a:t>5 year plans</a:t>
            </a:r>
            <a:r>
              <a:rPr lang="en-US" dirty="0" smtClean="0"/>
              <a:t>, collectivization of farms, state industrialization, secret police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Collectives</a:t>
            </a:r>
            <a:r>
              <a:rPr lang="en-US" dirty="0" smtClean="0"/>
              <a:t> = large farms owned and operated by peasants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Great Purge </a:t>
            </a:r>
            <a:r>
              <a:rPr lang="en-US" dirty="0" smtClean="0"/>
              <a:t>= Intellectuals and anyone who disagreed with Stalin were sent to prison camps called Gulags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oviet_propagand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314" y="491072"/>
            <a:ext cx="2957688" cy="4436533"/>
          </a:xfrm>
          <a:prstGeom prst="rect">
            <a:avLst/>
          </a:prstGeom>
        </p:spPr>
      </p:pic>
      <p:pic>
        <p:nvPicPr>
          <p:cNvPr id="6" name="Picture 5" descr="soviet_propoganda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4359" y="524938"/>
            <a:ext cx="2954731" cy="443653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33783" y="5046150"/>
            <a:ext cx="32116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The hammer and sickle became the symbol of the Soviet Union.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5255828" y="5113871"/>
            <a:ext cx="31598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/>
              <a:t>Propaganda poster with</a:t>
            </a:r>
          </a:p>
          <a:p>
            <a:r>
              <a:rPr lang="en-US" sz="2200" dirty="0" smtClean="0"/>
              <a:t>Stalin and Lenin.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Germany during Interwar </a:t>
            </a:r>
            <a:r>
              <a:rPr lang="en-US" dirty="0" smtClean="0"/>
              <a:t>P</a:t>
            </a:r>
            <a:r>
              <a:rPr lang="en-US" dirty="0" smtClean="0"/>
              <a:t>eriod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</p:nvPr>
        </p:nvGraphicFramePr>
        <p:xfrm>
          <a:off x="301752" y="1527048"/>
          <a:ext cx="8503920" cy="4572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Inflation</a:t>
            </a:r>
            <a:endParaRPr lang="en-US" dirty="0"/>
          </a:p>
        </p:txBody>
      </p:sp>
      <p:pic>
        <p:nvPicPr>
          <p:cNvPr id="4" name="Picture 3" descr="german_inflat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667" y="1538818"/>
            <a:ext cx="3661833" cy="4341888"/>
          </a:xfrm>
          <a:prstGeom prst="rect">
            <a:avLst/>
          </a:prstGeom>
        </p:spPr>
      </p:pic>
      <p:pic>
        <p:nvPicPr>
          <p:cNvPr id="5" name="Picture 4" descr="german_inflation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3086" y="1505039"/>
            <a:ext cx="2928113" cy="43921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Nazism</a:t>
            </a:r>
            <a:endParaRPr lang="en-US" dirty="0"/>
          </a:p>
        </p:txBody>
      </p:sp>
      <p:pic>
        <p:nvPicPr>
          <p:cNvPr id="4" name="Picture 3" descr="hitler_ideology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5225" y="1631006"/>
            <a:ext cx="4718981" cy="47189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206</TotalTime>
  <Words>256</Words>
  <Application>Microsoft Macintosh PowerPoint</Application>
  <PresentationFormat>On-screen Show (4:3)</PresentationFormat>
  <Paragraphs>53</Paragraphs>
  <Slides>14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Civic</vt:lpstr>
      <vt:lpstr>Interwar Years</vt:lpstr>
      <vt:lpstr>Worldwide Depression</vt:lpstr>
      <vt:lpstr>Worldwide Depression</vt:lpstr>
      <vt:lpstr>Impact of World Depression</vt:lpstr>
      <vt:lpstr>U.S.S.R. during Interwar Period</vt:lpstr>
      <vt:lpstr>Slide 6</vt:lpstr>
      <vt:lpstr>Germany during Interwar Period</vt:lpstr>
      <vt:lpstr>Inflation</vt:lpstr>
      <vt:lpstr>Nazism</vt:lpstr>
      <vt:lpstr>Slide 10</vt:lpstr>
      <vt:lpstr>Italy during the Interwar Period</vt:lpstr>
      <vt:lpstr>Japan during the Interwar Period</vt:lpstr>
      <vt:lpstr>Slide 13</vt:lpstr>
      <vt:lpstr>World Leaders</vt:lpstr>
    </vt:vector>
  </TitlesOfParts>
  <Company>Menchville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Arram Dreyer</dc:creator>
  <cp:lastModifiedBy>Arram Dreyer</cp:lastModifiedBy>
  <cp:revision>21</cp:revision>
  <dcterms:created xsi:type="dcterms:W3CDTF">2012-03-27T11:35:42Z</dcterms:created>
  <dcterms:modified xsi:type="dcterms:W3CDTF">2012-03-27T14:29:57Z</dcterms:modified>
</cp:coreProperties>
</file>